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13" r:id="rId1"/>
  </p:sldMasterIdLst>
  <p:notesMasterIdLst>
    <p:notesMasterId r:id="rId82"/>
  </p:notesMasterIdLst>
  <p:sldIdLst>
    <p:sldId id="256" r:id="rId2"/>
    <p:sldId id="303" r:id="rId3"/>
    <p:sldId id="259" r:id="rId4"/>
    <p:sldId id="260" r:id="rId5"/>
    <p:sldId id="257" r:id="rId6"/>
    <p:sldId id="305" r:id="rId7"/>
    <p:sldId id="306" r:id="rId8"/>
    <p:sldId id="307" r:id="rId9"/>
    <p:sldId id="308" r:id="rId10"/>
    <p:sldId id="309" r:id="rId11"/>
    <p:sldId id="310" r:id="rId12"/>
    <p:sldId id="304" r:id="rId13"/>
    <p:sldId id="261" r:id="rId14"/>
    <p:sldId id="262" r:id="rId15"/>
    <p:sldId id="269" r:id="rId16"/>
    <p:sldId id="366" r:id="rId17"/>
    <p:sldId id="368" r:id="rId18"/>
    <p:sldId id="369" r:id="rId19"/>
    <p:sldId id="370" r:id="rId20"/>
    <p:sldId id="371" r:id="rId21"/>
    <p:sldId id="311" r:id="rId22"/>
    <p:sldId id="282" r:id="rId23"/>
    <p:sldId id="265" r:id="rId24"/>
    <p:sldId id="270" r:id="rId25"/>
    <p:sldId id="263" r:id="rId26"/>
    <p:sldId id="355" r:id="rId27"/>
    <p:sldId id="356" r:id="rId28"/>
    <p:sldId id="357" r:id="rId29"/>
    <p:sldId id="358" r:id="rId30"/>
    <p:sldId id="359" r:id="rId31"/>
    <p:sldId id="267" r:id="rId32"/>
    <p:sldId id="266" r:id="rId33"/>
    <p:sldId id="312" r:id="rId34"/>
    <p:sldId id="313" r:id="rId35"/>
    <p:sldId id="316" r:id="rId36"/>
    <p:sldId id="319" r:id="rId37"/>
    <p:sldId id="318" r:id="rId38"/>
    <p:sldId id="320" r:id="rId39"/>
    <p:sldId id="321" r:id="rId40"/>
    <p:sldId id="322" r:id="rId41"/>
    <p:sldId id="324" r:id="rId42"/>
    <p:sldId id="317" r:id="rId43"/>
    <p:sldId id="314" r:id="rId44"/>
    <p:sldId id="315" r:id="rId45"/>
    <p:sldId id="325" r:id="rId46"/>
    <p:sldId id="326" r:id="rId47"/>
    <p:sldId id="327" r:id="rId48"/>
    <p:sldId id="328" r:id="rId49"/>
    <p:sldId id="329" r:id="rId50"/>
    <p:sldId id="367" r:id="rId51"/>
    <p:sldId id="331" r:id="rId52"/>
    <p:sldId id="277" r:id="rId53"/>
    <p:sldId id="333" r:id="rId54"/>
    <p:sldId id="334" r:id="rId55"/>
    <p:sldId id="335" r:id="rId56"/>
    <p:sldId id="336" r:id="rId57"/>
    <p:sldId id="337" r:id="rId58"/>
    <p:sldId id="338" r:id="rId59"/>
    <p:sldId id="348" r:id="rId60"/>
    <p:sldId id="349" r:id="rId61"/>
    <p:sldId id="350" r:id="rId62"/>
    <p:sldId id="351" r:id="rId63"/>
    <p:sldId id="352" r:id="rId64"/>
    <p:sldId id="354" r:id="rId65"/>
    <p:sldId id="365" r:id="rId66"/>
    <p:sldId id="342" r:id="rId67"/>
    <p:sldId id="343" r:id="rId68"/>
    <p:sldId id="344" r:id="rId69"/>
    <p:sldId id="345" r:id="rId70"/>
    <p:sldId id="346" r:id="rId71"/>
    <p:sldId id="347" r:id="rId72"/>
    <p:sldId id="339" r:id="rId73"/>
    <p:sldId id="340" r:id="rId74"/>
    <p:sldId id="341" r:id="rId75"/>
    <p:sldId id="273" r:id="rId76"/>
    <p:sldId id="360" r:id="rId77"/>
    <p:sldId id="361" r:id="rId78"/>
    <p:sldId id="362" r:id="rId79"/>
    <p:sldId id="363" r:id="rId80"/>
    <p:sldId id="364" r:id="rId81"/>
  </p:sldIdLst>
  <p:sldSz cx="9144000" cy="5143500" type="screen16x9"/>
  <p:notesSz cx="6858000" cy="9144000"/>
  <p:embeddedFontLst>
    <p:embeddedFont>
      <p:font typeface="Calibri" panose="020F0502020204030204" pitchFamily="34" charset="0"/>
      <p:regular r:id="rId83"/>
      <p:bold r:id="rId84"/>
      <p:italic r:id="rId85"/>
      <p:boldItalic r:id="rId86"/>
    </p:embeddedFont>
    <p:embeddedFont>
      <p:font typeface="Calibri Light" panose="020F0302020204030204" pitchFamily="34" charset="0"/>
      <p:regular r:id="rId87"/>
      <p:italic r:id="rId88"/>
    </p:embeddedFont>
    <p:embeddedFont>
      <p:font typeface="Montserrat ExtraBold" panose="00000900000000000000" pitchFamily="2" charset="0"/>
      <p:bold r:id="rId89"/>
      <p:boldItalic r:id="rId90"/>
    </p:embeddedFont>
    <p:embeddedFont>
      <p:font typeface="Poor Richard" panose="02080502050505020702" pitchFamily="18" charset="0"/>
      <p:regular r:id="rId91"/>
    </p:embeddedFont>
    <p:embeddedFont>
      <p:font typeface="Poppins" panose="00000500000000000000" pitchFamily="2" charset="0"/>
      <p:regular r:id="rId92"/>
      <p:bold r:id="rId93"/>
      <p:italic r:id="rId94"/>
      <p:boldItalic r:id="rId95"/>
    </p:embeddedFont>
    <p:embeddedFont>
      <p:font typeface="PT Sans" panose="020B0503020203020204" pitchFamily="34" charset="0"/>
      <p:regular r:id="rId96"/>
      <p:bold r:id="rId97"/>
      <p:italic r:id="rId98"/>
      <p:boldItalic r:id="rId99"/>
    </p:embeddedFont>
    <p:embeddedFont>
      <p:font typeface="Roboto Condensed Light" panose="02000000000000000000" pitchFamily="2" charset="0"/>
      <p:regular r:id="rId100"/>
      <p:italic r:id="rId10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B7FCCF-8F81-43E1-BCAB-C62532BD56B6}" v="828" dt="2023-08-18T19:50:14.419"/>
  </p1510:revLst>
</p1510:revInfo>
</file>

<file path=ppt/tableStyles.xml><?xml version="1.0" encoding="utf-8"?>
<a:tblStyleLst xmlns:a="http://schemas.openxmlformats.org/drawingml/2006/main" def="{707F18CE-CAF3-4BEE-AF9F-3B88CDC4AB06}">
  <a:tblStyle styleId="{707F18CE-CAF3-4BEE-AF9F-3B88CDC4AB0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022" autoAdjust="0"/>
  </p:normalViewPr>
  <p:slideViewPr>
    <p:cSldViewPr snapToGrid="0">
      <p:cViewPr varScale="1">
        <p:scale>
          <a:sx n="138" d="100"/>
          <a:sy n="138" d="100"/>
        </p:scale>
        <p:origin x="83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2.fntdata"/><Relationship Id="rId89"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microsoft.com/office/2015/10/relationships/revisionInfo" Target="revisionInfo.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5.fntdata"/><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90" Type="http://schemas.openxmlformats.org/officeDocument/2006/relationships/font" Target="fonts/font8.fntdata"/><Relationship Id="rId95"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8.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3.fntdata"/><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font" Target="fonts/font17.fntdata"/><Relationship Id="rId101"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5.fntdata"/><Relationship Id="rId10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son, Beverly" userId="d819b667-6db0-44d2-a9fa-2b5c8b23c33f" providerId="ADAL" clId="{50B7FCCF-8F81-43E1-BCAB-C62532BD56B6}"/>
    <pc:docChg chg="undo custSel addSld delSld modSld sldOrd">
      <pc:chgData name="Jackson, Beverly" userId="d819b667-6db0-44d2-a9fa-2b5c8b23c33f" providerId="ADAL" clId="{50B7FCCF-8F81-43E1-BCAB-C62532BD56B6}" dt="2023-08-18T19:53:09.239" v="10238" actId="14100"/>
      <pc:docMkLst>
        <pc:docMk/>
      </pc:docMkLst>
      <pc:sldChg chg="modSp mod">
        <pc:chgData name="Jackson, Beverly" userId="d819b667-6db0-44d2-a9fa-2b5c8b23c33f" providerId="ADAL" clId="{50B7FCCF-8F81-43E1-BCAB-C62532BD56B6}" dt="2023-08-18T19:31:54.064" v="10024" actId="20577"/>
        <pc:sldMkLst>
          <pc:docMk/>
          <pc:sldMk cId="0" sldId="256"/>
        </pc:sldMkLst>
        <pc:spChg chg="mod">
          <ac:chgData name="Jackson, Beverly" userId="d819b667-6db0-44d2-a9fa-2b5c8b23c33f" providerId="ADAL" clId="{50B7FCCF-8F81-43E1-BCAB-C62532BD56B6}" dt="2023-08-18T19:31:54.064" v="10024" actId="20577"/>
          <ac:spMkLst>
            <pc:docMk/>
            <pc:sldMk cId="0" sldId="256"/>
            <ac:spMk id="407" creationId="{00000000-0000-0000-0000-000000000000}"/>
          </ac:spMkLst>
        </pc:spChg>
      </pc:sldChg>
      <pc:sldChg chg="modSp mod">
        <pc:chgData name="Jackson, Beverly" userId="d819b667-6db0-44d2-a9fa-2b5c8b23c33f" providerId="ADAL" clId="{50B7FCCF-8F81-43E1-BCAB-C62532BD56B6}" dt="2023-08-17T14:45:04.366" v="9965" actId="207"/>
        <pc:sldMkLst>
          <pc:docMk/>
          <pc:sldMk cId="0" sldId="257"/>
        </pc:sldMkLst>
        <pc:spChg chg="mod">
          <ac:chgData name="Jackson, Beverly" userId="d819b667-6db0-44d2-a9fa-2b5c8b23c33f" providerId="ADAL" clId="{50B7FCCF-8F81-43E1-BCAB-C62532BD56B6}" dt="2023-08-17T14:45:04.366" v="9965" actId="207"/>
          <ac:spMkLst>
            <pc:docMk/>
            <pc:sldMk cId="0" sldId="257"/>
            <ac:spMk id="418" creationId="{00000000-0000-0000-0000-000000000000}"/>
          </ac:spMkLst>
        </pc:spChg>
      </pc:sldChg>
      <pc:sldChg chg="modSp mod modNotesTx">
        <pc:chgData name="Jackson, Beverly" userId="d819b667-6db0-44d2-a9fa-2b5c8b23c33f" providerId="ADAL" clId="{50B7FCCF-8F81-43E1-BCAB-C62532BD56B6}" dt="2023-08-17T15:22:01.269" v="9968" actId="313"/>
        <pc:sldMkLst>
          <pc:docMk/>
          <pc:sldMk cId="0" sldId="259"/>
        </pc:sldMkLst>
        <pc:spChg chg="mod">
          <ac:chgData name="Jackson, Beverly" userId="d819b667-6db0-44d2-a9fa-2b5c8b23c33f" providerId="ADAL" clId="{50B7FCCF-8F81-43E1-BCAB-C62532BD56B6}" dt="2023-08-16T18:40:04.890" v="6089" actId="14100"/>
          <ac:spMkLst>
            <pc:docMk/>
            <pc:sldMk cId="0" sldId="259"/>
            <ac:spMk id="470" creationId="{00000000-0000-0000-0000-000000000000}"/>
          </ac:spMkLst>
        </pc:spChg>
      </pc:sldChg>
      <pc:sldChg chg="modSp mod">
        <pc:chgData name="Jackson, Beverly" userId="d819b667-6db0-44d2-a9fa-2b5c8b23c33f" providerId="ADAL" clId="{50B7FCCF-8F81-43E1-BCAB-C62532BD56B6}" dt="2023-08-17T14:45:41.629" v="9967" actId="113"/>
        <pc:sldMkLst>
          <pc:docMk/>
          <pc:sldMk cId="0" sldId="260"/>
        </pc:sldMkLst>
        <pc:spChg chg="mod">
          <ac:chgData name="Jackson, Beverly" userId="d819b667-6db0-44d2-a9fa-2b5c8b23c33f" providerId="ADAL" clId="{50B7FCCF-8F81-43E1-BCAB-C62532BD56B6}" dt="2023-08-17T14:45:41.629" v="9967" actId="113"/>
          <ac:spMkLst>
            <pc:docMk/>
            <pc:sldMk cId="0" sldId="260"/>
            <ac:spMk id="3" creationId="{FC5EA3FD-8310-767C-D9D5-767ED19CC304}"/>
          </ac:spMkLst>
        </pc:spChg>
        <pc:spChg chg="mod">
          <ac:chgData name="Jackson, Beverly" userId="d819b667-6db0-44d2-a9fa-2b5c8b23c33f" providerId="ADAL" clId="{50B7FCCF-8F81-43E1-BCAB-C62532BD56B6}" dt="2023-08-16T18:42:55.177" v="6252" actId="115"/>
          <ac:spMkLst>
            <pc:docMk/>
            <pc:sldMk cId="0" sldId="260"/>
            <ac:spMk id="488" creationId="{00000000-0000-0000-0000-000000000000}"/>
          </ac:spMkLst>
        </pc:spChg>
      </pc:sldChg>
      <pc:sldChg chg="modSp mod modNotesTx">
        <pc:chgData name="Jackson, Beverly" userId="d819b667-6db0-44d2-a9fa-2b5c8b23c33f" providerId="ADAL" clId="{50B7FCCF-8F81-43E1-BCAB-C62532BD56B6}" dt="2023-08-18T19:33:03.201" v="10031" actId="20577"/>
        <pc:sldMkLst>
          <pc:docMk/>
          <pc:sldMk cId="0" sldId="262"/>
        </pc:sldMkLst>
        <pc:spChg chg="mod">
          <ac:chgData name="Jackson, Beverly" userId="d819b667-6db0-44d2-a9fa-2b5c8b23c33f" providerId="ADAL" clId="{50B7FCCF-8F81-43E1-BCAB-C62532BD56B6}" dt="2023-08-11T19:03:05.389" v="5383" actId="14100"/>
          <ac:spMkLst>
            <pc:docMk/>
            <pc:sldMk cId="0" sldId="262"/>
            <ac:spMk id="519" creationId="{00000000-0000-0000-0000-000000000000}"/>
          </ac:spMkLst>
        </pc:spChg>
        <pc:spChg chg="mod">
          <ac:chgData name="Jackson, Beverly" userId="d819b667-6db0-44d2-a9fa-2b5c8b23c33f" providerId="ADAL" clId="{50B7FCCF-8F81-43E1-BCAB-C62532BD56B6}" dt="2023-08-11T19:02:50.033" v="5381" actId="14100"/>
          <ac:spMkLst>
            <pc:docMk/>
            <pc:sldMk cId="0" sldId="262"/>
            <ac:spMk id="521" creationId="{00000000-0000-0000-0000-000000000000}"/>
          </ac:spMkLst>
        </pc:spChg>
        <pc:spChg chg="mod">
          <ac:chgData name="Jackson, Beverly" userId="d819b667-6db0-44d2-a9fa-2b5c8b23c33f" providerId="ADAL" clId="{50B7FCCF-8F81-43E1-BCAB-C62532BD56B6}" dt="2023-08-18T19:33:03.201" v="10031" actId="20577"/>
          <ac:spMkLst>
            <pc:docMk/>
            <pc:sldMk cId="0" sldId="262"/>
            <ac:spMk id="526" creationId="{00000000-0000-0000-0000-000000000000}"/>
          </ac:spMkLst>
        </pc:spChg>
        <pc:picChg chg="mod">
          <ac:chgData name="Jackson, Beverly" userId="d819b667-6db0-44d2-a9fa-2b5c8b23c33f" providerId="ADAL" clId="{50B7FCCF-8F81-43E1-BCAB-C62532BD56B6}" dt="2023-08-11T19:03:14.573" v="5384" actId="14100"/>
          <ac:picMkLst>
            <pc:docMk/>
            <pc:sldMk cId="0" sldId="262"/>
            <ac:picMk id="3" creationId="{FFD7664B-DFEA-A473-DB0C-70C5CE784B28}"/>
          </ac:picMkLst>
        </pc:picChg>
      </pc:sldChg>
      <pc:sldChg chg="modSp mod modNotesTx">
        <pc:chgData name="Jackson, Beverly" userId="d819b667-6db0-44d2-a9fa-2b5c8b23c33f" providerId="ADAL" clId="{50B7FCCF-8F81-43E1-BCAB-C62532BD56B6}" dt="2023-08-16T20:36:44.080" v="8182" actId="20577"/>
        <pc:sldMkLst>
          <pc:docMk/>
          <pc:sldMk cId="0" sldId="263"/>
        </pc:sldMkLst>
        <pc:spChg chg="mod">
          <ac:chgData name="Jackson, Beverly" userId="d819b667-6db0-44d2-a9fa-2b5c8b23c33f" providerId="ADAL" clId="{50B7FCCF-8F81-43E1-BCAB-C62532BD56B6}" dt="2023-08-11T16:04:42.695" v="3474" actId="255"/>
          <ac:spMkLst>
            <pc:docMk/>
            <pc:sldMk cId="0" sldId="263"/>
            <ac:spMk id="557" creationId="{00000000-0000-0000-0000-000000000000}"/>
          </ac:spMkLst>
        </pc:spChg>
        <pc:spChg chg="mod">
          <ac:chgData name="Jackson, Beverly" userId="d819b667-6db0-44d2-a9fa-2b5c8b23c33f" providerId="ADAL" clId="{50B7FCCF-8F81-43E1-BCAB-C62532BD56B6}" dt="2023-08-07T19:35:54.969" v="19" actId="2711"/>
          <ac:spMkLst>
            <pc:docMk/>
            <pc:sldMk cId="0" sldId="263"/>
            <ac:spMk id="558" creationId="{00000000-0000-0000-0000-000000000000}"/>
          </ac:spMkLst>
        </pc:spChg>
        <pc:spChg chg="mod">
          <ac:chgData name="Jackson, Beverly" userId="d819b667-6db0-44d2-a9fa-2b5c8b23c33f" providerId="ADAL" clId="{50B7FCCF-8F81-43E1-BCAB-C62532BD56B6}" dt="2023-08-07T19:37:11.411" v="22" actId="2711"/>
          <ac:spMkLst>
            <pc:docMk/>
            <pc:sldMk cId="0" sldId="263"/>
            <ac:spMk id="560" creationId="{00000000-0000-0000-0000-000000000000}"/>
          </ac:spMkLst>
        </pc:spChg>
        <pc:spChg chg="mod">
          <ac:chgData name="Jackson, Beverly" userId="d819b667-6db0-44d2-a9fa-2b5c8b23c33f" providerId="ADAL" clId="{50B7FCCF-8F81-43E1-BCAB-C62532BD56B6}" dt="2023-08-11T16:05:03.050" v="3476" actId="20577"/>
          <ac:spMkLst>
            <pc:docMk/>
            <pc:sldMk cId="0" sldId="263"/>
            <ac:spMk id="561" creationId="{00000000-0000-0000-0000-000000000000}"/>
          </ac:spMkLst>
        </pc:spChg>
      </pc:sldChg>
      <pc:sldChg chg="addSp modSp mod modNotesTx">
        <pc:chgData name="Jackson, Beverly" userId="d819b667-6db0-44d2-a9fa-2b5c8b23c33f" providerId="ADAL" clId="{50B7FCCF-8F81-43E1-BCAB-C62532BD56B6}" dt="2023-08-18T19:44:47.178" v="10110" actId="20577"/>
        <pc:sldMkLst>
          <pc:docMk/>
          <pc:sldMk cId="0" sldId="265"/>
        </pc:sldMkLst>
        <pc:spChg chg="add mod">
          <ac:chgData name="Jackson, Beverly" userId="d819b667-6db0-44d2-a9fa-2b5c8b23c33f" providerId="ADAL" clId="{50B7FCCF-8F81-43E1-BCAB-C62532BD56B6}" dt="2023-08-11T15:48:59.626" v="3283" actId="255"/>
          <ac:spMkLst>
            <pc:docMk/>
            <pc:sldMk cId="0" sldId="265"/>
            <ac:spMk id="2" creationId="{E627AA27-D465-E784-C849-474250B01714}"/>
          </ac:spMkLst>
        </pc:spChg>
        <pc:spChg chg="mod">
          <ac:chgData name="Jackson, Beverly" userId="d819b667-6db0-44d2-a9fa-2b5c8b23c33f" providerId="ADAL" clId="{50B7FCCF-8F81-43E1-BCAB-C62532BD56B6}" dt="2023-08-11T15:48:23.609" v="3281" actId="14100"/>
          <ac:spMkLst>
            <pc:docMk/>
            <pc:sldMk cId="0" sldId="265"/>
            <ac:spMk id="657" creationId="{00000000-0000-0000-0000-000000000000}"/>
          </ac:spMkLst>
        </pc:spChg>
        <pc:spChg chg="mod">
          <ac:chgData name="Jackson, Beverly" userId="d819b667-6db0-44d2-a9fa-2b5c8b23c33f" providerId="ADAL" clId="{50B7FCCF-8F81-43E1-BCAB-C62532BD56B6}" dt="2023-08-11T15:47:41.521" v="3277" actId="21"/>
          <ac:spMkLst>
            <pc:docMk/>
            <pc:sldMk cId="0" sldId="265"/>
            <ac:spMk id="658" creationId="{00000000-0000-0000-0000-000000000000}"/>
          </ac:spMkLst>
        </pc:spChg>
        <pc:graphicFrameChg chg="mod modGraphic">
          <ac:chgData name="Jackson, Beverly" userId="d819b667-6db0-44d2-a9fa-2b5c8b23c33f" providerId="ADAL" clId="{50B7FCCF-8F81-43E1-BCAB-C62532BD56B6}" dt="2023-08-18T19:44:47.178" v="10110" actId="20577"/>
          <ac:graphicFrameMkLst>
            <pc:docMk/>
            <pc:sldMk cId="0" sldId="265"/>
            <ac:graphicFrameMk id="4" creationId="{8DF3570C-9735-4100-4B9E-1DC9588CBEDD}"/>
          </ac:graphicFrameMkLst>
        </pc:graphicFrameChg>
        <pc:picChg chg="add mod">
          <ac:chgData name="Jackson, Beverly" userId="d819b667-6db0-44d2-a9fa-2b5c8b23c33f" providerId="ADAL" clId="{50B7FCCF-8F81-43E1-BCAB-C62532BD56B6}" dt="2023-08-11T15:55:05.678" v="3289" actId="1076"/>
          <ac:picMkLst>
            <pc:docMk/>
            <pc:sldMk cId="0" sldId="265"/>
            <ac:picMk id="3" creationId="{7652FE26-C3FB-F7C3-CAF6-C7F3791F591B}"/>
          </ac:picMkLst>
        </pc:picChg>
      </pc:sldChg>
      <pc:sldChg chg="modSp mod modNotesTx">
        <pc:chgData name="Jackson, Beverly" userId="d819b667-6db0-44d2-a9fa-2b5c8b23c33f" providerId="ADAL" clId="{50B7FCCF-8F81-43E1-BCAB-C62532BD56B6}" dt="2023-08-11T16:17:48.765" v="3901" actId="20577"/>
        <pc:sldMkLst>
          <pc:docMk/>
          <pc:sldMk cId="0" sldId="266"/>
        </pc:sldMkLst>
        <pc:spChg chg="mod">
          <ac:chgData name="Jackson, Beverly" userId="d819b667-6db0-44d2-a9fa-2b5c8b23c33f" providerId="ADAL" clId="{50B7FCCF-8F81-43E1-BCAB-C62532BD56B6}" dt="2023-08-07T19:37:50.261" v="25" actId="2711"/>
          <ac:spMkLst>
            <pc:docMk/>
            <pc:sldMk cId="0" sldId="266"/>
            <ac:spMk id="708" creationId="{00000000-0000-0000-0000-000000000000}"/>
          </ac:spMkLst>
        </pc:spChg>
        <pc:spChg chg="mod">
          <ac:chgData name="Jackson, Beverly" userId="d819b667-6db0-44d2-a9fa-2b5c8b23c33f" providerId="ADAL" clId="{50B7FCCF-8F81-43E1-BCAB-C62532BD56B6}" dt="2023-08-11T16:16:45.064" v="3766" actId="14100"/>
          <ac:spMkLst>
            <pc:docMk/>
            <pc:sldMk cId="0" sldId="266"/>
            <ac:spMk id="710" creationId="{00000000-0000-0000-0000-000000000000}"/>
          </ac:spMkLst>
        </pc:spChg>
        <pc:spChg chg="mod">
          <ac:chgData name="Jackson, Beverly" userId="d819b667-6db0-44d2-a9fa-2b5c8b23c33f" providerId="ADAL" clId="{50B7FCCF-8F81-43E1-BCAB-C62532BD56B6}" dt="2023-08-11T16:16:50.252" v="3767" actId="14100"/>
          <ac:spMkLst>
            <pc:docMk/>
            <pc:sldMk cId="0" sldId="266"/>
            <ac:spMk id="712" creationId="{00000000-0000-0000-0000-000000000000}"/>
          </ac:spMkLst>
        </pc:spChg>
      </pc:sldChg>
      <pc:sldChg chg="modSp modNotesTx">
        <pc:chgData name="Jackson, Beverly" userId="d819b667-6db0-44d2-a9fa-2b5c8b23c33f" providerId="ADAL" clId="{50B7FCCF-8F81-43E1-BCAB-C62532BD56B6}" dt="2023-08-11T16:08:39.132" v="3750" actId="20577"/>
        <pc:sldMkLst>
          <pc:docMk/>
          <pc:sldMk cId="0" sldId="267"/>
        </pc:sldMkLst>
        <pc:spChg chg="mod">
          <ac:chgData name="Jackson, Beverly" userId="d819b667-6db0-44d2-a9fa-2b5c8b23c33f" providerId="ADAL" clId="{50B7FCCF-8F81-43E1-BCAB-C62532BD56B6}" dt="2023-08-07T19:37:32.366" v="23" actId="2711"/>
          <ac:spMkLst>
            <pc:docMk/>
            <pc:sldMk cId="0" sldId="267"/>
            <ac:spMk id="719" creationId="{00000000-0000-0000-0000-000000000000}"/>
          </ac:spMkLst>
        </pc:spChg>
      </pc:sldChg>
      <pc:sldChg chg="modSp mod modNotesTx">
        <pc:chgData name="Jackson, Beverly" userId="d819b667-6db0-44d2-a9fa-2b5c8b23c33f" providerId="ADAL" clId="{50B7FCCF-8F81-43E1-BCAB-C62532BD56B6}" dt="2023-08-18T19:40:51.729" v="10084" actId="20577"/>
        <pc:sldMkLst>
          <pc:docMk/>
          <pc:sldMk cId="0" sldId="269"/>
        </pc:sldMkLst>
        <pc:spChg chg="mod">
          <ac:chgData name="Jackson, Beverly" userId="d819b667-6db0-44d2-a9fa-2b5c8b23c33f" providerId="ADAL" clId="{50B7FCCF-8F81-43E1-BCAB-C62532BD56B6}" dt="2023-08-18T19:39:37.270" v="10074" actId="14100"/>
          <ac:spMkLst>
            <pc:docMk/>
            <pc:sldMk cId="0" sldId="269"/>
            <ac:spMk id="744" creationId="{00000000-0000-0000-0000-000000000000}"/>
          </ac:spMkLst>
        </pc:spChg>
        <pc:spChg chg="mod">
          <ac:chgData name="Jackson, Beverly" userId="d819b667-6db0-44d2-a9fa-2b5c8b23c33f" providerId="ADAL" clId="{50B7FCCF-8F81-43E1-BCAB-C62532BD56B6}" dt="2023-08-18T19:39:52.730" v="10078" actId="20577"/>
          <ac:spMkLst>
            <pc:docMk/>
            <pc:sldMk cId="0" sldId="269"/>
            <ac:spMk id="745" creationId="{00000000-0000-0000-0000-000000000000}"/>
          </ac:spMkLst>
        </pc:spChg>
        <pc:picChg chg="mod">
          <ac:chgData name="Jackson, Beverly" userId="d819b667-6db0-44d2-a9fa-2b5c8b23c33f" providerId="ADAL" clId="{50B7FCCF-8F81-43E1-BCAB-C62532BD56B6}" dt="2023-08-11T15:19:42.092" v="2522" actId="1076"/>
          <ac:picMkLst>
            <pc:docMk/>
            <pc:sldMk cId="0" sldId="269"/>
            <ac:picMk id="14340" creationId="{3B78EBFB-E033-418B-A6C0-2160AB08D6A6}"/>
          </ac:picMkLst>
        </pc:picChg>
      </pc:sldChg>
      <pc:sldChg chg="addSp modSp mod setBg addAnim modNotesTx">
        <pc:chgData name="Jackson, Beverly" userId="d819b667-6db0-44d2-a9fa-2b5c8b23c33f" providerId="ADAL" clId="{50B7FCCF-8F81-43E1-BCAB-C62532BD56B6}" dt="2023-08-16T20:35:33.450" v="8102" actId="20577"/>
        <pc:sldMkLst>
          <pc:docMk/>
          <pc:sldMk cId="0" sldId="270"/>
        </pc:sldMkLst>
        <pc:spChg chg="mod">
          <ac:chgData name="Jackson, Beverly" userId="d819b667-6db0-44d2-a9fa-2b5c8b23c33f" providerId="ADAL" clId="{50B7FCCF-8F81-43E1-BCAB-C62532BD56B6}" dt="2023-08-11T16:00:40.778" v="3300" actId="207"/>
          <ac:spMkLst>
            <pc:docMk/>
            <pc:sldMk cId="0" sldId="270"/>
            <ac:spMk id="755" creationId="{00000000-0000-0000-0000-000000000000}"/>
          </ac:spMkLst>
        </pc:spChg>
        <pc:spChg chg="mod">
          <ac:chgData name="Jackson, Beverly" userId="d819b667-6db0-44d2-a9fa-2b5c8b23c33f" providerId="ADAL" clId="{50B7FCCF-8F81-43E1-BCAB-C62532BD56B6}" dt="2023-08-16T20:35:33.450" v="8102" actId="20577"/>
          <ac:spMkLst>
            <pc:docMk/>
            <pc:sldMk cId="0" sldId="270"/>
            <ac:spMk id="756" creationId="{00000000-0000-0000-0000-000000000000}"/>
          </ac:spMkLst>
        </pc:spChg>
        <pc:spChg chg="add">
          <ac:chgData name="Jackson, Beverly" userId="d819b667-6db0-44d2-a9fa-2b5c8b23c33f" providerId="ADAL" clId="{50B7FCCF-8F81-43E1-BCAB-C62532BD56B6}" dt="2023-08-11T15:59:50.917" v="3295" actId="26606"/>
          <ac:spMkLst>
            <pc:docMk/>
            <pc:sldMk cId="0" sldId="270"/>
            <ac:spMk id="761" creationId="{362D44EE-C852-4460-B8B5-C4F2BC20510C}"/>
          </ac:spMkLst>
        </pc:spChg>
        <pc:spChg chg="add">
          <ac:chgData name="Jackson, Beverly" userId="d819b667-6db0-44d2-a9fa-2b5c8b23c33f" providerId="ADAL" clId="{50B7FCCF-8F81-43E1-BCAB-C62532BD56B6}" dt="2023-08-11T15:59:50.917" v="3295" actId="26606"/>
          <ac:spMkLst>
            <pc:docMk/>
            <pc:sldMk cId="0" sldId="270"/>
            <ac:spMk id="763" creationId="{658970D8-8D1D-4B5C-894B-E871CC86543D}"/>
          </ac:spMkLst>
        </pc:spChg>
        <pc:spChg chg="add">
          <ac:chgData name="Jackson, Beverly" userId="d819b667-6db0-44d2-a9fa-2b5c8b23c33f" providerId="ADAL" clId="{50B7FCCF-8F81-43E1-BCAB-C62532BD56B6}" dt="2023-08-11T15:59:50.917" v="3295" actId="26606"/>
          <ac:spMkLst>
            <pc:docMk/>
            <pc:sldMk cId="0" sldId="270"/>
            <ac:spMk id="765" creationId="{F227E5B6-9132-43CA-B503-37A18562ADF2}"/>
          </ac:spMkLst>
        </pc:spChg>
        <pc:spChg chg="add">
          <ac:chgData name="Jackson, Beverly" userId="d819b667-6db0-44d2-a9fa-2b5c8b23c33f" providerId="ADAL" clId="{50B7FCCF-8F81-43E1-BCAB-C62532BD56B6}" dt="2023-08-11T15:59:50.917" v="3295" actId="26606"/>
          <ac:spMkLst>
            <pc:docMk/>
            <pc:sldMk cId="0" sldId="270"/>
            <ac:spMk id="767" creationId="{03C2051E-A88D-48E5-BACF-AAED17892722}"/>
          </ac:spMkLst>
        </pc:spChg>
        <pc:spChg chg="add">
          <ac:chgData name="Jackson, Beverly" userId="d819b667-6db0-44d2-a9fa-2b5c8b23c33f" providerId="ADAL" clId="{50B7FCCF-8F81-43E1-BCAB-C62532BD56B6}" dt="2023-08-11T15:59:50.917" v="3295" actId="26606"/>
          <ac:spMkLst>
            <pc:docMk/>
            <pc:sldMk cId="0" sldId="270"/>
            <ac:spMk id="769" creationId="{7821A508-2985-4905-874A-527429BAABFA}"/>
          </ac:spMkLst>
        </pc:spChg>
        <pc:spChg chg="add">
          <ac:chgData name="Jackson, Beverly" userId="d819b667-6db0-44d2-a9fa-2b5c8b23c33f" providerId="ADAL" clId="{50B7FCCF-8F81-43E1-BCAB-C62532BD56B6}" dt="2023-08-11T15:59:50.917" v="3295" actId="26606"/>
          <ac:spMkLst>
            <pc:docMk/>
            <pc:sldMk cId="0" sldId="270"/>
            <ac:spMk id="771" creationId="{D2929CB1-0E3C-4B2D-ADC5-0154FB33BA44}"/>
          </ac:spMkLst>
        </pc:spChg>
        <pc:spChg chg="add">
          <ac:chgData name="Jackson, Beverly" userId="d819b667-6db0-44d2-a9fa-2b5c8b23c33f" providerId="ADAL" clId="{50B7FCCF-8F81-43E1-BCAB-C62532BD56B6}" dt="2023-08-11T15:59:50.917" v="3295" actId="26606"/>
          <ac:spMkLst>
            <pc:docMk/>
            <pc:sldMk cId="0" sldId="270"/>
            <ac:spMk id="773" creationId="{5F2F0C84-BE8C-4DC2-A6D3-30349A801D5C}"/>
          </ac:spMkLst>
        </pc:spChg>
        <pc:picChg chg="add mod">
          <ac:chgData name="Jackson, Beverly" userId="d819b667-6db0-44d2-a9fa-2b5c8b23c33f" providerId="ADAL" clId="{50B7FCCF-8F81-43E1-BCAB-C62532BD56B6}" dt="2023-08-11T15:59:50.917" v="3295" actId="26606"/>
          <ac:picMkLst>
            <pc:docMk/>
            <pc:sldMk cId="0" sldId="270"/>
            <ac:picMk id="2" creationId="{25FC6A58-A55C-6886-8347-B690F3A029B4}"/>
          </ac:picMkLst>
        </pc:picChg>
      </pc:sldChg>
      <pc:sldChg chg="modSp mod ord modNotesTx">
        <pc:chgData name="Jackson, Beverly" userId="d819b667-6db0-44d2-a9fa-2b5c8b23c33f" providerId="ADAL" clId="{50B7FCCF-8F81-43E1-BCAB-C62532BD56B6}" dt="2023-08-17T14:14:58.201" v="9653" actId="20577"/>
        <pc:sldMkLst>
          <pc:docMk/>
          <pc:sldMk cId="0" sldId="273"/>
        </pc:sldMkLst>
        <pc:spChg chg="mod">
          <ac:chgData name="Jackson, Beverly" userId="d819b667-6db0-44d2-a9fa-2b5c8b23c33f" providerId="ADAL" clId="{50B7FCCF-8F81-43E1-BCAB-C62532BD56B6}" dt="2023-08-16T21:32:21.188" v="9179" actId="20577"/>
          <ac:spMkLst>
            <pc:docMk/>
            <pc:sldMk cId="0" sldId="273"/>
            <ac:spMk id="873" creationId="{00000000-0000-0000-0000-000000000000}"/>
          </ac:spMkLst>
        </pc:spChg>
        <pc:spChg chg="mod">
          <ac:chgData name="Jackson, Beverly" userId="d819b667-6db0-44d2-a9fa-2b5c8b23c33f" providerId="ADAL" clId="{50B7FCCF-8F81-43E1-BCAB-C62532BD56B6}" dt="2023-08-07T20:54:50.936" v="328" actId="2711"/>
          <ac:spMkLst>
            <pc:docMk/>
            <pc:sldMk cId="0" sldId="273"/>
            <ac:spMk id="885" creationId="{00000000-0000-0000-0000-000000000000}"/>
          </ac:spMkLst>
        </pc:spChg>
        <pc:spChg chg="mod">
          <ac:chgData name="Jackson, Beverly" userId="d819b667-6db0-44d2-a9fa-2b5c8b23c33f" providerId="ADAL" clId="{50B7FCCF-8F81-43E1-BCAB-C62532BD56B6}" dt="2023-08-07T21:01:13.410" v="333" actId="14100"/>
          <ac:spMkLst>
            <pc:docMk/>
            <pc:sldMk cId="0" sldId="273"/>
            <ac:spMk id="887" creationId="{00000000-0000-0000-0000-000000000000}"/>
          </ac:spMkLst>
        </pc:spChg>
        <pc:spChg chg="mod">
          <ac:chgData name="Jackson, Beverly" userId="d819b667-6db0-44d2-a9fa-2b5c8b23c33f" providerId="ADAL" clId="{50B7FCCF-8F81-43E1-BCAB-C62532BD56B6}" dt="2023-08-07T20:57:28.685" v="331" actId="122"/>
          <ac:spMkLst>
            <pc:docMk/>
            <pc:sldMk cId="0" sldId="273"/>
            <ac:spMk id="889" creationId="{00000000-0000-0000-0000-000000000000}"/>
          </ac:spMkLst>
        </pc:spChg>
        <pc:spChg chg="mod">
          <ac:chgData name="Jackson, Beverly" userId="d819b667-6db0-44d2-a9fa-2b5c8b23c33f" providerId="ADAL" clId="{50B7FCCF-8F81-43E1-BCAB-C62532BD56B6}" dt="2023-08-07T21:01:21.697" v="334" actId="2711"/>
          <ac:spMkLst>
            <pc:docMk/>
            <pc:sldMk cId="0" sldId="273"/>
            <ac:spMk id="890" creationId="{00000000-0000-0000-0000-000000000000}"/>
          </ac:spMkLst>
        </pc:spChg>
        <pc:picChg chg="mod">
          <ac:chgData name="Jackson, Beverly" userId="d819b667-6db0-44d2-a9fa-2b5c8b23c33f" providerId="ADAL" clId="{50B7FCCF-8F81-43E1-BCAB-C62532BD56B6}" dt="2023-08-16T21:31:25.269" v="9173" actId="14100"/>
          <ac:picMkLst>
            <pc:docMk/>
            <pc:sldMk cId="0" sldId="273"/>
            <ac:picMk id="24580" creationId="{0C399331-3FC3-4620-AE8A-9AA9EE19CF01}"/>
          </ac:picMkLst>
        </pc:picChg>
        <pc:picChg chg="mod">
          <ac:chgData name="Jackson, Beverly" userId="d819b667-6db0-44d2-a9fa-2b5c8b23c33f" providerId="ADAL" clId="{50B7FCCF-8F81-43E1-BCAB-C62532BD56B6}" dt="2023-08-16T21:31:45.471" v="9174" actId="14100"/>
          <ac:picMkLst>
            <pc:docMk/>
            <pc:sldMk cId="0" sldId="273"/>
            <ac:picMk id="24582" creationId="{CA9BEAFF-586F-4C3E-9A9E-BFC573B4B4A3}"/>
          </ac:picMkLst>
        </pc:picChg>
        <pc:picChg chg="mod">
          <ac:chgData name="Jackson, Beverly" userId="d819b667-6db0-44d2-a9fa-2b5c8b23c33f" providerId="ADAL" clId="{50B7FCCF-8F81-43E1-BCAB-C62532BD56B6}" dt="2023-08-16T21:31:03.793" v="9169" actId="14100"/>
          <ac:picMkLst>
            <pc:docMk/>
            <pc:sldMk cId="0" sldId="273"/>
            <ac:picMk id="24584" creationId="{62CF0110-809C-4881-8AB7-CB9C8CFEEBF7}"/>
          </ac:picMkLst>
        </pc:picChg>
        <pc:cxnChg chg="mod">
          <ac:chgData name="Jackson, Beverly" userId="d819b667-6db0-44d2-a9fa-2b5c8b23c33f" providerId="ADAL" clId="{50B7FCCF-8F81-43E1-BCAB-C62532BD56B6}" dt="2023-08-07T20:57:26.719" v="330" actId="14100"/>
          <ac:cxnSpMkLst>
            <pc:docMk/>
            <pc:sldMk cId="0" sldId="273"/>
            <ac:cxnSpMk id="893" creationId="{00000000-0000-0000-0000-000000000000}"/>
          </ac:cxnSpMkLst>
        </pc:cxnChg>
        <pc:cxnChg chg="mod">
          <ac:chgData name="Jackson, Beverly" userId="d819b667-6db0-44d2-a9fa-2b5c8b23c33f" providerId="ADAL" clId="{50B7FCCF-8F81-43E1-BCAB-C62532BD56B6}" dt="2023-08-07T21:01:13.410" v="333" actId="14100"/>
          <ac:cxnSpMkLst>
            <pc:docMk/>
            <pc:sldMk cId="0" sldId="273"/>
            <ac:cxnSpMk id="894" creationId="{00000000-0000-0000-0000-000000000000}"/>
          </ac:cxnSpMkLst>
        </pc:cxnChg>
      </pc:sldChg>
      <pc:sldChg chg="modSp mod">
        <pc:chgData name="Jackson, Beverly" userId="d819b667-6db0-44d2-a9fa-2b5c8b23c33f" providerId="ADAL" clId="{50B7FCCF-8F81-43E1-BCAB-C62532BD56B6}" dt="2023-08-18T19:49:27.007" v="10173" actId="1076"/>
        <pc:sldMkLst>
          <pc:docMk/>
          <pc:sldMk cId="0" sldId="277"/>
        </pc:sldMkLst>
        <pc:spChg chg="mod">
          <ac:chgData name="Jackson, Beverly" userId="d819b667-6db0-44d2-a9fa-2b5c8b23c33f" providerId="ADAL" clId="{50B7FCCF-8F81-43E1-BCAB-C62532BD56B6}" dt="2023-08-07T20:23:15.098" v="151" actId="2711"/>
          <ac:spMkLst>
            <pc:docMk/>
            <pc:sldMk cId="0" sldId="277"/>
            <ac:spMk id="970" creationId="{00000000-0000-0000-0000-000000000000}"/>
          </ac:spMkLst>
        </pc:spChg>
        <pc:spChg chg="mod">
          <ac:chgData name="Jackson, Beverly" userId="d819b667-6db0-44d2-a9fa-2b5c8b23c33f" providerId="ADAL" clId="{50B7FCCF-8F81-43E1-BCAB-C62532BD56B6}" dt="2023-08-07T20:24:23.253" v="152" actId="2711"/>
          <ac:spMkLst>
            <pc:docMk/>
            <pc:sldMk cId="0" sldId="277"/>
            <ac:spMk id="972" creationId="{00000000-0000-0000-0000-000000000000}"/>
          </ac:spMkLst>
        </pc:spChg>
        <pc:spChg chg="mod">
          <ac:chgData name="Jackson, Beverly" userId="d819b667-6db0-44d2-a9fa-2b5c8b23c33f" providerId="ADAL" clId="{50B7FCCF-8F81-43E1-BCAB-C62532BD56B6}" dt="2023-08-07T20:24:37.685" v="153" actId="2711"/>
          <ac:spMkLst>
            <pc:docMk/>
            <pc:sldMk cId="0" sldId="277"/>
            <ac:spMk id="974" creationId="{00000000-0000-0000-0000-000000000000}"/>
          </ac:spMkLst>
        </pc:spChg>
        <pc:spChg chg="mod">
          <ac:chgData name="Jackson, Beverly" userId="d819b667-6db0-44d2-a9fa-2b5c8b23c33f" providerId="ADAL" clId="{50B7FCCF-8F81-43E1-BCAB-C62532BD56B6}" dt="2023-08-18T19:48:48.946" v="10168" actId="14100"/>
          <ac:spMkLst>
            <pc:docMk/>
            <pc:sldMk cId="0" sldId="277"/>
            <ac:spMk id="976" creationId="{00000000-0000-0000-0000-000000000000}"/>
          </ac:spMkLst>
        </pc:spChg>
        <pc:spChg chg="mod">
          <ac:chgData name="Jackson, Beverly" userId="d819b667-6db0-44d2-a9fa-2b5c8b23c33f" providerId="ADAL" clId="{50B7FCCF-8F81-43E1-BCAB-C62532BD56B6}" dt="2023-08-18T19:49:21.004" v="10172" actId="14100"/>
          <ac:spMkLst>
            <pc:docMk/>
            <pc:sldMk cId="0" sldId="277"/>
            <ac:spMk id="978" creationId="{00000000-0000-0000-0000-000000000000}"/>
          </ac:spMkLst>
        </pc:spChg>
        <pc:spChg chg="mod">
          <ac:chgData name="Jackson, Beverly" userId="d819b667-6db0-44d2-a9fa-2b5c8b23c33f" providerId="ADAL" clId="{50B7FCCF-8F81-43E1-BCAB-C62532BD56B6}" dt="2023-08-07T20:27:14.591" v="162" actId="2711"/>
          <ac:spMkLst>
            <pc:docMk/>
            <pc:sldMk cId="0" sldId="277"/>
            <ac:spMk id="979" creationId="{00000000-0000-0000-0000-000000000000}"/>
          </ac:spMkLst>
        </pc:spChg>
        <pc:picChg chg="mod">
          <ac:chgData name="Jackson, Beverly" userId="d819b667-6db0-44d2-a9fa-2b5c8b23c33f" providerId="ADAL" clId="{50B7FCCF-8F81-43E1-BCAB-C62532BD56B6}" dt="2023-08-07T20:27:32.086" v="165" actId="14100"/>
          <ac:picMkLst>
            <pc:docMk/>
            <pc:sldMk cId="0" sldId="277"/>
            <ac:picMk id="4" creationId="{B0690A64-1403-416D-3977-C419209EAFB4}"/>
          </ac:picMkLst>
        </pc:picChg>
        <pc:picChg chg="mod">
          <ac:chgData name="Jackson, Beverly" userId="d819b667-6db0-44d2-a9fa-2b5c8b23c33f" providerId="ADAL" clId="{50B7FCCF-8F81-43E1-BCAB-C62532BD56B6}" dt="2023-08-18T19:49:27.007" v="10173" actId="1076"/>
          <ac:picMkLst>
            <pc:docMk/>
            <pc:sldMk cId="0" sldId="277"/>
            <ac:picMk id="5" creationId="{A1692632-A8AE-FA3F-2C9B-DE3AB877F8DC}"/>
          </ac:picMkLst>
        </pc:picChg>
        <pc:picChg chg="mod">
          <ac:chgData name="Jackson, Beverly" userId="d819b667-6db0-44d2-a9fa-2b5c8b23c33f" providerId="ADAL" clId="{50B7FCCF-8F81-43E1-BCAB-C62532BD56B6}" dt="2023-08-18T19:48:54.560" v="10169" actId="1076"/>
          <ac:picMkLst>
            <pc:docMk/>
            <pc:sldMk cId="0" sldId="277"/>
            <ac:picMk id="16390" creationId="{36D5122B-C254-431A-9175-390CCA942BA5}"/>
          </ac:picMkLst>
        </pc:picChg>
        <pc:picChg chg="mod">
          <ac:chgData name="Jackson, Beverly" userId="d819b667-6db0-44d2-a9fa-2b5c8b23c33f" providerId="ADAL" clId="{50B7FCCF-8F81-43E1-BCAB-C62532BD56B6}" dt="2023-08-18T19:49:06.541" v="10170" actId="1076"/>
          <ac:picMkLst>
            <pc:docMk/>
            <pc:sldMk cId="0" sldId="277"/>
            <ac:picMk id="16392" creationId="{0E33B1B0-0F00-4392-AE13-C15C7C7BAAAA}"/>
          </ac:picMkLst>
        </pc:picChg>
      </pc:sldChg>
      <pc:sldChg chg="addSp delSp modSp mod modNotesTx">
        <pc:chgData name="Jackson, Beverly" userId="d819b667-6db0-44d2-a9fa-2b5c8b23c33f" providerId="ADAL" clId="{50B7FCCF-8F81-43E1-BCAB-C62532BD56B6}" dt="2023-08-18T19:42:13.862" v="10093" actId="6549"/>
        <pc:sldMkLst>
          <pc:docMk/>
          <pc:sldMk cId="0" sldId="282"/>
        </pc:sldMkLst>
        <pc:spChg chg="mod ord">
          <ac:chgData name="Jackson, Beverly" userId="d819b667-6db0-44d2-a9fa-2b5c8b23c33f" providerId="ADAL" clId="{50B7FCCF-8F81-43E1-BCAB-C62532BD56B6}" dt="2023-08-11T15:32:40.919" v="3057" actId="26606"/>
          <ac:spMkLst>
            <pc:docMk/>
            <pc:sldMk cId="0" sldId="282"/>
            <ac:spMk id="1156" creationId="{00000000-0000-0000-0000-000000000000}"/>
          </ac:spMkLst>
        </pc:spChg>
        <pc:spChg chg="mod">
          <ac:chgData name="Jackson, Beverly" userId="d819b667-6db0-44d2-a9fa-2b5c8b23c33f" providerId="ADAL" clId="{50B7FCCF-8F81-43E1-BCAB-C62532BD56B6}" dt="2023-08-18T19:42:13.862" v="10093" actId="6549"/>
          <ac:spMkLst>
            <pc:docMk/>
            <pc:sldMk cId="0" sldId="282"/>
            <ac:spMk id="1157" creationId="{00000000-0000-0000-0000-000000000000}"/>
          </ac:spMkLst>
        </pc:spChg>
        <pc:spChg chg="add del">
          <ac:chgData name="Jackson, Beverly" userId="d819b667-6db0-44d2-a9fa-2b5c8b23c33f" providerId="ADAL" clId="{50B7FCCF-8F81-43E1-BCAB-C62532BD56B6}" dt="2023-08-11T15:32:40.919" v="3057" actId="26606"/>
          <ac:spMkLst>
            <pc:docMk/>
            <pc:sldMk cId="0" sldId="282"/>
            <ac:spMk id="13326" creationId="{04812C46-200A-4DEB-A05E-3ED6C68C2387}"/>
          </ac:spMkLst>
        </pc:spChg>
        <pc:spChg chg="add del">
          <ac:chgData name="Jackson, Beverly" userId="d819b667-6db0-44d2-a9fa-2b5c8b23c33f" providerId="ADAL" clId="{50B7FCCF-8F81-43E1-BCAB-C62532BD56B6}" dt="2023-08-11T15:32:10.280" v="3055" actId="26606"/>
          <ac:spMkLst>
            <pc:docMk/>
            <pc:sldMk cId="0" sldId="282"/>
            <ac:spMk id="13328" creationId="{04812C46-200A-4DEB-A05E-3ED6C68C2387}"/>
          </ac:spMkLst>
        </pc:spChg>
        <pc:spChg chg="add del">
          <ac:chgData name="Jackson, Beverly" userId="d819b667-6db0-44d2-a9fa-2b5c8b23c33f" providerId="ADAL" clId="{50B7FCCF-8F81-43E1-BCAB-C62532BD56B6}" dt="2023-08-11T15:32:10.280" v="3055" actId="26606"/>
          <ac:spMkLst>
            <pc:docMk/>
            <pc:sldMk cId="0" sldId="282"/>
            <ac:spMk id="13329" creationId="{D1EA859B-E555-4109-94F3-6700E046E008}"/>
          </ac:spMkLst>
        </pc:spChg>
        <pc:spChg chg="add del">
          <ac:chgData name="Jackson, Beverly" userId="d819b667-6db0-44d2-a9fa-2b5c8b23c33f" providerId="ADAL" clId="{50B7FCCF-8F81-43E1-BCAB-C62532BD56B6}" dt="2023-08-11T15:31:54.759" v="3053" actId="26606"/>
          <ac:spMkLst>
            <pc:docMk/>
            <pc:sldMk cId="0" sldId="282"/>
            <ac:spMk id="13331" creationId="{8D1AA55E-40D5-461B-A5A8-4AE8AAB71B08}"/>
          </ac:spMkLst>
        </pc:spChg>
        <pc:spChg chg="add del">
          <ac:chgData name="Jackson, Beverly" userId="d819b667-6db0-44d2-a9fa-2b5c8b23c33f" providerId="ADAL" clId="{50B7FCCF-8F81-43E1-BCAB-C62532BD56B6}" dt="2023-08-11T15:31:54.759" v="3053" actId="26606"/>
          <ac:spMkLst>
            <pc:docMk/>
            <pc:sldMk cId="0" sldId="282"/>
            <ac:spMk id="13335" creationId="{6CB927A4-E432-4310-9CD5-E89FF5063179}"/>
          </ac:spMkLst>
        </pc:spChg>
        <pc:spChg chg="add del">
          <ac:chgData name="Jackson, Beverly" userId="d819b667-6db0-44d2-a9fa-2b5c8b23c33f" providerId="ADAL" clId="{50B7FCCF-8F81-43E1-BCAB-C62532BD56B6}" dt="2023-08-11T15:31:54.759" v="3053" actId="26606"/>
          <ac:spMkLst>
            <pc:docMk/>
            <pc:sldMk cId="0" sldId="282"/>
            <ac:spMk id="13337" creationId="{E3020543-B24B-4EC4-8FFC-8DD88EEA91A8}"/>
          </ac:spMkLst>
        </pc:spChg>
        <pc:picChg chg="mod ord modCrop">
          <ac:chgData name="Jackson, Beverly" userId="d819b667-6db0-44d2-a9fa-2b5c8b23c33f" providerId="ADAL" clId="{50B7FCCF-8F81-43E1-BCAB-C62532BD56B6}" dt="2023-08-17T21:21:51.256" v="10012" actId="732"/>
          <ac:picMkLst>
            <pc:docMk/>
            <pc:sldMk cId="0" sldId="282"/>
            <ac:picMk id="13314" creationId="{E00FBF05-A31E-42B2-A683-37820097C009}"/>
          </ac:picMkLst>
        </pc:picChg>
        <pc:cxnChg chg="add del">
          <ac:chgData name="Jackson, Beverly" userId="d819b667-6db0-44d2-a9fa-2b5c8b23c33f" providerId="ADAL" clId="{50B7FCCF-8F81-43E1-BCAB-C62532BD56B6}" dt="2023-08-11T15:32:40.919" v="3057" actId="26606"/>
          <ac:cxnSpMkLst>
            <pc:docMk/>
            <pc:sldMk cId="0" sldId="282"/>
            <ac:cxnSpMk id="13330" creationId="{1503BFE4-729B-D9D0-C17B-501E6AF1127A}"/>
          </ac:cxnSpMkLst>
        </pc:cxnChg>
        <pc:cxnChg chg="add del">
          <ac:chgData name="Jackson, Beverly" userId="d819b667-6db0-44d2-a9fa-2b5c8b23c33f" providerId="ADAL" clId="{50B7FCCF-8F81-43E1-BCAB-C62532BD56B6}" dt="2023-08-11T15:31:54.759" v="3053" actId="26606"/>
          <ac:cxnSpMkLst>
            <pc:docMk/>
            <pc:sldMk cId="0" sldId="282"/>
            <ac:cxnSpMk id="13333" creationId="{7EB498BD-8089-4626-91EA-4978EBEF535E}"/>
          </ac:cxnSpMkLst>
        </pc:cxnChg>
      </pc:sldChg>
      <pc:sldChg chg="modSp">
        <pc:chgData name="Jackson, Beverly" userId="d819b667-6db0-44d2-a9fa-2b5c8b23c33f" providerId="ADAL" clId="{50B7FCCF-8F81-43E1-BCAB-C62532BD56B6}" dt="2023-08-16T18:37:41.979" v="6012" actId="255"/>
        <pc:sldMkLst>
          <pc:docMk/>
          <pc:sldMk cId="3446350434" sldId="303"/>
        </pc:sldMkLst>
        <pc:graphicFrameChg chg="mod">
          <ac:chgData name="Jackson, Beverly" userId="d819b667-6db0-44d2-a9fa-2b5c8b23c33f" providerId="ADAL" clId="{50B7FCCF-8F81-43E1-BCAB-C62532BD56B6}" dt="2023-08-16T18:37:41.979" v="6012" actId="255"/>
          <ac:graphicFrameMkLst>
            <pc:docMk/>
            <pc:sldMk cId="3446350434" sldId="303"/>
            <ac:graphicFrameMk id="23" creationId="{1E1EC461-BDCB-8249-0241-A88F4ECD9237}"/>
          </ac:graphicFrameMkLst>
        </pc:graphicFrameChg>
      </pc:sldChg>
      <pc:sldChg chg="modSp mod modNotesTx">
        <pc:chgData name="Jackson, Beverly" userId="d819b667-6db0-44d2-a9fa-2b5c8b23c33f" providerId="ADAL" clId="{50B7FCCF-8F81-43E1-BCAB-C62532BD56B6}" dt="2023-08-16T19:06:21.109" v="7183" actId="12"/>
        <pc:sldMkLst>
          <pc:docMk/>
          <pc:sldMk cId="3358941255" sldId="304"/>
        </pc:sldMkLst>
        <pc:spChg chg="mod">
          <ac:chgData name="Jackson, Beverly" userId="d819b667-6db0-44d2-a9fa-2b5c8b23c33f" providerId="ADAL" clId="{50B7FCCF-8F81-43E1-BCAB-C62532BD56B6}" dt="2023-08-07T19:30:29.097" v="2" actId="14100"/>
          <ac:spMkLst>
            <pc:docMk/>
            <pc:sldMk cId="3358941255" sldId="304"/>
            <ac:spMk id="2" creationId="{FA8B99F3-9203-4942-84A6-6AF15AFC2173}"/>
          </ac:spMkLst>
        </pc:spChg>
        <pc:spChg chg="mod">
          <ac:chgData name="Jackson, Beverly" userId="d819b667-6db0-44d2-a9fa-2b5c8b23c33f" providerId="ADAL" clId="{50B7FCCF-8F81-43E1-BCAB-C62532BD56B6}" dt="2023-08-07T19:30:18.025" v="1" actId="14100"/>
          <ac:spMkLst>
            <pc:docMk/>
            <pc:sldMk cId="3358941255" sldId="304"/>
            <ac:spMk id="3" creationId="{08489392-A5C3-40B4-840E-EC7A04358E87}"/>
          </ac:spMkLst>
        </pc:spChg>
      </pc:sldChg>
      <pc:sldChg chg="modSp mod modNotesTx">
        <pc:chgData name="Jackson, Beverly" userId="d819b667-6db0-44d2-a9fa-2b5c8b23c33f" providerId="ADAL" clId="{50B7FCCF-8F81-43E1-BCAB-C62532BD56B6}" dt="2023-08-18T19:32:18.198" v="10025" actId="20577"/>
        <pc:sldMkLst>
          <pc:docMk/>
          <pc:sldMk cId="2652438683" sldId="305"/>
        </pc:sldMkLst>
        <pc:spChg chg="mod">
          <ac:chgData name="Jackson, Beverly" userId="d819b667-6db0-44d2-a9fa-2b5c8b23c33f" providerId="ADAL" clId="{50B7FCCF-8F81-43E1-BCAB-C62532BD56B6}" dt="2023-08-17T14:39:34.803" v="9962" actId="2711"/>
          <ac:spMkLst>
            <pc:docMk/>
            <pc:sldMk cId="2652438683" sldId="305"/>
            <ac:spMk id="2" creationId="{1B1BFB69-CBF3-443B-9598-510290970745}"/>
          </ac:spMkLst>
        </pc:spChg>
        <pc:spChg chg="mod">
          <ac:chgData name="Jackson, Beverly" userId="d819b667-6db0-44d2-a9fa-2b5c8b23c33f" providerId="ADAL" clId="{50B7FCCF-8F81-43E1-BCAB-C62532BD56B6}" dt="2023-08-18T19:32:18.198" v="10025" actId="20577"/>
          <ac:spMkLst>
            <pc:docMk/>
            <pc:sldMk cId="2652438683" sldId="305"/>
            <ac:spMk id="3" creationId="{F1AF6F2E-A3BF-4402-96F9-AB0FBDBFE7A1}"/>
          </ac:spMkLst>
        </pc:spChg>
      </pc:sldChg>
      <pc:sldChg chg="modNotesTx">
        <pc:chgData name="Jackson, Beverly" userId="d819b667-6db0-44d2-a9fa-2b5c8b23c33f" providerId="ADAL" clId="{50B7FCCF-8F81-43E1-BCAB-C62532BD56B6}" dt="2023-08-10T14:45:51.508" v="821" actId="20577"/>
        <pc:sldMkLst>
          <pc:docMk/>
          <pc:sldMk cId="2604536398" sldId="306"/>
        </pc:sldMkLst>
      </pc:sldChg>
      <pc:sldChg chg="modSp mod modNotesTx">
        <pc:chgData name="Jackson, Beverly" userId="d819b667-6db0-44d2-a9fa-2b5c8b23c33f" providerId="ADAL" clId="{50B7FCCF-8F81-43E1-BCAB-C62532BD56B6}" dt="2023-08-17T14:40:10.736" v="9963" actId="2711"/>
        <pc:sldMkLst>
          <pc:docMk/>
          <pc:sldMk cId="2199282139" sldId="307"/>
        </pc:sldMkLst>
        <pc:spChg chg="mod">
          <ac:chgData name="Jackson, Beverly" userId="d819b667-6db0-44d2-a9fa-2b5c8b23c33f" providerId="ADAL" clId="{50B7FCCF-8F81-43E1-BCAB-C62532BD56B6}" dt="2023-08-17T14:40:10.736" v="9963" actId="2711"/>
          <ac:spMkLst>
            <pc:docMk/>
            <pc:sldMk cId="2199282139" sldId="307"/>
            <ac:spMk id="3" creationId="{252BC04C-78B9-4484-937F-74AFF1F7CD3A}"/>
          </ac:spMkLst>
        </pc:spChg>
      </pc:sldChg>
      <pc:sldChg chg="modSp mod modNotesTx">
        <pc:chgData name="Jackson, Beverly" userId="d819b667-6db0-44d2-a9fa-2b5c8b23c33f" providerId="ADAL" clId="{50B7FCCF-8F81-43E1-BCAB-C62532BD56B6}" dt="2023-08-17T14:40:29.070" v="9964" actId="2711"/>
        <pc:sldMkLst>
          <pc:docMk/>
          <pc:sldMk cId="2097370587" sldId="308"/>
        </pc:sldMkLst>
        <pc:spChg chg="mod">
          <ac:chgData name="Jackson, Beverly" userId="d819b667-6db0-44d2-a9fa-2b5c8b23c33f" providerId="ADAL" clId="{50B7FCCF-8F81-43E1-BCAB-C62532BD56B6}" dt="2023-08-17T14:40:29.070" v="9964" actId="2711"/>
          <ac:spMkLst>
            <pc:docMk/>
            <pc:sldMk cId="2097370587" sldId="308"/>
            <ac:spMk id="3" creationId="{8EFEF143-A1DF-48ED-B7CC-049D5398C365}"/>
          </ac:spMkLst>
        </pc:spChg>
      </pc:sldChg>
      <pc:sldChg chg="modSp mod modNotesTx">
        <pc:chgData name="Jackson, Beverly" userId="d819b667-6db0-44d2-a9fa-2b5c8b23c33f" providerId="ADAL" clId="{50B7FCCF-8F81-43E1-BCAB-C62532BD56B6}" dt="2023-08-16T18:53:15.649" v="6964" actId="20577"/>
        <pc:sldMkLst>
          <pc:docMk/>
          <pc:sldMk cId="2211786093" sldId="309"/>
        </pc:sldMkLst>
        <pc:spChg chg="mod">
          <ac:chgData name="Jackson, Beverly" userId="d819b667-6db0-44d2-a9fa-2b5c8b23c33f" providerId="ADAL" clId="{50B7FCCF-8F81-43E1-BCAB-C62532BD56B6}" dt="2023-08-10T15:41:31.141" v="1910" actId="6549"/>
          <ac:spMkLst>
            <pc:docMk/>
            <pc:sldMk cId="2211786093" sldId="309"/>
            <ac:spMk id="3" creationId="{197C5517-2B0C-4021-8106-8F641B14B007}"/>
          </ac:spMkLst>
        </pc:spChg>
      </pc:sldChg>
      <pc:sldChg chg="modSp mod modNotesTx">
        <pc:chgData name="Jackson, Beverly" userId="d819b667-6db0-44d2-a9fa-2b5c8b23c33f" providerId="ADAL" clId="{50B7FCCF-8F81-43E1-BCAB-C62532BD56B6}" dt="2023-08-18T19:37:13.647" v="10032" actId="6549"/>
        <pc:sldMkLst>
          <pc:docMk/>
          <pc:sldMk cId="1095721957" sldId="310"/>
        </pc:sldMkLst>
        <pc:spChg chg="mod">
          <ac:chgData name="Jackson, Beverly" userId="d819b667-6db0-44d2-a9fa-2b5c8b23c33f" providerId="ADAL" clId="{50B7FCCF-8F81-43E1-BCAB-C62532BD56B6}" dt="2023-08-18T19:37:13.647" v="10032" actId="6549"/>
          <ac:spMkLst>
            <pc:docMk/>
            <pc:sldMk cId="1095721957" sldId="310"/>
            <ac:spMk id="3" creationId="{E1332A88-A40F-4B93-BE44-301492F599A2}"/>
          </ac:spMkLst>
        </pc:spChg>
      </pc:sldChg>
      <pc:sldChg chg="modSp mod modNotesTx">
        <pc:chgData name="Jackson, Beverly" userId="d819b667-6db0-44d2-a9fa-2b5c8b23c33f" providerId="ADAL" clId="{50B7FCCF-8F81-43E1-BCAB-C62532BD56B6}" dt="2023-08-16T20:29:52.144" v="7954" actId="14100"/>
        <pc:sldMkLst>
          <pc:docMk/>
          <pc:sldMk cId="1865558126" sldId="311"/>
        </pc:sldMkLst>
        <pc:spChg chg="mod">
          <ac:chgData name="Jackson, Beverly" userId="d819b667-6db0-44d2-a9fa-2b5c8b23c33f" providerId="ADAL" clId="{50B7FCCF-8F81-43E1-BCAB-C62532BD56B6}" dt="2023-08-16T20:23:17.374" v="7856" actId="14100"/>
          <ac:spMkLst>
            <pc:docMk/>
            <pc:sldMk cId="1865558126" sldId="311"/>
            <ac:spMk id="3" creationId="{52851F81-0B8D-4EF0-BDA2-0C92FDB6A9CC}"/>
          </ac:spMkLst>
        </pc:spChg>
        <pc:spChg chg="mod">
          <ac:chgData name="Jackson, Beverly" userId="d819b667-6db0-44d2-a9fa-2b5c8b23c33f" providerId="ADAL" clId="{50B7FCCF-8F81-43E1-BCAB-C62532BD56B6}" dt="2023-08-07T19:31:35.912" v="3" actId="14100"/>
          <ac:spMkLst>
            <pc:docMk/>
            <pc:sldMk cId="1865558126" sldId="311"/>
            <ac:spMk id="4" creationId="{2D0C46E2-553A-4E28-B5FB-3A2127B9CB77}"/>
          </ac:spMkLst>
        </pc:spChg>
        <pc:spChg chg="mod">
          <ac:chgData name="Jackson, Beverly" userId="d819b667-6db0-44d2-a9fa-2b5c8b23c33f" providerId="ADAL" clId="{50B7FCCF-8F81-43E1-BCAB-C62532BD56B6}" dt="2023-08-16T20:29:17.200" v="7946" actId="1076"/>
          <ac:spMkLst>
            <pc:docMk/>
            <pc:sldMk cId="1865558126" sldId="311"/>
            <ac:spMk id="5" creationId="{417EE6AA-2F0F-4AAC-A5D2-4EEB8A9370D4}"/>
          </ac:spMkLst>
        </pc:spChg>
        <pc:spChg chg="mod">
          <ac:chgData name="Jackson, Beverly" userId="d819b667-6db0-44d2-a9fa-2b5c8b23c33f" providerId="ADAL" clId="{50B7FCCF-8F81-43E1-BCAB-C62532BD56B6}" dt="2023-08-16T20:29:28.766" v="7948" actId="14100"/>
          <ac:spMkLst>
            <pc:docMk/>
            <pc:sldMk cId="1865558126" sldId="311"/>
            <ac:spMk id="7" creationId="{334B42A0-A22C-43B0-8B3A-6279AF72B6ED}"/>
          </ac:spMkLst>
        </pc:spChg>
        <pc:spChg chg="mod">
          <ac:chgData name="Jackson, Beverly" userId="d819b667-6db0-44d2-a9fa-2b5c8b23c33f" providerId="ADAL" clId="{50B7FCCF-8F81-43E1-BCAB-C62532BD56B6}" dt="2023-08-16T20:23:03.640" v="7854" actId="207"/>
          <ac:spMkLst>
            <pc:docMk/>
            <pc:sldMk cId="1865558126" sldId="311"/>
            <ac:spMk id="8" creationId="{89B0E20A-E279-428E-B55C-6CCCB7471300}"/>
          </ac:spMkLst>
        </pc:spChg>
        <pc:picChg chg="mod">
          <ac:chgData name="Jackson, Beverly" userId="d819b667-6db0-44d2-a9fa-2b5c8b23c33f" providerId="ADAL" clId="{50B7FCCF-8F81-43E1-BCAB-C62532BD56B6}" dt="2023-08-16T20:29:46.566" v="7953" actId="14100"/>
          <ac:picMkLst>
            <pc:docMk/>
            <pc:sldMk cId="1865558126" sldId="311"/>
            <ac:picMk id="13314" creationId="{B132C0FE-A280-46A2-9D5D-27789B61DD96}"/>
          </ac:picMkLst>
        </pc:picChg>
        <pc:picChg chg="mod">
          <ac:chgData name="Jackson, Beverly" userId="d819b667-6db0-44d2-a9fa-2b5c8b23c33f" providerId="ADAL" clId="{50B7FCCF-8F81-43E1-BCAB-C62532BD56B6}" dt="2023-08-16T20:29:52.144" v="7954" actId="14100"/>
          <ac:picMkLst>
            <pc:docMk/>
            <pc:sldMk cId="1865558126" sldId="311"/>
            <ac:picMk id="13316" creationId="{FD38C3A0-FC67-4ED4-8DFC-94607994A0BD}"/>
          </ac:picMkLst>
        </pc:picChg>
        <pc:picChg chg="mod">
          <ac:chgData name="Jackson, Beverly" userId="d819b667-6db0-44d2-a9fa-2b5c8b23c33f" providerId="ADAL" clId="{50B7FCCF-8F81-43E1-BCAB-C62532BD56B6}" dt="2023-08-16T20:29:38.700" v="7951" actId="14100"/>
          <ac:picMkLst>
            <pc:docMk/>
            <pc:sldMk cId="1865558126" sldId="311"/>
            <ac:picMk id="13318" creationId="{2781F681-0346-451F-A8DA-D37ABC3A835B}"/>
          </ac:picMkLst>
        </pc:picChg>
      </pc:sldChg>
      <pc:sldChg chg="modSp mod modNotesTx">
        <pc:chgData name="Jackson, Beverly" userId="d819b667-6db0-44d2-a9fa-2b5c8b23c33f" providerId="ADAL" clId="{50B7FCCF-8F81-43E1-BCAB-C62532BD56B6}" dt="2023-08-16T20:41:48.879" v="8404" actId="20577"/>
        <pc:sldMkLst>
          <pc:docMk/>
          <pc:sldMk cId="1316222972" sldId="312"/>
        </pc:sldMkLst>
        <pc:spChg chg="mod">
          <ac:chgData name="Jackson, Beverly" userId="d819b667-6db0-44d2-a9fa-2b5c8b23c33f" providerId="ADAL" clId="{50B7FCCF-8F81-43E1-BCAB-C62532BD56B6}" dt="2023-08-07T19:39:51.500" v="34" actId="2711"/>
          <ac:spMkLst>
            <pc:docMk/>
            <pc:sldMk cId="1316222972" sldId="312"/>
            <ac:spMk id="2" creationId="{0545FB01-4455-4491-909D-08E771B60998}"/>
          </ac:spMkLst>
        </pc:spChg>
        <pc:spChg chg="mod">
          <ac:chgData name="Jackson, Beverly" userId="d819b667-6db0-44d2-a9fa-2b5c8b23c33f" providerId="ADAL" clId="{50B7FCCF-8F81-43E1-BCAB-C62532BD56B6}" dt="2023-08-07T19:40:05.899" v="35" actId="2711"/>
          <ac:spMkLst>
            <pc:docMk/>
            <pc:sldMk cId="1316222972" sldId="312"/>
            <ac:spMk id="3" creationId="{E9A9A570-D6EE-4AA1-A34B-F66FDF00D689}"/>
          </ac:spMkLst>
        </pc:spChg>
        <pc:spChg chg="mod">
          <ac:chgData name="Jackson, Beverly" userId="d819b667-6db0-44d2-a9fa-2b5c8b23c33f" providerId="ADAL" clId="{50B7FCCF-8F81-43E1-BCAB-C62532BD56B6}" dt="2023-08-07T19:41:13.516" v="41" actId="207"/>
          <ac:spMkLst>
            <pc:docMk/>
            <pc:sldMk cId="1316222972" sldId="312"/>
            <ac:spMk id="6" creationId="{5AEB6504-BB61-49D7-8370-01DE01FA3BDC}"/>
          </ac:spMkLst>
        </pc:spChg>
        <pc:spChg chg="mod">
          <ac:chgData name="Jackson, Beverly" userId="d819b667-6db0-44d2-a9fa-2b5c8b23c33f" providerId="ADAL" clId="{50B7FCCF-8F81-43E1-BCAB-C62532BD56B6}" dt="2023-08-07T19:40:20.549" v="36" actId="2711"/>
          <ac:spMkLst>
            <pc:docMk/>
            <pc:sldMk cId="1316222972" sldId="312"/>
            <ac:spMk id="13" creationId="{1D3D963D-5B18-432C-98DF-BD0D0C3EA797}"/>
          </ac:spMkLst>
        </pc:spChg>
        <pc:picChg chg="mod">
          <ac:chgData name="Jackson, Beverly" userId="d819b667-6db0-44d2-a9fa-2b5c8b23c33f" providerId="ADAL" clId="{50B7FCCF-8F81-43E1-BCAB-C62532BD56B6}" dt="2023-08-07T19:40:59.465" v="39" actId="14100"/>
          <ac:picMkLst>
            <pc:docMk/>
            <pc:sldMk cId="1316222972" sldId="312"/>
            <ac:picMk id="11" creationId="{B19DB376-C1F6-40D5-A6F4-E650064F27F4}"/>
          </ac:picMkLst>
        </pc:picChg>
      </pc:sldChg>
      <pc:sldChg chg="modSp mod modNotesTx">
        <pc:chgData name="Jackson, Beverly" userId="d819b667-6db0-44d2-a9fa-2b5c8b23c33f" providerId="ADAL" clId="{50B7FCCF-8F81-43E1-BCAB-C62532BD56B6}" dt="2023-08-16T20:44:00.601" v="8417" actId="255"/>
        <pc:sldMkLst>
          <pc:docMk/>
          <pc:sldMk cId="1344719269" sldId="313"/>
        </pc:sldMkLst>
        <pc:spChg chg="mod">
          <ac:chgData name="Jackson, Beverly" userId="d819b667-6db0-44d2-a9fa-2b5c8b23c33f" providerId="ADAL" clId="{50B7FCCF-8F81-43E1-BCAB-C62532BD56B6}" dt="2023-08-11T16:21:25.617" v="4104" actId="14100"/>
          <ac:spMkLst>
            <pc:docMk/>
            <pc:sldMk cId="1344719269" sldId="313"/>
            <ac:spMk id="2" creationId="{8CA4C3A6-0630-492C-BE00-439097BC4DCD}"/>
          </ac:spMkLst>
        </pc:spChg>
        <pc:spChg chg="mod">
          <ac:chgData name="Jackson, Beverly" userId="d819b667-6db0-44d2-a9fa-2b5c8b23c33f" providerId="ADAL" clId="{50B7FCCF-8F81-43E1-BCAB-C62532BD56B6}" dt="2023-08-11T16:21:40.042" v="4106" actId="14100"/>
          <ac:spMkLst>
            <pc:docMk/>
            <pc:sldMk cId="1344719269" sldId="313"/>
            <ac:spMk id="3" creationId="{E3CDFAB6-3716-4BA3-B089-27F967F8E224}"/>
          </ac:spMkLst>
        </pc:spChg>
        <pc:spChg chg="mod">
          <ac:chgData name="Jackson, Beverly" userId="d819b667-6db0-44d2-a9fa-2b5c8b23c33f" providerId="ADAL" clId="{50B7FCCF-8F81-43E1-BCAB-C62532BD56B6}" dt="2023-08-16T20:43:45.961" v="8416" actId="20577"/>
          <ac:spMkLst>
            <pc:docMk/>
            <pc:sldMk cId="1344719269" sldId="313"/>
            <ac:spMk id="5" creationId="{F9D9A661-267A-47A7-A56D-15B4B4184339}"/>
          </ac:spMkLst>
        </pc:spChg>
        <pc:spChg chg="mod">
          <ac:chgData name="Jackson, Beverly" userId="d819b667-6db0-44d2-a9fa-2b5c8b23c33f" providerId="ADAL" clId="{50B7FCCF-8F81-43E1-BCAB-C62532BD56B6}" dt="2023-08-07T19:42:21.349" v="47" actId="2711"/>
          <ac:spMkLst>
            <pc:docMk/>
            <pc:sldMk cId="1344719269" sldId="313"/>
            <ac:spMk id="6" creationId="{2BA0C9BE-3D27-479A-BB9B-7B0F2B3D0E76}"/>
          </ac:spMkLst>
        </pc:spChg>
        <pc:picChg chg="mod">
          <ac:chgData name="Jackson, Beverly" userId="d819b667-6db0-44d2-a9fa-2b5c8b23c33f" providerId="ADAL" clId="{50B7FCCF-8F81-43E1-BCAB-C62532BD56B6}" dt="2023-08-11T16:21:29.882" v="4105" actId="1076"/>
          <ac:picMkLst>
            <pc:docMk/>
            <pc:sldMk cId="1344719269" sldId="313"/>
            <ac:picMk id="8" creationId="{CE6917E0-B397-4F5F-9B49-46CDCBB04201}"/>
          </ac:picMkLst>
        </pc:picChg>
      </pc:sldChg>
      <pc:sldChg chg="addSp delSp modSp mod ord modNotesTx">
        <pc:chgData name="Jackson, Beverly" userId="d819b667-6db0-44d2-a9fa-2b5c8b23c33f" providerId="ADAL" clId="{50B7FCCF-8F81-43E1-BCAB-C62532BD56B6}" dt="2023-08-16T20:51:26.262" v="8528" actId="20577"/>
        <pc:sldMkLst>
          <pc:docMk/>
          <pc:sldMk cId="1260066749" sldId="314"/>
        </pc:sldMkLst>
        <pc:spChg chg="mod">
          <ac:chgData name="Jackson, Beverly" userId="d819b667-6db0-44d2-a9fa-2b5c8b23c33f" providerId="ADAL" clId="{50B7FCCF-8F81-43E1-BCAB-C62532BD56B6}" dt="2023-08-16T20:48:57.327" v="8440" actId="207"/>
          <ac:spMkLst>
            <pc:docMk/>
            <pc:sldMk cId="1260066749" sldId="314"/>
            <ac:spMk id="2" creationId="{D551D0EA-B74D-4141-AF2E-AF09702F118E}"/>
          </ac:spMkLst>
        </pc:spChg>
        <pc:spChg chg="del mod">
          <ac:chgData name="Jackson, Beverly" userId="d819b667-6db0-44d2-a9fa-2b5c8b23c33f" providerId="ADAL" clId="{50B7FCCF-8F81-43E1-BCAB-C62532BD56B6}" dt="2023-08-16T20:49:00.555" v="8442"/>
          <ac:spMkLst>
            <pc:docMk/>
            <pc:sldMk cId="1260066749" sldId="314"/>
            <ac:spMk id="8" creationId="{514E42E8-081E-4856-82B9-F9C3C923DFC5}"/>
          </ac:spMkLst>
        </pc:spChg>
        <pc:graphicFrameChg chg="mod">
          <ac:chgData name="Jackson, Beverly" userId="d819b667-6db0-44d2-a9fa-2b5c8b23c33f" providerId="ADAL" clId="{50B7FCCF-8F81-43E1-BCAB-C62532BD56B6}" dt="2023-08-11T16:26:48.081" v="4182" actId="1076"/>
          <ac:graphicFrameMkLst>
            <pc:docMk/>
            <pc:sldMk cId="1260066749" sldId="314"/>
            <ac:graphicFrameMk id="7" creationId="{473CCF94-63F3-437A-A3F6-9766E9CFF95F}"/>
          </ac:graphicFrameMkLst>
        </pc:graphicFrameChg>
        <pc:picChg chg="add mod ord">
          <ac:chgData name="Jackson, Beverly" userId="d819b667-6db0-44d2-a9fa-2b5c8b23c33f" providerId="ADAL" clId="{50B7FCCF-8F81-43E1-BCAB-C62532BD56B6}" dt="2023-08-11T16:26:59.276" v="4183" actId="14100"/>
          <ac:picMkLst>
            <pc:docMk/>
            <pc:sldMk cId="1260066749" sldId="314"/>
            <ac:picMk id="3" creationId="{C1C71E2E-2343-75A3-5267-262F4CE886DD}"/>
          </ac:picMkLst>
        </pc:picChg>
      </pc:sldChg>
      <pc:sldChg chg="addSp modSp mod ord modNotesTx">
        <pc:chgData name="Jackson, Beverly" userId="d819b667-6db0-44d2-a9fa-2b5c8b23c33f" providerId="ADAL" clId="{50B7FCCF-8F81-43E1-BCAB-C62532BD56B6}" dt="2023-08-16T20:49:35.687" v="8445" actId="6549"/>
        <pc:sldMkLst>
          <pc:docMk/>
          <pc:sldMk cId="646308195" sldId="315"/>
        </pc:sldMkLst>
        <pc:spChg chg="mod">
          <ac:chgData name="Jackson, Beverly" userId="d819b667-6db0-44d2-a9fa-2b5c8b23c33f" providerId="ADAL" clId="{50B7FCCF-8F81-43E1-BCAB-C62532BD56B6}" dt="2023-08-16T20:49:26.880" v="8444" actId="14100"/>
          <ac:spMkLst>
            <pc:docMk/>
            <pc:sldMk cId="646308195" sldId="315"/>
            <ac:spMk id="2" creationId="{F0B4D270-07B5-44B4-97E6-DF700DE5FDDB}"/>
          </ac:spMkLst>
        </pc:spChg>
        <pc:spChg chg="mod">
          <ac:chgData name="Jackson, Beverly" userId="d819b667-6db0-44d2-a9fa-2b5c8b23c33f" providerId="ADAL" clId="{50B7FCCF-8F81-43E1-BCAB-C62532BD56B6}" dt="2023-08-16T20:49:35.687" v="8445" actId="6549"/>
          <ac:spMkLst>
            <pc:docMk/>
            <pc:sldMk cId="646308195" sldId="315"/>
            <ac:spMk id="8" creationId="{09245DB9-6389-4A7D-8DD7-753542ED7866}"/>
          </ac:spMkLst>
        </pc:spChg>
        <pc:graphicFrameChg chg="mod">
          <ac:chgData name="Jackson, Beverly" userId="d819b667-6db0-44d2-a9fa-2b5c8b23c33f" providerId="ADAL" clId="{50B7FCCF-8F81-43E1-BCAB-C62532BD56B6}" dt="2023-08-07T19:47:31.649" v="64" actId="14233"/>
          <ac:graphicFrameMkLst>
            <pc:docMk/>
            <pc:sldMk cId="646308195" sldId="315"/>
            <ac:graphicFrameMk id="7" creationId="{DF3FBFEE-154E-4680-A555-F4D97821CC80}"/>
          </ac:graphicFrameMkLst>
        </pc:graphicFrameChg>
        <pc:picChg chg="add mod">
          <ac:chgData name="Jackson, Beverly" userId="d819b667-6db0-44d2-a9fa-2b5c8b23c33f" providerId="ADAL" clId="{50B7FCCF-8F81-43E1-BCAB-C62532BD56B6}" dt="2023-08-11T16:30:24.334" v="4190" actId="14100"/>
          <ac:picMkLst>
            <pc:docMk/>
            <pc:sldMk cId="646308195" sldId="315"/>
            <ac:picMk id="3" creationId="{7D25A170-2EE9-3C9F-8CFC-DDA1772FE0B7}"/>
          </ac:picMkLst>
        </pc:picChg>
        <pc:picChg chg="add mod">
          <ac:chgData name="Jackson, Beverly" userId="d819b667-6db0-44d2-a9fa-2b5c8b23c33f" providerId="ADAL" clId="{50B7FCCF-8F81-43E1-BCAB-C62532BD56B6}" dt="2023-08-11T16:40:07.183" v="4205" actId="1076"/>
          <ac:picMkLst>
            <pc:docMk/>
            <pc:sldMk cId="646308195" sldId="315"/>
            <ac:picMk id="4" creationId="{6206B40D-BEC1-7B24-F059-99A36750F2A7}"/>
          </ac:picMkLst>
        </pc:picChg>
      </pc:sldChg>
      <pc:sldChg chg="addSp delSp modSp mod ord">
        <pc:chgData name="Jackson, Beverly" userId="d819b667-6db0-44d2-a9fa-2b5c8b23c33f" providerId="ADAL" clId="{50B7FCCF-8F81-43E1-BCAB-C62532BD56B6}" dt="2023-08-16T20:45:20.486" v="8419"/>
        <pc:sldMkLst>
          <pc:docMk/>
          <pc:sldMk cId="3743495325" sldId="316"/>
        </pc:sldMkLst>
        <pc:spChg chg="mod">
          <ac:chgData name="Jackson, Beverly" userId="d819b667-6db0-44d2-a9fa-2b5c8b23c33f" providerId="ADAL" clId="{50B7FCCF-8F81-43E1-BCAB-C62532BD56B6}" dt="2023-08-07T19:53:09.780" v="66" actId="2711"/>
          <ac:spMkLst>
            <pc:docMk/>
            <pc:sldMk cId="3743495325" sldId="316"/>
            <ac:spMk id="2" creationId="{AE267A5B-1EFF-4EEC-ACC1-9A338DB90B29}"/>
          </ac:spMkLst>
        </pc:spChg>
        <pc:spChg chg="mod">
          <ac:chgData name="Jackson, Beverly" userId="d819b667-6db0-44d2-a9fa-2b5c8b23c33f" providerId="ADAL" clId="{50B7FCCF-8F81-43E1-BCAB-C62532BD56B6}" dt="2023-08-07T19:53:32.216" v="67" actId="2711"/>
          <ac:spMkLst>
            <pc:docMk/>
            <pc:sldMk cId="3743495325" sldId="316"/>
            <ac:spMk id="3" creationId="{4E7E4BC7-CB8E-421E-B3D1-62C12AF45D6E}"/>
          </ac:spMkLst>
        </pc:spChg>
        <pc:spChg chg="mod">
          <ac:chgData name="Jackson, Beverly" userId="d819b667-6db0-44d2-a9fa-2b5c8b23c33f" providerId="ADAL" clId="{50B7FCCF-8F81-43E1-BCAB-C62532BD56B6}" dt="2023-08-07T19:56:11.653" v="73" actId="14100"/>
          <ac:spMkLst>
            <pc:docMk/>
            <pc:sldMk cId="3743495325" sldId="316"/>
            <ac:spMk id="4" creationId="{78119CFC-7DE6-424E-A489-B9F59E3FED7B}"/>
          </ac:spMkLst>
        </pc:spChg>
        <pc:spChg chg="mod">
          <ac:chgData name="Jackson, Beverly" userId="d819b667-6db0-44d2-a9fa-2b5c8b23c33f" providerId="ADAL" clId="{50B7FCCF-8F81-43E1-BCAB-C62532BD56B6}" dt="2023-08-07T19:55:32.413" v="71" actId="2711"/>
          <ac:spMkLst>
            <pc:docMk/>
            <pc:sldMk cId="3743495325" sldId="316"/>
            <ac:spMk id="6" creationId="{1FDA9377-E996-408E-BF7E-35D3D337B27B}"/>
          </ac:spMkLst>
        </pc:spChg>
        <pc:spChg chg="add mod">
          <ac:chgData name="Jackson, Beverly" userId="d819b667-6db0-44d2-a9fa-2b5c8b23c33f" providerId="ADAL" clId="{50B7FCCF-8F81-43E1-BCAB-C62532BD56B6}" dt="2023-08-14T14:36:18.948" v="5890" actId="20577"/>
          <ac:spMkLst>
            <pc:docMk/>
            <pc:sldMk cId="3743495325" sldId="316"/>
            <ac:spMk id="10" creationId="{4DF17256-0072-3ADF-4EB8-E5C889D0B0B4}"/>
          </ac:spMkLst>
        </pc:spChg>
        <pc:picChg chg="add mod">
          <ac:chgData name="Jackson, Beverly" userId="d819b667-6db0-44d2-a9fa-2b5c8b23c33f" providerId="ADAL" clId="{50B7FCCF-8F81-43E1-BCAB-C62532BD56B6}" dt="2023-08-11T17:22:17.661" v="4597" actId="1076"/>
          <ac:picMkLst>
            <pc:docMk/>
            <pc:sldMk cId="3743495325" sldId="316"/>
            <ac:picMk id="7" creationId="{BCB64C80-C728-A9D3-8F8D-58B8964E05E8}"/>
          </ac:picMkLst>
        </pc:picChg>
        <pc:picChg chg="add mod">
          <ac:chgData name="Jackson, Beverly" userId="d819b667-6db0-44d2-a9fa-2b5c8b23c33f" providerId="ADAL" clId="{50B7FCCF-8F81-43E1-BCAB-C62532BD56B6}" dt="2023-08-14T14:34:32.581" v="5846" actId="14100"/>
          <ac:picMkLst>
            <pc:docMk/>
            <pc:sldMk cId="3743495325" sldId="316"/>
            <ac:picMk id="8" creationId="{E5D1F4A7-785B-4223-01ED-C2709A8D6B6C}"/>
          </ac:picMkLst>
        </pc:picChg>
        <pc:picChg chg="add mod">
          <ac:chgData name="Jackson, Beverly" userId="d819b667-6db0-44d2-a9fa-2b5c8b23c33f" providerId="ADAL" clId="{50B7FCCF-8F81-43E1-BCAB-C62532BD56B6}" dt="2023-08-14T14:34:37.157" v="5847" actId="14100"/>
          <ac:picMkLst>
            <pc:docMk/>
            <pc:sldMk cId="3743495325" sldId="316"/>
            <ac:picMk id="9" creationId="{DC8CC168-B724-FCD2-E255-05BCD099B3A8}"/>
          </ac:picMkLst>
        </pc:picChg>
        <pc:picChg chg="del">
          <ac:chgData name="Jackson, Beverly" userId="d819b667-6db0-44d2-a9fa-2b5c8b23c33f" providerId="ADAL" clId="{50B7FCCF-8F81-43E1-BCAB-C62532BD56B6}" dt="2023-08-11T16:42:45.190" v="4346" actId="478"/>
          <ac:picMkLst>
            <pc:docMk/>
            <pc:sldMk cId="3743495325" sldId="316"/>
            <ac:picMk id="16" creationId="{6DF685DC-202A-495C-9C53-47AB0A1DA1DD}"/>
          </ac:picMkLst>
        </pc:picChg>
        <pc:picChg chg="mod">
          <ac:chgData name="Jackson, Beverly" userId="d819b667-6db0-44d2-a9fa-2b5c8b23c33f" providerId="ADAL" clId="{50B7FCCF-8F81-43E1-BCAB-C62532BD56B6}" dt="2023-08-11T17:22:15.414" v="4596" actId="1076"/>
          <ac:picMkLst>
            <pc:docMk/>
            <pc:sldMk cId="3743495325" sldId="316"/>
            <ac:picMk id="18" creationId="{9F24CFED-3CC6-4A38-93B8-4B2843A803AA}"/>
          </ac:picMkLst>
        </pc:picChg>
      </pc:sldChg>
      <pc:sldChg chg="modSp mod modNotesTx">
        <pc:chgData name="Jackson, Beverly" userId="d819b667-6db0-44d2-a9fa-2b5c8b23c33f" providerId="ADAL" clId="{50B7FCCF-8F81-43E1-BCAB-C62532BD56B6}" dt="2023-08-11T17:29:16.561" v="4672" actId="12"/>
        <pc:sldMkLst>
          <pc:docMk/>
          <pc:sldMk cId="3634420013" sldId="317"/>
        </pc:sldMkLst>
        <pc:spChg chg="mod">
          <ac:chgData name="Jackson, Beverly" userId="d819b667-6db0-44d2-a9fa-2b5c8b23c33f" providerId="ADAL" clId="{50B7FCCF-8F81-43E1-BCAB-C62532BD56B6}" dt="2023-08-07T20:12:43.560" v="121" actId="2711"/>
          <ac:spMkLst>
            <pc:docMk/>
            <pc:sldMk cId="3634420013" sldId="317"/>
            <ac:spMk id="2" creationId="{57EA4E76-C99C-4D68-8FF3-2E07FE4FE527}"/>
          </ac:spMkLst>
        </pc:spChg>
        <pc:spChg chg="mod">
          <ac:chgData name="Jackson, Beverly" userId="d819b667-6db0-44d2-a9fa-2b5c8b23c33f" providerId="ADAL" clId="{50B7FCCF-8F81-43E1-BCAB-C62532BD56B6}" dt="2023-08-11T17:10:31.391" v="4466" actId="14100"/>
          <ac:spMkLst>
            <pc:docMk/>
            <pc:sldMk cId="3634420013" sldId="317"/>
            <ac:spMk id="3" creationId="{A98012DD-54D1-43C1-B0FE-3AD63195B379}"/>
          </ac:spMkLst>
        </pc:spChg>
      </pc:sldChg>
      <pc:sldChg chg="modSp mod ord">
        <pc:chgData name="Jackson, Beverly" userId="d819b667-6db0-44d2-a9fa-2b5c8b23c33f" providerId="ADAL" clId="{50B7FCCF-8F81-43E1-BCAB-C62532BD56B6}" dt="2023-08-16T20:47:11.843" v="8431"/>
        <pc:sldMkLst>
          <pc:docMk/>
          <pc:sldMk cId="2584021556" sldId="318"/>
        </pc:sldMkLst>
        <pc:spChg chg="mod">
          <ac:chgData name="Jackson, Beverly" userId="d819b667-6db0-44d2-a9fa-2b5c8b23c33f" providerId="ADAL" clId="{50B7FCCF-8F81-43E1-BCAB-C62532BD56B6}" dt="2023-08-11T16:51:41.402" v="4370" actId="255"/>
          <ac:spMkLst>
            <pc:docMk/>
            <pc:sldMk cId="2584021556" sldId="318"/>
            <ac:spMk id="2" creationId="{28BBC18D-F234-4AB2-8A2A-6D549FC3C62A}"/>
          </ac:spMkLst>
        </pc:spChg>
        <pc:spChg chg="mod">
          <ac:chgData name="Jackson, Beverly" userId="d819b667-6db0-44d2-a9fa-2b5c8b23c33f" providerId="ADAL" clId="{50B7FCCF-8F81-43E1-BCAB-C62532BD56B6}" dt="2023-08-11T16:51:50.347" v="4371" actId="14100"/>
          <ac:spMkLst>
            <pc:docMk/>
            <pc:sldMk cId="2584021556" sldId="318"/>
            <ac:spMk id="3" creationId="{C9386B8B-1E02-451F-A93F-1A8D6362FE61}"/>
          </ac:spMkLst>
        </pc:spChg>
        <pc:spChg chg="mod">
          <ac:chgData name="Jackson, Beverly" userId="d819b667-6db0-44d2-a9fa-2b5c8b23c33f" providerId="ADAL" clId="{50B7FCCF-8F81-43E1-BCAB-C62532BD56B6}" dt="2023-08-11T16:52:21.031" v="4373" actId="14100"/>
          <ac:spMkLst>
            <pc:docMk/>
            <pc:sldMk cId="2584021556" sldId="318"/>
            <ac:spMk id="4" creationId="{5D0F2E73-AB55-454A-B317-EB770F5D1802}"/>
          </ac:spMkLst>
        </pc:spChg>
        <pc:spChg chg="mod">
          <ac:chgData name="Jackson, Beverly" userId="d819b667-6db0-44d2-a9fa-2b5c8b23c33f" providerId="ADAL" clId="{50B7FCCF-8F81-43E1-BCAB-C62532BD56B6}" dt="2023-08-07T19:59:24.709" v="81" actId="14100"/>
          <ac:spMkLst>
            <pc:docMk/>
            <pc:sldMk cId="2584021556" sldId="318"/>
            <ac:spMk id="6" creationId="{150D2E55-4FEF-423A-A427-74C6D0AF3DE8}"/>
          </ac:spMkLst>
        </pc:spChg>
      </pc:sldChg>
      <pc:sldChg chg="addSp delSp modSp mod ord modNotesTx">
        <pc:chgData name="Jackson, Beverly" userId="d819b667-6db0-44d2-a9fa-2b5c8b23c33f" providerId="ADAL" clId="{50B7FCCF-8F81-43E1-BCAB-C62532BD56B6}" dt="2023-08-16T20:45:42.962" v="8421"/>
        <pc:sldMkLst>
          <pc:docMk/>
          <pc:sldMk cId="1121131424" sldId="319"/>
        </pc:sldMkLst>
        <pc:spChg chg="mod">
          <ac:chgData name="Jackson, Beverly" userId="d819b667-6db0-44d2-a9fa-2b5c8b23c33f" providerId="ADAL" clId="{50B7FCCF-8F81-43E1-BCAB-C62532BD56B6}" dt="2023-08-11T16:52:37.719" v="4375" actId="255"/>
          <ac:spMkLst>
            <pc:docMk/>
            <pc:sldMk cId="1121131424" sldId="319"/>
            <ac:spMk id="2" creationId="{707F7B32-8136-40E5-AD48-1A57FE58C6EE}"/>
          </ac:spMkLst>
        </pc:spChg>
        <pc:spChg chg="mod">
          <ac:chgData name="Jackson, Beverly" userId="d819b667-6db0-44d2-a9fa-2b5c8b23c33f" providerId="ADAL" clId="{50B7FCCF-8F81-43E1-BCAB-C62532BD56B6}" dt="2023-08-07T20:00:55.778" v="88" actId="2711"/>
          <ac:spMkLst>
            <pc:docMk/>
            <pc:sldMk cId="1121131424" sldId="319"/>
            <ac:spMk id="6" creationId="{3CEF10EC-740A-430D-9224-1AC6A5E62D76}"/>
          </ac:spMkLst>
        </pc:spChg>
        <pc:picChg chg="add del mod">
          <ac:chgData name="Jackson, Beverly" userId="d819b667-6db0-44d2-a9fa-2b5c8b23c33f" providerId="ADAL" clId="{50B7FCCF-8F81-43E1-BCAB-C62532BD56B6}" dt="2023-08-11T16:54:07.616" v="4380"/>
          <ac:picMkLst>
            <pc:docMk/>
            <pc:sldMk cId="1121131424" sldId="319"/>
            <ac:picMk id="4" creationId="{9A01A0B3-3817-D80E-4F6F-27B505B91F6A}"/>
          </ac:picMkLst>
        </pc:picChg>
        <pc:picChg chg="add del mod">
          <ac:chgData name="Jackson, Beverly" userId="d819b667-6db0-44d2-a9fa-2b5c8b23c33f" providerId="ADAL" clId="{50B7FCCF-8F81-43E1-BCAB-C62532BD56B6}" dt="2023-08-11T16:55:04.544" v="4385" actId="1076"/>
          <ac:picMkLst>
            <pc:docMk/>
            <pc:sldMk cId="1121131424" sldId="319"/>
            <ac:picMk id="2050" creationId="{80D9D53E-8C04-45ED-8673-279CA8902224}"/>
          </ac:picMkLst>
        </pc:picChg>
      </pc:sldChg>
      <pc:sldChg chg="addSp delSp modSp mod ord">
        <pc:chgData name="Jackson, Beverly" userId="d819b667-6db0-44d2-a9fa-2b5c8b23c33f" providerId="ADAL" clId="{50B7FCCF-8F81-43E1-BCAB-C62532BD56B6}" dt="2023-08-18T19:46:41.812" v="10133" actId="207"/>
        <pc:sldMkLst>
          <pc:docMk/>
          <pc:sldMk cId="2234907089" sldId="320"/>
        </pc:sldMkLst>
        <pc:spChg chg="mod">
          <ac:chgData name="Jackson, Beverly" userId="d819b667-6db0-44d2-a9fa-2b5c8b23c33f" providerId="ADAL" clId="{50B7FCCF-8F81-43E1-BCAB-C62532BD56B6}" dt="2023-08-11T16:56:28.967" v="4422" actId="255"/>
          <ac:spMkLst>
            <pc:docMk/>
            <pc:sldMk cId="2234907089" sldId="320"/>
            <ac:spMk id="2" creationId="{8A89F915-F65A-40F3-95D3-41C9B1FFE15F}"/>
          </ac:spMkLst>
        </pc:spChg>
        <pc:spChg chg="mod">
          <ac:chgData name="Jackson, Beverly" userId="d819b667-6db0-44d2-a9fa-2b5c8b23c33f" providerId="ADAL" clId="{50B7FCCF-8F81-43E1-BCAB-C62532BD56B6}" dt="2023-08-07T20:05:15.602" v="91" actId="2711"/>
          <ac:spMkLst>
            <pc:docMk/>
            <pc:sldMk cId="2234907089" sldId="320"/>
            <ac:spMk id="3" creationId="{8BD11987-9D4F-4A9A-B2AE-09312B60055D}"/>
          </ac:spMkLst>
        </pc:spChg>
        <pc:spChg chg="mod">
          <ac:chgData name="Jackson, Beverly" userId="d819b667-6db0-44d2-a9fa-2b5c8b23c33f" providerId="ADAL" clId="{50B7FCCF-8F81-43E1-BCAB-C62532BD56B6}" dt="2023-08-18T19:46:41.812" v="10133" actId="207"/>
          <ac:spMkLst>
            <pc:docMk/>
            <pc:sldMk cId="2234907089" sldId="320"/>
            <ac:spMk id="6" creationId="{51953234-EE2D-4539-B7C2-3D24BA1B4F42}"/>
          </ac:spMkLst>
        </pc:spChg>
        <pc:picChg chg="add mod">
          <ac:chgData name="Jackson, Beverly" userId="d819b667-6db0-44d2-a9fa-2b5c8b23c33f" providerId="ADAL" clId="{50B7FCCF-8F81-43E1-BCAB-C62532BD56B6}" dt="2023-08-11T17:07:06.616" v="4458" actId="1076"/>
          <ac:picMkLst>
            <pc:docMk/>
            <pc:sldMk cId="2234907089" sldId="320"/>
            <ac:picMk id="4" creationId="{58D0FCA8-9B86-F3D5-28FE-8CF3BE0B48E2}"/>
          </ac:picMkLst>
        </pc:picChg>
        <pc:picChg chg="add mod ord">
          <ac:chgData name="Jackson, Beverly" userId="d819b667-6db0-44d2-a9fa-2b5c8b23c33f" providerId="ADAL" clId="{50B7FCCF-8F81-43E1-BCAB-C62532BD56B6}" dt="2023-08-11T17:06:09.608" v="4450" actId="1076"/>
          <ac:picMkLst>
            <pc:docMk/>
            <pc:sldMk cId="2234907089" sldId="320"/>
            <ac:picMk id="5" creationId="{D476F3C0-830F-5201-730A-0C25750AACEE}"/>
          </ac:picMkLst>
        </pc:picChg>
        <pc:picChg chg="add del mod modCrop">
          <ac:chgData name="Jackson, Beverly" userId="d819b667-6db0-44d2-a9fa-2b5c8b23c33f" providerId="ADAL" clId="{50B7FCCF-8F81-43E1-BCAB-C62532BD56B6}" dt="2023-08-11T17:05:30.690" v="4444" actId="478"/>
          <ac:picMkLst>
            <pc:docMk/>
            <pc:sldMk cId="2234907089" sldId="320"/>
            <ac:picMk id="7" creationId="{16AC70A8-0C63-15DF-0AAA-A1DB5DD0A4E3}"/>
          </ac:picMkLst>
        </pc:picChg>
        <pc:picChg chg="add mod">
          <ac:chgData name="Jackson, Beverly" userId="d819b667-6db0-44d2-a9fa-2b5c8b23c33f" providerId="ADAL" clId="{50B7FCCF-8F81-43E1-BCAB-C62532BD56B6}" dt="2023-08-11T17:05:43.529" v="4448" actId="1076"/>
          <ac:picMkLst>
            <pc:docMk/>
            <pc:sldMk cId="2234907089" sldId="320"/>
            <ac:picMk id="8" creationId="{C249C7B1-3367-189C-76A9-84D6340CC04F}"/>
          </ac:picMkLst>
        </pc:picChg>
        <pc:picChg chg="add mod">
          <ac:chgData name="Jackson, Beverly" userId="d819b667-6db0-44d2-a9fa-2b5c8b23c33f" providerId="ADAL" clId="{50B7FCCF-8F81-43E1-BCAB-C62532BD56B6}" dt="2023-08-11T17:07:10.408" v="4459" actId="1440"/>
          <ac:picMkLst>
            <pc:docMk/>
            <pc:sldMk cId="2234907089" sldId="320"/>
            <ac:picMk id="9" creationId="{5237F471-6878-0BDA-1CE9-B1C53E69FDB7}"/>
          </ac:picMkLst>
        </pc:picChg>
        <pc:picChg chg="add mod">
          <ac:chgData name="Jackson, Beverly" userId="d819b667-6db0-44d2-a9fa-2b5c8b23c33f" providerId="ADAL" clId="{50B7FCCF-8F81-43E1-BCAB-C62532BD56B6}" dt="2023-08-11T17:07:57.229" v="4462" actId="1076"/>
          <ac:picMkLst>
            <pc:docMk/>
            <pc:sldMk cId="2234907089" sldId="320"/>
            <ac:picMk id="10" creationId="{3A0EB621-F9C6-4869-BE35-E021807F5D4A}"/>
          </ac:picMkLst>
        </pc:picChg>
        <pc:picChg chg="add mod">
          <ac:chgData name="Jackson, Beverly" userId="d819b667-6db0-44d2-a9fa-2b5c8b23c33f" providerId="ADAL" clId="{50B7FCCF-8F81-43E1-BCAB-C62532BD56B6}" dt="2023-08-11T17:08:23.461" v="4465" actId="1440"/>
          <ac:picMkLst>
            <pc:docMk/>
            <pc:sldMk cId="2234907089" sldId="320"/>
            <ac:picMk id="11" creationId="{E5C2C601-C4AD-7BFB-91EF-6B249D4366DF}"/>
          </ac:picMkLst>
        </pc:picChg>
        <pc:picChg chg="del mod">
          <ac:chgData name="Jackson, Beverly" userId="d819b667-6db0-44d2-a9fa-2b5c8b23c33f" providerId="ADAL" clId="{50B7FCCF-8F81-43E1-BCAB-C62532BD56B6}" dt="2023-08-11T16:59:58.794" v="4423" actId="478"/>
          <ac:picMkLst>
            <pc:docMk/>
            <pc:sldMk cId="2234907089" sldId="320"/>
            <ac:picMk id="3074" creationId="{70DAE089-08C5-4C0C-952C-0246815B2FA7}"/>
          </ac:picMkLst>
        </pc:picChg>
      </pc:sldChg>
      <pc:sldChg chg="addSp delSp modSp mod ord">
        <pc:chgData name="Jackson, Beverly" userId="d819b667-6db0-44d2-a9fa-2b5c8b23c33f" providerId="ADAL" clId="{50B7FCCF-8F81-43E1-BCAB-C62532BD56B6}" dt="2023-08-16T20:46:00.184" v="8425"/>
        <pc:sldMkLst>
          <pc:docMk/>
          <pc:sldMk cId="4225052475" sldId="321"/>
        </pc:sldMkLst>
        <pc:spChg chg="mod">
          <ac:chgData name="Jackson, Beverly" userId="d819b667-6db0-44d2-a9fa-2b5c8b23c33f" providerId="ADAL" clId="{50B7FCCF-8F81-43E1-BCAB-C62532BD56B6}" dt="2023-08-11T17:27:33.439" v="4628" actId="255"/>
          <ac:spMkLst>
            <pc:docMk/>
            <pc:sldMk cId="4225052475" sldId="321"/>
            <ac:spMk id="2" creationId="{84C7A1DA-AB87-45A5-976F-C7E2EA39862F}"/>
          </ac:spMkLst>
        </pc:spChg>
        <pc:spChg chg="mod">
          <ac:chgData name="Jackson, Beverly" userId="d819b667-6db0-44d2-a9fa-2b5c8b23c33f" providerId="ADAL" clId="{50B7FCCF-8F81-43E1-BCAB-C62532BD56B6}" dt="2023-08-07T20:06:28.460" v="96" actId="2711"/>
          <ac:spMkLst>
            <pc:docMk/>
            <pc:sldMk cId="4225052475" sldId="321"/>
            <ac:spMk id="3" creationId="{41101990-1556-4F94-9614-D529B76F2B73}"/>
          </ac:spMkLst>
        </pc:spChg>
        <pc:spChg chg="mod">
          <ac:chgData name="Jackson, Beverly" userId="d819b667-6db0-44d2-a9fa-2b5c8b23c33f" providerId="ADAL" clId="{50B7FCCF-8F81-43E1-BCAB-C62532BD56B6}" dt="2023-08-11T17:25:15.165" v="4615" actId="255"/>
          <ac:spMkLst>
            <pc:docMk/>
            <pc:sldMk cId="4225052475" sldId="321"/>
            <ac:spMk id="6" creationId="{9C7F093D-F8E4-4C57-827C-E2D194BC3FB4}"/>
          </ac:spMkLst>
        </pc:spChg>
        <pc:picChg chg="add mod">
          <ac:chgData name="Jackson, Beverly" userId="d819b667-6db0-44d2-a9fa-2b5c8b23c33f" providerId="ADAL" clId="{50B7FCCF-8F81-43E1-BCAB-C62532BD56B6}" dt="2023-08-11T17:27:12.800" v="4624" actId="14100"/>
          <ac:picMkLst>
            <pc:docMk/>
            <pc:sldMk cId="4225052475" sldId="321"/>
            <ac:picMk id="4" creationId="{905A1148-6E1F-C09C-C43E-46950BDF3773}"/>
          </ac:picMkLst>
        </pc:picChg>
        <pc:picChg chg="del">
          <ac:chgData name="Jackson, Beverly" userId="d819b667-6db0-44d2-a9fa-2b5c8b23c33f" providerId="ADAL" clId="{50B7FCCF-8F81-43E1-BCAB-C62532BD56B6}" dt="2023-08-11T17:26:50.470" v="4616" actId="478"/>
          <ac:picMkLst>
            <pc:docMk/>
            <pc:sldMk cId="4225052475" sldId="321"/>
            <ac:picMk id="4098" creationId="{FE1C892A-1170-47BB-9DA8-9772AEBB3407}"/>
          </ac:picMkLst>
        </pc:picChg>
      </pc:sldChg>
      <pc:sldChg chg="modSp mod ord">
        <pc:chgData name="Jackson, Beverly" userId="d819b667-6db0-44d2-a9fa-2b5c8b23c33f" providerId="ADAL" clId="{50B7FCCF-8F81-43E1-BCAB-C62532BD56B6}" dt="2023-08-16T20:46:20.361" v="8427"/>
        <pc:sldMkLst>
          <pc:docMk/>
          <pc:sldMk cId="1642243481" sldId="322"/>
        </pc:sldMkLst>
        <pc:spChg chg="mod">
          <ac:chgData name="Jackson, Beverly" userId="d819b667-6db0-44d2-a9fa-2b5c8b23c33f" providerId="ADAL" clId="{50B7FCCF-8F81-43E1-BCAB-C62532BD56B6}" dt="2023-08-11T17:28:03.859" v="4632" actId="14100"/>
          <ac:spMkLst>
            <pc:docMk/>
            <pc:sldMk cId="1642243481" sldId="322"/>
            <ac:spMk id="2" creationId="{D785E51B-E44D-451A-94AC-341241FFAC75}"/>
          </ac:spMkLst>
        </pc:spChg>
        <pc:spChg chg="mod">
          <ac:chgData name="Jackson, Beverly" userId="d819b667-6db0-44d2-a9fa-2b5c8b23c33f" providerId="ADAL" clId="{50B7FCCF-8F81-43E1-BCAB-C62532BD56B6}" dt="2023-08-07T20:09:02.209" v="107" actId="14100"/>
          <ac:spMkLst>
            <pc:docMk/>
            <pc:sldMk cId="1642243481" sldId="322"/>
            <ac:spMk id="3" creationId="{B9314955-3B00-4504-9FFF-B3DD46DCE1DC}"/>
          </ac:spMkLst>
        </pc:spChg>
        <pc:spChg chg="mod">
          <ac:chgData name="Jackson, Beverly" userId="d819b667-6db0-44d2-a9fa-2b5c8b23c33f" providerId="ADAL" clId="{50B7FCCF-8F81-43E1-BCAB-C62532BD56B6}" dt="2023-08-07T20:10:12.547" v="111" actId="14100"/>
          <ac:spMkLst>
            <pc:docMk/>
            <pc:sldMk cId="1642243481" sldId="322"/>
            <ac:spMk id="6" creationId="{9F9056B9-E969-4B34-9246-D5FD3C28EA33}"/>
          </ac:spMkLst>
        </pc:spChg>
        <pc:picChg chg="mod">
          <ac:chgData name="Jackson, Beverly" userId="d819b667-6db0-44d2-a9fa-2b5c8b23c33f" providerId="ADAL" clId="{50B7FCCF-8F81-43E1-BCAB-C62532BD56B6}" dt="2023-08-11T17:28:12.301" v="4634" actId="14100"/>
          <ac:picMkLst>
            <pc:docMk/>
            <pc:sldMk cId="1642243481" sldId="322"/>
            <ac:picMk id="14" creationId="{EB5E0CC4-1F2C-2FFC-9EED-A6CDAD4B62E1}"/>
          </ac:picMkLst>
        </pc:picChg>
      </pc:sldChg>
      <pc:sldChg chg="modSp mod modNotesTx">
        <pc:chgData name="Jackson, Beverly" userId="d819b667-6db0-44d2-a9fa-2b5c8b23c33f" providerId="ADAL" clId="{50B7FCCF-8F81-43E1-BCAB-C62532BD56B6}" dt="2023-08-11T17:31:22.476" v="4911" actId="6549"/>
        <pc:sldMkLst>
          <pc:docMk/>
          <pc:sldMk cId="46882024" sldId="324"/>
        </pc:sldMkLst>
        <pc:spChg chg="mod">
          <ac:chgData name="Jackson, Beverly" userId="d819b667-6db0-44d2-a9fa-2b5c8b23c33f" providerId="ADAL" clId="{50B7FCCF-8F81-43E1-BCAB-C62532BD56B6}" dt="2023-08-11T17:28:28.567" v="4636" actId="27636"/>
          <ac:spMkLst>
            <pc:docMk/>
            <pc:sldMk cId="46882024" sldId="324"/>
            <ac:spMk id="2" creationId="{76000B76-20E6-43B1-8F93-0F128CEAB8E6}"/>
          </ac:spMkLst>
        </pc:spChg>
        <pc:spChg chg="mod">
          <ac:chgData name="Jackson, Beverly" userId="d819b667-6db0-44d2-a9fa-2b5c8b23c33f" providerId="ADAL" clId="{50B7FCCF-8F81-43E1-BCAB-C62532BD56B6}" dt="2023-08-07T20:12:09.777" v="120" actId="122"/>
          <ac:spMkLst>
            <pc:docMk/>
            <pc:sldMk cId="46882024" sldId="324"/>
            <ac:spMk id="6" creationId="{67F2DDFD-97C7-4A97-A498-F782B40DA11B}"/>
          </ac:spMkLst>
        </pc:spChg>
      </pc:sldChg>
      <pc:sldChg chg="modSp add del mod">
        <pc:chgData name="Jackson, Beverly" userId="d819b667-6db0-44d2-a9fa-2b5c8b23c33f" providerId="ADAL" clId="{50B7FCCF-8F81-43E1-BCAB-C62532BD56B6}" dt="2023-08-16T20:52:31.866" v="8530" actId="47"/>
        <pc:sldMkLst>
          <pc:docMk/>
          <pc:sldMk cId="1907447401" sldId="325"/>
        </pc:sldMkLst>
        <pc:spChg chg="mod">
          <ac:chgData name="Jackson, Beverly" userId="d819b667-6db0-44d2-a9fa-2b5c8b23c33f" providerId="ADAL" clId="{50B7FCCF-8F81-43E1-BCAB-C62532BD56B6}" dt="2023-08-11T17:31:41.920" v="4913" actId="255"/>
          <ac:spMkLst>
            <pc:docMk/>
            <pc:sldMk cId="1907447401" sldId="325"/>
            <ac:spMk id="5" creationId="{8F6D9E00-8922-47EB-AACE-F07F0831408F}"/>
          </ac:spMkLst>
        </pc:spChg>
      </pc:sldChg>
      <pc:sldChg chg="addSp modSp mod modNotesTx">
        <pc:chgData name="Jackson, Beverly" userId="d819b667-6db0-44d2-a9fa-2b5c8b23c33f" providerId="ADAL" clId="{50B7FCCF-8F81-43E1-BCAB-C62532BD56B6}" dt="2023-08-16T20:53:37.866" v="8535" actId="29295"/>
        <pc:sldMkLst>
          <pc:docMk/>
          <pc:sldMk cId="1348214600" sldId="326"/>
        </pc:sldMkLst>
        <pc:spChg chg="mod">
          <ac:chgData name="Jackson, Beverly" userId="d819b667-6db0-44d2-a9fa-2b5c8b23c33f" providerId="ADAL" clId="{50B7FCCF-8F81-43E1-BCAB-C62532BD56B6}" dt="2023-08-11T17:31:59.640" v="4915" actId="255"/>
          <ac:spMkLst>
            <pc:docMk/>
            <pc:sldMk cId="1348214600" sldId="326"/>
            <ac:spMk id="2" creationId="{BB9D3851-6E09-4EFD-8F77-65E052FEDF64}"/>
          </ac:spMkLst>
        </pc:spChg>
        <pc:spChg chg="mod">
          <ac:chgData name="Jackson, Beverly" userId="d819b667-6db0-44d2-a9fa-2b5c8b23c33f" providerId="ADAL" clId="{50B7FCCF-8F81-43E1-BCAB-C62532BD56B6}" dt="2023-08-14T14:46:13.002" v="5970" actId="20577"/>
          <ac:spMkLst>
            <pc:docMk/>
            <pc:sldMk cId="1348214600" sldId="326"/>
            <ac:spMk id="3" creationId="{B6264510-C354-4BD5-B193-3AFCAA6EDFD5}"/>
          </ac:spMkLst>
        </pc:spChg>
        <pc:picChg chg="add mod ord">
          <ac:chgData name="Jackson, Beverly" userId="d819b667-6db0-44d2-a9fa-2b5c8b23c33f" providerId="ADAL" clId="{50B7FCCF-8F81-43E1-BCAB-C62532BD56B6}" dt="2023-08-16T20:53:37.866" v="8535" actId="29295"/>
          <ac:picMkLst>
            <pc:docMk/>
            <pc:sldMk cId="1348214600" sldId="326"/>
            <ac:picMk id="4" creationId="{D6B7F648-9091-F0F4-409D-FAE73BE5698E}"/>
          </ac:picMkLst>
        </pc:picChg>
      </pc:sldChg>
      <pc:sldChg chg="addSp modSp mod modNotesTx">
        <pc:chgData name="Jackson, Beverly" userId="d819b667-6db0-44d2-a9fa-2b5c8b23c33f" providerId="ADAL" clId="{50B7FCCF-8F81-43E1-BCAB-C62532BD56B6}" dt="2023-08-18T19:47:48.811" v="10166" actId="20577"/>
        <pc:sldMkLst>
          <pc:docMk/>
          <pc:sldMk cId="3790963632" sldId="327"/>
        </pc:sldMkLst>
        <pc:spChg chg="mod">
          <ac:chgData name="Jackson, Beverly" userId="d819b667-6db0-44d2-a9fa-2b5c8b23c33f" providerId="ADAL" clId="{50B7FCCF-8F81-43E1-BCAB-C62532BD56B6}" dt="2023-08-11T17:33:51.094" v="5034" actId="255"/>
          <ac:spMkLst>
            <pc:docMk/>
            <pc:sldMk cId="3790963632" sldId="327"/>
            <ac:spMk id="4" creationId="{11A40519-8883-40B0-9ACF-DA29307CF1ED}"/>
          </ac:spMkLst>
        </pc:spChg>
        <pc:spChg chg="mod">
          <ac:chgData name="Jackson, Beverly" userId="d819b667-6db0-44d2-a9fa-2b5c8b23c33f" providerId="ADAL" clId="{50B7FCCF-8F81-43E1-BCAB-C62532BD56B6}" dt="2023-08-18T19:47:48.811" v="10166" actId="20577"/>
          <ac:spMkLst>
            <pc:docMk/>
            <pc:sldMk cId="3790963632" sldId="327"/>
            <ac:spMk id="5" creationId="{142A6E5C-2466-4DCD-B72D-53499B6F3709}"/>
          </ac:spMkLst>
        </pc:spChg>
        <pc:spChg chg="mod">
          <ac:chgData name="Jackson, Beverly" userId="d819b667-6db0-44d2-a9fa-2b5c8b23c33f" providerId="ADAL" clId="{50B7FCCF-8F81-43E1-BCAB-C62532BD56B6}" dt="2023-08-07T20:15:08.235" v="135" actId="2711"/>
          <ac:spMkLst>
            <pc:docMk/>
            <pc:sldMk cId="3790963632" sldId="327"/>
            <ac:spMk id="6" creationId="{3CE7C746-262F-44EC-BBD0-393C8F1D56D5}"/>
          </ac:spMkLst>
        </pc:spChg>
        <pc:spChg chg="mod">
          <ac:chgData name="Jackson, Beverly" userId="d819b667-6db0-44d2-a9fa-2b5c8b23c33f" providerId="ADAL" clId="{50B7FCCF-8F81-43E1-BCAB-C62532BD56B6}" dt="2023-08-07T20:15:54.643" v="137" actId="2711"/>
          <ac:spMkLst>
            <pc:docMk/>
            <pc:sldMk cId="3790963632" sldId="327"/>
            <ac:spMk id="8" creationId="{4DB34821-DE3E-4837-B8C8-FCAB9BBDAE8B}"/>
          </ac:spMkLst>
        </pc:spChg>
        <pc:spChg chg="mod">
          <ac:chgData name="Jackson, Beverly" userId="d819b667-6db0-44d2-a9fa-2b5c8b23c33f" providerId="ADAL" clId="{50B7FCCF-8F81-43E1-BCAB-C62532BD56B6}" dt="2023-08-07T20:16:20.215" v="139" actId="2711"/>
          <ac:spMkLst>
            <pc:docMk/>
            <pc:sldMk cId="3790963632" sldId="327"/>
            <ac:spMk id="10" creationId="{5A97D587-8AFA-4864-BFFA-D6BBDE05545C}"/>
          </ac:spMkLst>
        </pc:spChg>
        <pc:picChg chg="add mod">
          <ac:chgData name="Jackson, Beverly" userId="d819b667-6db0-44d2-a9fa-2b5c8b23c33f" providerId="ADAL" clId="{50B7FCCF-8F81-43E1-BCAB-C62532BD56B6}" dt="2023-08-16T20:54:55.986" v="8537" actId="1076"/>
          <ac:picMkLst>
            <pc:docMk/>
            <pc:sldMk cId="3790963632" sldId="327"/>
            <ac:picMk id="2" creationId="{A0DC61B3-D2F4-2F98-F9CA-EA75F6FB003D}"/>
          </ac:picMkLst>
        </pc:picChg>
        <pc:picChg chg="add mod">
          <ac:chgData name="Jackson, Beverly" userId="d819b667-6db0-44d2-a9fa-2b5c8b23c33f" providerId="ADAL" clId="{50B7FCCF-8F81-43E1-BCAB-C62532BD56B6}" dt="2023-08-16T20:56:00.008" v="8544" actId="14100"/>
          <ac:picMkLst>
            <pc:docMk/>
            <pc:sldMk cId="3790963632" sldId="327"/>
            <ac:picMk id="3" creationId="{2ABE6BEB-446E-29DA-058B-1AA596E58D8C}"/>
          </ac:picMkLst>
        </pc:picChg>
      </pc:sldChg>
      <pc:sldChg chg="addSp delSp modSp mod modNotesTx">
        <pc:chgData name="Jackson, Beverly" userId="d819b667-6db0-44d2-a9fa-2b5c8b23c33f" providerId="ADAL" clId="{50B7FCCF-8F81-43E1-BCAB-C62532BD56B6}" dt="2023-08-16T20:57:31.602" v="8577" actId="20577"/>
        <pc:sldMkLst>
          <pc:docMk/>
          <pc:sldMk cId="3274554656" sldId="328"/>
        </pc:sldMkLst>
        <pc:spChg chg="add mod">
          <ac:chgData name="Jackson, Beverly" userId="d819b667-6db0-44d2-a9fa-2b5c8b23c33f" providerId="ADAL" clId="{50B7FCCF-8F81-43E1-BCAB-C62532BD56B6}" dt="2023-08-11T17:38:47.839" v="5185" actId="1076"/>
          <ac:spMkLst>
            <pc:docMk/>
            <pc:sldMk cId="3274554656" sldId="328"/>
            <ac:spMk id="8" creationId="{43F245E0-B097-1D4B-F707-D1BB29B3EC1F}"/>
          </ac:spMkLst>
        </pc:spChg>
        <pc:spChg chg="mod">
          <ac:chgData name="Jackson, Beverly" userId="d819b667-6db0-44d2-a9fa-2b5c8b23c33f" providerId="ADAL" clId="{50B7FCCF-8F81-43E1-BCAB-C62532BD56B6}" dt="2023-08-11T17:35:27.811" v="5134" actId="255"/>
          <ac:spMkLst>
            <pc:docMk/>
            <pc:sldMk cId="3274554656" sldId="328"/>
            <ac:spMk id="9" creationId="{5C3BCE96-1DD1-4E84-B1CC-F0E360EEE9AC}"/>
          </ac:spMkLst>
        </pc:spChg>
        <pc:spChg chg="add mod">
          <ac:chgData name="Jackson, Beverly" userId="d819b667-6db0-44d2-a9fa-2b5c8b23c33f" providerId="ADAL" clId="{50B7FCCF-8F81-43E1-BCAB-C62532BD56B6}" dt="2023-08-11T17:40:11.827" v="5206" actId="688"/>
          <ac:spMkLst>
            <pc:docMk/>
            <pc:sldMk cId="3274554656" sldId="328"/>
            <ac:spMk id="11" creationId="{34E94EC6-D57F-997C-8718-3C4672555C84}"/>
          </ac:spMkLst>
        </pc:spChg>
        <pc:spChg chg="add del mod">
          <ac:chgData name="Jackson, Beverly" userId="d819b667-6db0-44d2-a9fa-2b5c8b23c33f" providerId="ADAL" clId="{50B7FCCF-8F81-43E1-BCAB-C62532BD56B6}" dt="2023-08-11T17:40:26.592" v="5208" actId="767"/>
          <ac:spMkLst>
            <pc:docMk/>
            <pc:sldMk cId="3274554656" sldId="328"/>
            <ac:spMk id="12" creationId="{2C3CDE6E-D7A8-7AE5-E648-562672101937}"/>
          </ac:spMkLst>
        </pc:spChg>
        <pc:spChg chg="add del mod">
          <ac:chgData name="Jackson, Beverly" userId="d819b667-6db0-44d2-a9fa-2b5c8b23c33f" providerId="ADAL" clId="{50B7FCCF-8F81-43E1-BCAB-C62532BD56B6}" dt="2023-08-11T17:44:18.329" v="5250"/>
          <ac:spMkLst>
            <pc:docMk/>
            <pc:sldMk cId="3274554656" sldId="328"/>
            <ac:spMk id="13" creationId="{880ECF42-320A-E6C7-DDF3-C11B637BC51C}"/>
          </ac:spMkLst>
        </pc:spChg>
        <pc:spChg chg="add mod">
          <ac:chgData name="Jackson, Beverly" userId="d819b667-6db0-44d2-a9fa-2b5c8b23c33f" providerId="ADAL" clId="{50B7FCCF-8F81-43E1-BCAB-C62532BD56B6}" dt="2023-08-11T17:42:16.514" v="5241" actId="14100"/>
          <ac:spMkLst>
            <pc:docMk/>
            <pc:sldMk cId="3274554656" sldId="328"/>
            <ac:spMk id="14" creationId="{E2793157-477D-C31C-CCE3-764404301811}"/>
          </ac:spMkLst>
        </pc:spChg>
        <pc:spChg chg="add mod">
          <ac:chgData name="Jackson, Beverly" userId="d819b667-6db0-44d2-a9fa-2b5c8b23c33f" providerId="ADAL" clId="{50B7FCCF-8F81-43E1-BCAB-C62532BD56B6}" dt="2023-08-11T17:44:05.243" v="5248" actId="14100"/>
          <ac:spMkLst>
            <pc:docMk/>
            <pc:sldMk cId="3274554656" sldId="328"/>
            <ac:spMk id="15" creationId="{C29288A3-62B6-C8EB-5FE1-F8975417A45A}"/>
          </ac:spMkLst>
        </pc:spChg>
        <pc:picChg chg="mod">
          <ac:chgData name="Jackson, Beverly" userId="d819b667-6db0-44d2-a9fa-2b5c8b23c33f" providerId="ADAL" clId="{50B7FCCF-8F81-43E1-BCAB-C62532BD56B6}" dt="2023-08-16T20:56:34.922" v="8546" actId="1076"/>
          <ac:picMkLst>
            <pc:docMk/>
            <pc:sldMk cId="3274554656" sldId="328"/>
            <ac:picMk id="2" creationId="{879CAFBF-DC89-959A-1AC8-1CCAFB81E15C}"/>
          </ac:picMkLst>
        </pc:picChg>
        <pc:picChg chg="mod">
          <ac:chgData name="Jackson, Beverly" userId="d819b667-6db0-44d2-a9fa-2b5c8b23c33f" providerId="ADAL" clId="{50B7FCCF-8F81-43E1-BCAB-C62532BD56B6}" dt="2023-08-11T17:36:15.080" v="5135" actId="14100"/>
          <ac:picMkLst>
            <pc:docMk/>
            <pc:sldMk cId="3274554656" sldId="328"/>
            <ac:picMk id="3" creationId="{15625991-844A-4F47-B12B-C89E50356EBF}"/>
          </ac:picMkLst>
        </pc:picChg>
        <pc:picChg chg="mod">
          <ac:chgData name="Jackson, Beverly" userId="d819b667-6db0-44d2-a9fa-2b5c8b23c33f" providerId="ADAL" clId="{50B7FCCF-8F81-43E1-BCAB-C62532BD56B6}" dt="2023-08-16T20:56:53.549" v="8548" actId="1076"/>
          <ac:picMkLst>
            <pc:docMk/>
            <pc:sldMk cId="3274554656" sldId="328"/>
            <ac:picMk id="5" creationId="{CB585A35-0A08-87D1-1D39-BD44CC44072A}"/>
          </ac:picMkLst>
        </pc:picChg>
        <pc:picChg chg="mod">
          <ac:chgData name="Jackson, Beverly" userId="d819b667-6db0-44d2-a9fa-2b5c8b23c33f" providerId="ADAL" clId="{50B7FCCF-8F81-43E1-BCAB-C62532BD56B6}" dt="2023-08-11T17:44:30.428" v="5252" actId="14100"/>
          <ac:picMkLst>
            <pc:docMk/>
            <pc:sldMk cId="3274554656" sldId="328"/>
            <ac:picMk id="6" creationId="{2B873A5E-5805-ED10-168F-07F63FD10E11}"/>
          </ac:picMkLst>
        </pc:picChg>
        <pc:picChg chg="mod">
          <ac:chgData name="Jackson, Beverly" userId="d819b667-6db0-44d2-a9fa-2b5c8b23c33f" providerId="ADAL" clId="{50B7FCCF-8F81-43E1-BCAB-C62532BD56B6}" dt="2023-08-11T17:36:54.009" v="5139" actId="1076"/>
          <ac:picMkLst>
            <pc:docMk/>
            <pc:sldMk cId="3274554656" sldId="328"/>
            <ac:picMk id="7" creationId="{2828BDF2-11FE-738A-EA72-AA49900E63CF}"/>
          </ac:picMkLst>
        </pc:picChg>
        <pc:picChg chg="mod">
          <ac:chgData name="Jackson, Beverly" userId="d819b667-6db0-44d2-a9fa-2b5c8b23c33f" providerId="ADAL" clId="{50B7FCCF-8F81-43E1-BCAB-C62532BD56B6}" dt="2023-08-16T20:56:47.947" v="8547" actId="14100"/>
          <ac:picMkLst>
            <pc:docMk/>
            <pc:sldMk cId="3274554656" sldId="328"/>
            <ac:picMk id="11266" creationId="{4A6EF20B-8026-4A02-BA10-5262E3128BA6}"/>
          </ac:picMkLst>
        </pc:picChg>
        <pc:picChg chg="mod">
          <ac:chgData name="Jackson, Beverly" userId="d819b667-6db0-44d2-a9fa-2b5c8b23c33f" providerId="ADAL" clId="{50B7FCCF-8F81-43E1-BCAB-C62532BD56B6}" dt="2023-08-16T20:56:25.509" v="8545" actId="14100"/>
          <ac:picMkLst>
            <pc:docMk/>
            <pc:sldMk cId="3274554656" sldId="328"/>
            <ac:picMk id="11270" creationId="{B26ED66B-C99E-4588-879B-742500C758AB}"/>
          </ac:picMkLst>
        </pc:picChg>
        <pc:picChg chg="mod">
          <ac:chgData name="Jackson, Beverly" userId="d819b667-6db0-44d2-a9fa-2b5c8b23c33f" providerId="ADAL" clId="{50B7FCCF-8F81-43E1-BCAB-C62532BD56B6}" dt="2023-08-11T17:36:51.563" v="5138" actId="1076"/>
          <ac:picMkLst>
            <pc:docMk/>
            <pc:sldMk cId="3274554656" sldId="328"/>
            <ac:picMk id="11272" creationId="{21F5BDF0-4B4E-4B4D-B2C5-C533ED2DBD3C}"/>
          </ac:picMkLst>
        </pc:picChg>
      </pc:sldChg>
      <pc:sldChg chg="modSp mod modNotesTx">
        <pc:chgData name="Jackson, Beverly" userId="d819b667-6db0-44d2-a9fa-2b5c8b23c33f" providerId="ADAL" clId="{50B7FCCF-8F81-43E1-BCAB-C62532BD56B6}" dt="2023-08-16T20:59:32.948" v="8697" actId="20577"/>
        <pc:sldMkLst>
          <pc:docMk/>
          <pc:sldMk cId="1729168539" sldId="329"/>
        </pc:sldMkLst>
        <pc:spChg chg="mod">
          <ac:chgData name="Jackson, Beverly" userId="d819b667-6db0-44d2-a9fa-2b5c8b23c33f" providerId="ADAL" clId="{50B7FCCF-8F81-43E1-BCAB-C62532BD56B6}" dt="2023-08-11T17:45:22.998" v="5260" actId="255"/>
          <ac:spMkLst>
            <pc:docMk/>
            <pc:sldMk cId="1729168539" sldId="329"/>
            <ac:spMk id="2" creationId="{6C15E327-FA03-45DA-92BA-C88F7D4BF829}"/>
          </ac:spMkLst>
        </pc:spChg>
        <pc:spChg chg="mod">
          <ac:chgData name="Jackson, Beverly" userId="d819b667-6db0-44d2-a9fa-2b5c8b23c33f" providerId="ADAL" clId="{50B7FCCF-8F81-43E1-BCAB-C62532BD56B6}" dt="2023-08-16T20:58:08.049" v="8579" actId="27636"/>
          <ac:spMkLst>
            <pc:docMk/>
            <pc:sldMk cId="1729168539" sldId="329"/>
            <ac:spMk id="4" creationId="{0A79FAF9-CDC9-4C9E-A36E-7D9F42FBC474}"/>
          </ac:spMkLst>
        </pc:spChg>
      </pc:sldChg>
      <pc:sldChg chg="addSp delSp modSp del mod">
        <pc:chgData name="Jackson, Beverly" userId="d819b667-6db0-44d2-a9fa-2b5c8b23c33f" providerId="ADAL" clId="{50B7FCCF-8F81-43E1-BCAB-C62532BD56B6}" dt="2023-08-11T19:48:59.600" v="5748" actId="47"/>
        <pc:sldMkLst>
          <pc:docMk/>
          <pc:sldMk cId="439845867" sldId="330"/>
        </pc:sldMkLst>
        <pc:spChg chg="mod">
          <ac:chgData name="Jackson, Beverly" userId="d819b667-6db0-44d2-a9fa-2b5c8b23c33f" providerId="ADAL" clId="{50B7FCCF-8F81-43E1-BCAB-C62532BD56B6}" dt="2023-08-11T17:46:49.293" v="5271" actId="255"/>
          <ac:spMkLst>
            <pc:docMk/>
            <pc:sldMk cId="439845867" sldId="330"/>
            <ac:spMk id="2" creationId="{025D17D4-B149-40BC-98EF-57E80A8EDFDD}"/>
          </ac:spMkLst>
        </pc:spChg>
        <pc:spChg chg="mod">
          <ac:chgData name="Jackson, Beverly" userId="d819b667-6db0-44d2-a9fa-2b5c8b23c33f" providerId="ADAL" clId="{50B7FCCF-8F81-43E1-BCAB-C62532BD56B6}" dt="2023-08-11T17:47:05.342" v="5273" actId="255"/>
          <ac:spMkLst>
            <pc:docMk/>
            <pc:sldMk cId="439845867" sldId="330"/>
            <ac:spMk id="6" creationId="{B02A25F9-1395-4F68-81D7-D7CE637CBFA7}"/>
          </ac:spMkLst>
        </pc:spChg>
        <pc:graphicFrameChg chg="mod">
          <ac:chgData name="Jackson, Beverly" userId="d819b667-6db0-44d2-a9fa-2b5c8b23c33f" providerId="ADAL" clId="{50B7FCCF-8F81-43E1-BCAB-C62532BD56B6}" dt="2023-08-07T20:20:50.526" v="148" actId="14100"/>
          <ac:graphicFrameMkLst>
            <pc:docMk/>
            <pc:sldMk cId="439845867" sldId="330"/>
            <ac:graphicFrameMk id="5" creationId="{ECFCB00C-1702-44A4-B223-ECD69165CEB8}"/>
          </ac:graphicFrameMkLst>
        </pc:graphicFrameChg>
        <pc:picChg chg="add del mod">
          <ac:chgData name="Jackson, Beverly" userId="d819b667-6db0-44d2-a9fa-2b5c8b23c33f" providerId="ADAL" clId="{50B7FCCF-8F81-43E1-BCAB-C62532BD56B6}" dt="2023-08-11T17:49:37.420" v="5281" actId="21"/>
          <ac:picMkLst>
            <pc:docMk/>
            <pc:sldMk cId="439845867" sldId="330"/>
            <ac:picMk id="4" creationId="{A7CFF984-21E0-0999-103A-77BA02FC5728}"/>
          </ac:picMkLst>
        </pc:picChg>
      </pc:sldChg>
      <pc:sldChg chg="modSp mod">
        <pc:chgData name="Jackson, Beverly" userId="d819b667-6db0-44d2-a9fa-2b5c8b23c33f" providerId="ADAL" clId="{50B7FCCF-8F81-43E1-BCAB-C62532BD56B6}" dt="2023-08-11T19:49:41.743" v="5750" actId="1076"/>
        <pc:sldMkLst>
          <pc:docMk/>
          <pc:sldMk cId="2380109067" sldId="331"/>
        </pc:sldMkLst>
        <pc:spChg chg="mod">
          <ac:chgData name="Jackson, Beverly" userId="d819b667-6db0-44d2-a9fa-2b5c8b23c33f" providerId="ADAL" clId="{50B7FCCF-8F81-43E1-BCAB-C62532BD56B6}" dt="2023-08-11T17:49:03.396" v="5277" actId="255"/>
          <ac:spMkLst>
            <pc:docMk/>
            <pc:sldMk cId="2380109067" sldId="331"/>
            <ac:spMk id="2" creationId="{2354DAA7-7F39-4067-BFE1-5C6456C1E6E9}"/>
          </ac:spMkLst>
        </pc:spChg>
        <pc:spChg chg="mod">
          <ac:chgData name="Jackson, Beverly" userId="d819b667-6db0-44d2-a9fa-2b5c8b23c33f" providerId="ADAL" clId="{50B7FCCF-8F81-43E1-BCAB-C62532BD56B6}" dt="2023-08-11T19:49:34.749" v="5749" actId="6549"/>
          <ac:spMkLst>
            <pc:docMk/>
            <pc:sldMk cId="2380109067" sldId="331"/>
            <ac:spMk id="3" creationId="{57C0D5ED-F35D-4FC6-B3AE-BD53C66ABD0B}"/>
          </ac:spMkLst>
        </pc:spChg>
        <pc:picChg chg="mod">
          <ac:chgData name="Jackson, Beverly" userId="d819b667-6db0-44d2-a9fa-2b5c8b23c33f" providerId="ADAL" clId="{50B7FCCF-8F81-43E1-BCAB-C62532BD56B6}" dt="2023-08-11T19:49:41.743" v="5750" actId="1076"/>
          <ac:picMkLst>
            <pc:docMk/>
            <pc:sldMk cId="2380109067" sldId="331"/>
            <ac:picMk id="4" creationId="{6334B691-EED2-1233-A855-CA1AEE8A2967}"/>
          </ac:picMkLst>
        </pc:picChg>
      </pc:sldChg>
      <pc:sldChg chg="modSp del mod modNotesTx">
        <pc:chgData name="Jackson, Beverly" userId="d819b667-6db0-44d2-a9fa-2b5c8b23c33f" providerId="ADAL" clId="{50B7FCCF-8F81-43E1-BCAB-C62532BD56B6}" dt="2023-08-16T21:03:20.891" v="8825" actId="47"/>
        <pc:sldMkLst>
          <pc:docMk/>
          <pc:sldMk cId="3883469569" sldId="332"/>
        </pc:sldMkLst>
        <pc:spChg chg="mod">
          <ac:chgData name="Jackson, Beverly" userId="d819b667-6db0-44d2-a9fa-2b5c8b23c33f" providerId="ADAL" clId="{50B7FCCF-8F81-43E1-BCAB-C62532BD56B6}" dt="2023-08-11T17:51:04.900" v="5311" actId="14100"/>
          <ac:spMkLst>
            <pc:docMk/>
            <pc:sldMk cId="3883469569" sldId="332"/>
            <ac:spMk id="2" creationId="{5260519C-1A92-4FD6-BCFD-049CC112EB56}"/>
          </ac:spMkLst>
        </pc:spChg>
        <pc:spChg chg="mod">
          <ac:chgData name="Jackson, Beverly" userId="d819b667-6db0-44d2-a9fa-2b5c8b23c33f" providerId="ADAL" clId="{50B7FCCF-8F81-43E1-BCAB-C62532BD56B6}" dt="2023-08-07T20:28:38.640" v="167" actId="14100"/>
          <ac:spMkLst>
            <pc:docMk/>
            <pc:sldMk cId="3883469569" sldId="332"/>
            <ac:spMk id="3" creationId="{97BB917A-A048-45AC-AC60-638CA9B8FAB3}"/>
          </ac:spMkLst>
        </pc:spChg>
        <pc:picChg chg="mod">
          <ac:chgData name="Jackson, Beverly" userId="d819b667-6db0-44d2-a9fa-2b5c8b23c33f" providerId="ADAL" clId="{50B7FCCF-8F81-43E1-BCAB-C62532BD56B6}" dt="2023-08-07T20:29:12.386" v="169" actId="14100"/>
          <ac:picMkLst>
            <pc:docMk/>
            <pc:sldMk cId="3883469569" sldId="332"/>
            <ac:picMk id="17410" creationId="{ED42BC7E-891F-47B2-97C2-E0A2A7CCCF25}"/>
          </ac:picMkLst>
        </pc:picChg>
      </pc:sldChg>
      <pc:sldChg chg="modSp mod modNotesTx">
        <pc:chgData name="Jackson, Beverly" userId="d819b667-6db0-44d2-a9fa-2b5c8b23c33f" providerId="ADAL" clId="{50B7FCCF-8F81-43E1-BCAB-C62532BD56B6}" dt="2023-08-16T21:09:20.455" v="8849" actId="14100"/>
        <pc:sldMkLst>
          <pc:docMk/>
          <pc:sldMk cId="3023533013" sldId="333"/>
        </pc:sldMkLst>
        <pc:spChg chg="mod">
          <ac:chgData name="Jackson, Beverly" userId="d819b667-6db0-44d2-a9fa-2b5c8b23c33f" providerId="ADAL" clId="{50B7FCCF-8F81-43E1-BCAB-C62532BD56B6}" dt="2023-08-07T20:29:29.205" v="170" actId="2711"/>
          <ac:spMkLst>
            <pc:docMk/>
            <pc:sldMk cId="3023533013" sldId="333"/>
            <ac:spMk id="2" creationId="{DD5F449B-8F3B-4AAF-8478-A49AE21EA415}"/>
          </ac:spMkLst>
        </pc:spChg>
        <pc:spChg chg="mod">
          <ac:chgData name="Jackson, Beverly" userId="d819b667-6db0-44d2-a9fa-2b5c8b23c33f" providerId="ADAL" clId="{50B7FCCF-8F81-43E1-BCAB-C62532BD56B6}" dt="2023-08-16T21:03:52.664" v="8829" actId="20577"/>
          <ac:spMkLst>
            <pc:docMk/>
            <pc:sldMk cId="3023533013" sldId="333"/>
            <ac:spMk id="3" creationId="{9CA8FA05-6330-4B73-B8BC-CE9740120200}"/>
          </ac:spMkLst>
        </pc:spChg>
        <pc:picChg chg="mod">
          <ac:chgData name="Jackson, Beverly" userId="d819b667-6db0-44d2-a9fa-2b5c8b23c33f" providerId="ADAL" clId="{50B7FCCF-8F81-43E1-BCAB-C62532BD56B6}" dt="2023-08-16T21:08:26.223" v="8844" actId="1440"/>
          <ac:picMkLst>
            <pc:docMk/>
            <pc:sldMk cId="3023533013" sldId="333"/>
            <ac:picMk id="18434" creationId="{7499924D-1D62-44E4-93F4-3F76D0E0062A}"/>
          </ac:picMkLst>
        </pc:picChg>
        <pc:picChg chg="mod">
          <ac:chgData name="Jackson, Beverly" userId="d819b667-6db0-44d2-a9fa-2b5c8b23c33f" providerId="ADAL" clId="{50B7FCCF-8F81-43E1-BCAB-C62532BD56B6}" dt="2023-08-16T21:08:02.903" v="8843" actId="1440"/>
          <ac:picMkLst>
            <pc:docMk/>
            <pc:sldMk cId="3023533013" sldId="333"/>
            <ac:picMk id="18436" creationId="{EE23F0F2-3C63-49A3-A97B-CD370B056086}"/>
          </ac:picMkLst>
        </pc:picChg>
        <pc:picChg chg="mod">
          <ac:chgData name="Jackson, Beverly" userId="d819b667-6db0-44d2-a9fa-2b5c8b23c33f" providerId="ADAL" clId="{50B7FCCF-8F81-43E1-BCAB-C62532BD56B6}" dt="2023-08-16T21:09:08.245" v="8847" actId="1076"/>
          <ac:picMkLst>
            <pc:docMk/>
            <pc:sldMk cId="3023533013" sldId="333"/>
            <ac:picMk id="18438" creationId="{815A80AD-F1E4-401C-9CC4-0298770C827A}"/>
          </ac:picMkLst>
        </pc:picChg>
        <pc:picChg chg="mod">
          <ac:chgData name="Jackson, Beverly" userId="d819b667-6db0-44d2-a9fa-2b5c8b23c33f" providerId="ADAL" clId="{50B7FCCF-8F81-43E1-BCAB-C62532BD56B6}" dt="2023-08-16T21:09:20.455" v="8849" actId="14100"/>
          <ac:picMkLst>
            <pc:docMk/>
            <pc:sldMk cId="3023533013" sldId="333"/>
            <ac:picMk id="18440" creationId="{0930536F-1A40-4613-9884-789F4D76CAF7}"/>
          </ac:picMkLst>
        </pc:picChg>
      </pc:sldChg>
      <pc:sldChg chg="modSp mod modNotes">
        <pc:chgData name="Jackson, Beverly" userId="d819b667-6db0-44d2-a9fa-2b5c8b23c33f" providerId="ADAL" clId="{50B7FCCF-8F81-43E1-BCAB-C62532BD56B6}" dt="2023-08-18T19:50:14.418" v="10177" actId="1076"/>
        <pc:sldMkLst>
          <pc:docMk/>
          <pc:sldMk cId="381973096" sldId="334"/>
        </pc:sldMkLst>
        <pc:spChg chg="mod">
          <ac:chgData name="Jackson, Beverly" userId="d819b667-6db0-44d2-a9fa-2b5c8b23c33f" providerId="ADAL" clId="{50B7FCCF-8F81-43E1-BCAB-C62532BD56B6}" dt="2023-08-07T20:32:46.189" v="181" actId="14100"/>
          <ac:spMkLst>
            <pc:docMk/>
            <pc:sldMk cId="381973096" sldId="334"/>
            <ac:spMk id="2" creationId="{44C4B192-3515-4E4A-B060-18FB7181041F}"/>
          </ac:spMkLst>
        </pc:spChg>
        <pc:spChg chg="mod">
          <ac:chgData name="Jackson, Beverly" userId="d819b667-6db0-44d2-a9fa-2b5c8b23c33f" providerId="ADAL" clId="{50B7FCCF-8F81-43E1-BCAB-C62532BD56B6}" dt="2023-08-07T20:41:35.770" v="258" actId="6549"/>
          <ac:spMkLst>
            <pc:docMk/>
            <pc:sldMk cId="381973096" sldId="334"/>
            <ac:spMk id="3" creationId="{288C824B-5A06-4907-A591-748BA64E8FE2}"/>
          </ac:spMkLst>
        </pc:spChg>
        <pc:picChg chg="mod">
          <ac:chgData name="Jackson, Beverly" userId="d819b667-6db0-44d2-a9fa-2b5c8b23c33f" providerId="ADAL" clId="{50B7FCCF-8F81-43E1-BCAB-C62532BD56B6}" dt="2023-08-18T19:50:05.810" v="10174" actId="1076"/>
          <ac:picMkLst>
            <pc:docMk/>
            <pc:sldMk cId="381973096" sldId="334"/>
            <ac:picMk id="20482" creationId="{3C3C3B8B-2E68-498B-B28A-EAE331FB30C3}"/>
          </ac:picMkLst>
        </pc:picChg>
        <pc:picChg chg="mod">
          <ac:chgData name="Jackson, Beverly" userId="d819b667-6db0-44d2-a9fa-2b5c8b23c33f" providerId="ADAL" clId="{50B7FCCF-8F81-43E1-BCAB-C62532BD56B6}" dt="2023-08-18T19:50:14.418" v="10177" actId="1076"/>
          <ac:picMkLst>
            <pc:docMk/>
            <pc:sldMk cId="381973096" sldId="334"/>
            <ac:picMk id="20486" creationId="{7EF323BA-5991-474B-A203-ACE685BC4997}"/>
          </ac:picMkLst>
        </pc:picChg>
      </pc:sldChg>
      <pc:sldChg chg="addSp delSp modSp mod">
        <pc:chgData name="Jackson, Beverly" userId="d819b667-6db0-44d2-a9fa-2b5c8b23c33f" providerId="ADAL" clId="{50B7FCCF-8F81-43E1-BCAB-C62532BD56B6}" dt="2023-08-16T21:14:07.342" v="8851" actId="14100"/>
        <pc:sldMkLst>
          <pc:docMk/>
          <pc:sldMk cId="3907086274" sldId="335"/>
        </pc:sldMkLst>
        <pc:spChg chg="mod">
          <ac:chgData name="Jackson, Beverly" userId="d819b667-6db0-44d2-a9fa-2b5c8b23c33f" providerId="ADAL" clId="{50B7FCCF-8F81-43E1-BCAB-C62532BD56B6}" dt="2023-08-11T17:51:31.549" v="5313" actId="255"/>
          <ac:spMkLst>
            <pc:docMk/>
            <pc:sldMk cId="3907086274" sldId="335"/>
            <ac:spMk id="2" creationId="{2B8AE0AB-8206-4799-BBB9-DD95D55938E2}"/>
          </ac:spMkLst>
        </pc:spChg>
        <pc:spChg chg="mod">
          <ac:chgData name="Jackson, Beverly" userId="d819b667-6db0-44d2-a9fa-2b5c8b23c33f" providerId="ADAL" clId="{50B7FCCF-8F81-43E1-BCAB-C62532BD56B6}" dt="2023-08-11T17:55:56.642" v="5327" actId="255"/>
          <ac:spMkLst>
            <pc:docMk/>
            <pc:sldMk cId="3907086274" sldId="335"/>
            <ac:spMk id="3" creationId="{66A6E4D2-2488-4714-B5BA-85BA8BE37CEF}"/>
          </ac:spMkLst>
        </pc:spChg>
        <pc:picChg chg="add del">
          <ac:chgData name="Jackson, Beverly" userId="d819b667-6db0-44d2-a9fa-2b5c8b23c33f" providerId="ADAL" clId="{50B7FCCF-8F81-43E1-BCAB-C62532BD56B6}" dt="2023-08-11T17:53:20.667" v="5315"/>
          <ac:picMkLst>
            <pc:docMk/>
            <pc:sldMk cId="3907086274" sldId="335"/>
            <ac:picMk id="4" creationId="{E49B139A-2F8C-6BE3-4689-41EF76334259}"/>
          </ac:picMkLst>
        </pc:picChg>
        <pc:picChg chg="add del">
          <ac:chgData name="Jackson, Beverly" userId="d819b667-6db0-44d2-a9fa-2b5c8b23c33f" providerId="ADAL" clId="{50B7FCCF-8F81-43E1-BCAB-C62532BD56B6}" dt="2023-08-11T17:53:35.029" v="5317"/>
          <ac:picMkLst>
            <pc:docMk/>
            <pc:sldMk cId="3907086274" sldId="335"/>
            <ac:picMk id="5" creationId="{4369C588-CA62-5C82-5705-4F8CAEE9A87F}"/>
          </ac:picMkLst>
        </pc:picChg>
        <pc:picChg chg="add mod">
          <ac:chgData name="Jackson, Beverly" userId="d819b667-6db0-44d2-a9fa-2b5c8b23c33f" providerId="ADAL" clId="{50B7FCCF-8F81-43E1-BCAB-C62532BD56B6}" dt="2023-08-16T21:14:07.342" v="8851" actId="14100"/>
          <ac:picMkLst>
            <pc:docMk/>
            <pc:sldMk cId="3907086274" sldId="335"/>
            <ac:picMk id="6" creationId="{7232E689-7394-57EC-694A-EB62F9EC1BDF}"/>
          </ac:picMkLst>
        </pc:picChg>
      </pc:sldChg>
      <pc:sldChg chg="modSp mod">
        <pc:chgData name="Jackson, Beverly" userId="d819b667-6db0-44d2-a9fa-2b5c8b23c33f" providerId="ADAL" clId="{50B7FCCF-8F81-43E1-BCAB-C62532BD56B6}" dt="2023-08-16T21:17:56.376" v="8861" actId="255"/>
        <pc:sldMkLst>
          <pc:docMk/>
          <pc:sldMk cId="2164053011" sldId="336"/>
        </pc:sldMkLst>
        <pc:spChg chg="mod">
          <ac:chgData name="Jackson, Beverly" userId="d819b667-6db0-44d2-a9fa-2b5c8b23c33f" providerId="ADAL" clId="{50B7FCCF-8F81-43E1-BCAB-C62532BD56B6}" dt="2023-08-07T20:43:14.925" v="264" actId="2711"/>
          <ac:spMkLst>
            <pc:docMk/>
            <pc:sldMk cId="2164053011" sldId="336"/>
            <ac:spMk id="2" creationId="{EC83D726-39C1-4E69-B743-67B83397C708}"/>
          </ac:spMkLst>
        </pc:spChg>
        <pc:spChg chg="mod">
          <ac:chgData name="Jackson, Beverly" userId="d819b667-6db0-44d2-a9fa-2b5c8b23c33f" providerId="ADAL" clId="{50B7FCCF-8F81-43E1-BCAB-C62532BD56B6}" dt="2023-08-16T21:17:56.376" v="8861" actId="255"/>
          <ac:spMkLst>
            <pc:docMk/>
            <pc:sldMk cId="2164053011" sldId="336"/>
            <ac:spMk id="3" creationId="{3DF5B859-447B-4DF3-96F5-A9794BB7BC48}"/>
          </ac:spMkLst>
        </pc:spChg>
        <pc:picChg chg="mod">
          <ac:chgData name="Jackson, Beverly" userId="d819b667-6db0-44d2-a9fa-2b5c8b23c33f" providerId="ADAL" clId="{50B7FCCF-8F81-43E1-BCAB-C62532BD56B6}" dt="2023-08-16T21:17:47.103" v="8860" actId="1076"/>
          <ac:picMkLst>
            <pc:docMk/>
            <pc:sldMk cId="2164053011" sldId="336"/>
            <ac:picMk id="12290" creationId="{085F75C1-74A1-46E5-B63A-1EA21987491A}"/>
          </ac:picMkLst>
        </pc:picChg>
      </pc:sldChg>
      <pc:sldChg chg="addSp modSp mod">
        <pc:chgData name="Jackson, Beverly" userId="d819b667-6db0-44d2-a9fa-2b5c8b23c33f" providerId="ADAL" clId="{50B7FCCF-8F81-43E1-BCAB-C62532BD56B6}" dt="2023-08-16T21:25:27.194" v="8876"/>
        <pc:sldMkLst>
          <pc:docMk/>
          <pc:sldMk cId="257920408" sldId="337"/>
        </pc:sldMkLst>
        <pc:spChg chg="mod">
          <ac:chgData name="Jackson, Beverly" userId="d819b667-6db0-44d2-a9fa-2b5c8b23c33f" providerId="ADAL" clId="{50B7FCCF-8F81-43E1-BCAB-C62532BD56B6}" dt="2023-08-11T17:56:20.201" v="5330" actId="255"/>
          <ac:spMkLst>
            <pc:docMk/>
            <pc:sldMk cId="257920408" sldId="337"/>
            <ac:spMk id="2" creationId="{0862460B-9047-4318-98FE-D971BCCD953C}"/>
          </ac:spMkLst>
        </pc:spChg>
        <pc:spChg chg="mod">
          <ac:chgData name="Jackson, Beverly" userId="d819b667-6db0-44d2-a9fa-2b5c8b23c33f" providerId="ADAL" clId="{50B7FCCF-8F81-43E1-BCAB-C62532BD56B6}" dt="2023-08-07T20:45:57.070" v="278" actId="122"/>
          <ac:spMkLst>
            <pc:docMk/>
            <pc:sldMk cId="257920408" sldId="337"/>
            <ac:spMk id="3" creationId="{0F984FB5-2D31-4D58-9C91-492FFDBE99C4}"/>
          </ac:spMkLst>
        </pc:spChg>
        <pc:picChg chg="add mod">
          <ac:chgData name="Jackson, Beverly" userId="d819b667-6db0-44d2-a9fa-2b5c8b23c33f" providerId="ADAL" clId="{50B7FCCF-8F81-43E1-BCAB-C62532BD56B6}" dt="2023-08-16T21:25:13.461" v="8873" actId="29295"/>
          <ac:picMkLst>
            <pc:docMk/>
            <pc:sldMk cId="257920408" sldId="337"/>
            <ac:picMk id="4" creationId="{ED9AD59A-1A3E-F707-4366-A294436A6033}"/>
          </ac:picMkLst>
        </pc:picChg>
        <pc:picChg chg="mod">
          <ac:chgData name="Jackson, Beverly" userId="d819b667-6db0-44d2-a9fa-2b5c8b23c33f" providerId="ADAL" clId="{50B7FCCF-8F81-43E1-BCAB-C62532BD56B6}" dt="2023-08-16T21:25:27.194" v="8876"/>
          <ac:picMkLst>
            <pc:docMk/>
            <pc:sldMk cId="257920408" sldId="337"/>
            <ac:picMk id="21508" creationId="{5198CAD6-C6AA-42A6-9596-D1A264337D2F}"/>
          </ac:picMkLst>
        </pc:picChg>
        <pc:picChg chg="mod">
          <ac:chgData name="Jackson, Beverly" userId="d819b667-6db0-44d2-a9fa-2b5c8b23c33f" providerId="ADAL" clId="{50B7FCCF-8F81-43E1-BCAB-C62532BD56B6}" dt="2023-08-16T21:19:35.167" v="8862" actId="14826"/>
          <ac:picMkLst>
            <pc:docMk/>
            <pc:sldMk cId="257920408" sldId="337"/>
            <ac:picMk id="21510" creationId="{CF5F67EB-D764-4C84-8952-B3242790D7CA}"/>
          </ac:picMkLst>
        </pc:picChg>
        <pc:picChg chg="mod">
          <ac:chgData name="Jackson, Beverly" userId="d819b667-6db0-44d2-a9fa-2b5c8b23c33f" providerId="ADAL" clId="{50B7FCCF-8F81-43E1-BCAB-C62532BD56B6}" dt="2023-08-16T21:25:16.448" v="8874" actId="1076"/>
          <ac:picMkLst>
            <pc:docMk/>
            <pc:sldMk cId="257920408" sldId="337"/>
            <ac:picMk id="21512" creationId="{5163A786-5A1F-4B27-9247-9B2CC16ECBA5}"/>
          </ac:picMkLst>
        </pc:picChg>
        <pc:picChg chg="mod">
          <ac:chgData name="Jackson, Beverly" userId="d819b667-6db0-44d2-a9fa-2b5c8b23c33f" providerId="ADAL" clId="{50B7FCCF-8F81-43E1-BCAB-C62532BD56B6}" dt="2023-08-07T20:46:43.420" v="281"/>
          <ac:picMkLst>
            <pc:docMk/>
            <pc:sldMk cId="257920408" sldId="337"/>
            <ac:picMk id="21514" creationId="{A81132E9-922D-40C1-A764-05E7BB2B4A72}"/>
          </ac:picMkLst>
        </pc:picChg>
        <pc:picChg chg="mod">
          <ac:chgData name="Jackson, Beverly" userId="d819b667-6db0-44d2-a9fa-2b5c8b23c33f" providerId="ADAL" clId="{50B7FCCF-8F81-43E1-BCAB-C62532BD56B6}" dt="2023-08-07T20:47:58.820" v="291"/>
          <ac:picMkLst>
            <pc:docMk/>
            <pc:sldMk cId="257920408" sldId="337"/>
            <ac:picMk id="21516" creationId="{B9A63AA2-5FA9-480A-B15D-CE56FD378812}"/>
          </ac:picMkLst>
        </pc:picChg>
        <pc:picChg chg="mod">
          <ac:chgData name="Jackson, Beverly" userId="d819b667-6db0-44d2-a9fa-2b5c8b23c33f" providerId="ADAL" clId="{50B7FCCF-8F81-43E1-BCAB-C62532BD56B6}" dt="2023-08-16T21:24:59.889" v="8870" actId="1076"/>
          <ac:picMkLst>
            <pc:docMk/>
            <pc:sldMk cId="257920408" sldId="337"/>
            <ac:picMk id="21518" creationId="{03839598-BB3D-4D13-9DEC-DA66D12930B3}"/>
          </ac:picMkLst>
        </pc:picChg>
      </pc:sldChg>
      <pc:sldChg chg="modSp mod modNotesTx">
        <pc:chgData name="Jackson, Beverly" userId="d819b667-6db0-44d2-a9fa-2b5c8b23c33f" providerId="ADAL" clId="{50B7FCCF-8F81-43E1-BCAB-C62532BD56B6}" dt="2023-08-16T21:26:42.449" v="8883" actId="14100"/>
        <pc:sldMkLst>
          <pc:docMk/>
          <pc:sldMk cId="2175051378" sldId="338"/>
        </pc:sldMkLst>
        <pc:spChg chg="mod">
          <ac:chgData name="Jackson, Beverly" userId="d819b667-6db0-44d2-a9fa-2b5c8b23c33f" providerId="ADAL" clId="{50B7FCCF-8F81-43E1-BCAB-C62532BD56B6}" dt="2023-08-07T20:49:01.437" v="298" actId="207"/>
          <ac:spMkLst>
            <pc:docMk/>
            <pc:sldMk cId="2175051378" sldId="338"/>
            <ac:spMk id="2" creationId="{FFE5C56B-D6B9-465D-9203-18BCA55A87D6}"/>
          </ac:spMkLst>
        </pc:spChg>
        <pc:spChg chg="mod">
          <ac:chgData name="Jackson, Beverly" userId="d819b667-6db0-44d2-a9fa-2b5c8b23c33f" providerId="ADAL" clId="{50B7FCCF-8F81-43E1-BCAB-C62532BD56B6}" dt="2023-08-16T21:26:05.150" v="8878" actId="14100"/>
          <ac:spMkLst>
            <pc:docMk/>
            <pc:sldMk cId="2175051378" sldId="338"/>
            <ac:spMk id="3" creationId="{1FF73AA6-BD20-41D9-BF93-744A18D66E7E}"/>
          </ac:spMkLst>
        </pc:spChg>
        <pc:picChg chg="mod">
          <ac:chgData name="Jackson, Beverly" userId="d819b667-6db0-44d2-a9fa-2b5c8b23c33f" providerId="ADAL" clId="{50B7FCCF-8F81-43E1-BCAB-C62532BD56B6}" dt="2023-08-16T21:26:42.449" v="8883" actId="14100"/>
          <ac:picMkLst>
            <pc:docMk/>
            <pc:sldMk cId="2175051378" sldId="338"/>
            <ac:picMk id="22530" creationId="{C229A685-25C5-45D8-BA09-3505B3F5F3B7}"/>
          </ac:picMkLst>
        </pc:picChg>
        <pc:picChg chg="mod">
          <ac:chgData name="Jackson, Beverly" userId="d819b667-6db0-44d2-a9fa-2b5c8b23c33f" providerId="ADAL" clId="{50B7FCCF-8F81-43E1-BCAB-C62532BD56B6}" dt="2023-08-16T21:26:28.732" v="8881" actId="688"/>
          <ac:picMkLst>
            <pc:docMk/>
            <pc:sldMk cId="2175051378" sldId="338"/>
            <ac:picMk id="22532" creationId="{1353F46A-1236-471A-AF69-6E458B497FDA}"/>
          </ac:picMkLst>
        </pc:picChg>
      </pc:sldChg>
      <pc:sldChg chg="modSp mod ord">
        <pc:chgData name="Jackson, Beverly" userId="d819b667-6db0-44d2-a9fa-2b5c8b23c33f" providerId="ADAL" clId="{50B7FCCF-8F81-43E1-BCAB-C62532BD56B6}" dt="2023-08-17T14:12:36.204" v="9540"/>
        <pc:sldMkLst>
          <pc:docMk/>
          <pc:sldMk cId="1660447472" sldId="339"/>
        </pc:sldMkLst>
        <pc:spChg chg="mod">
          <ac:chgData name="Jackson, Beverly" userId="d819b667-6db0-44d2-a9fa-2b5c8b23c33f" providerId="ADAL" clId="{50B7FCCF-8F81-43E1-BCAB-C62532BD56B6}" dt="2023-08-07T20:52:25.559" v="311" actId="2711"/>
          <ac:spMkLst>
            <pc:docMk/>
            <pc:sldMk cId="1660447472" sldId="339"/>
            <ac:spMk id="2" creationId="{1F009739-023D-4823-A0AE-0B6C9B0818DE}"/>
          </ac:spMkLst>
        </pc:spChg>
      </pc:sldChg>
      <pc:sldChg chg="modSp mod ord">
        <pc:chgData name="Jackson, Beverly" userId="d819b667-6db0-44d2-a9fa-2b5c8b23c33f" providerId="ADAL" clId="{50B7FCCF-8F81-43E1-BCAB-C62532BD56B6}" dt="2023-08-17T14:13:01.969" v="9542"/>
        <pc:sldMkLst>
          <pc:docMk/>
          <pc:sldMk cId="1596538880" sldId="340"/>
        </pc:sldMkLst>
        <pc:spChg chg="mod">
          <ac:chgData name="Jackson, Beverly" userId="d819b667-6db0-44d2-a9fa-2b5c8b23c33f" providerId="ADAL" clId="{50B7FCCF-8F81-43E1-BCAB-C62532BD56B6}" dt="2023-08-07T20:52:39.286" v="312" actId="2711"/>
          <ac:spMkLst>
            <pc:docMk/>
            <pc:sldMk cId="1596538880" sldId="340"/>
            <ac:spMk id="4" creationId="{2F6A8456-2EBD-4F2D-BFA4-A6F06D4A263D}"/>
          </ac:spMkLst>
        </pc:spChg>
      </pc:sldChg>
      <pc:sldChg chg="modSp mod ord modNotesTx">
        <pc:chgData name="Jackson, Beverly" userId="d819b667-6db0-44d2-a9fa-2b5c8b23c33f" providerId="ADAL" clId="{50B7FCCF-8F81-43E1-BCAB-C62532BD56B6}" dt="2023-08-17T14:13:18.977" v="9544"/>
        <pc:sldMkLst>
          <pc:docMk/>
          <pc:sldMk cId="137796856" sldId="341"/>
        </pc:sldMkLst>
        <pc:spChg chg="mod">
          <ac:chgData name="Jackson, Beverly" userId="d819b667-6db0-44d2-a9fa-2b5c8b23c33f" providerId="ADAL" clId="{50B7FCCF-8F81-43E1-BCAB-C62532BD56B6}" dt="2023-08-16T21:30:46.191" v="9168" actId="242"/>
          <ac:spMkLst>
            <pc:docMk/>
            <pc:sldMk cId="137796856" sldId="341"/>
            <ac:spMk id="2" creationId="{69928EE1-BBEB-4076-B91D-48FFB43E0D71}"/>
          </ac:spMkLst>
        </pc:spChg>
        <pc:spChg chg="mod">
          <ac:chgData name="Jackson, Beverly" userId="d819b667-6db0-44d2-a9fa-2b5c8b23c33f" providerId="ADAL" clId="{50B7FCCF-8F81-43E1-BCAB-C62532BD56B6}" dt="2023-08-07T20:54:10.369" v="326" actId="2711"/>
          <ac:spMkLst>
            <pc:docMk/>
            <pc:sldMk cId="137796856" sldId="341"/>
            <ac:spMk id="3" creationId="{F6089A9A-2E6C-4F2B-8BE4-D85544287EAB}"/>
          </ac:spMkLst>
        </pc:spChg>
      </pc:sldChg>
      <pc:sldChg chg="modSp mod ord">
        <pc:chgData name="Jackson, Beverly" userId="d819b667-6db0-44d2-a9fa-2b5c8b23c33f" providerId="ADAL" clId="{50B7FCCF-8F81-43E1-BCAB-C62532BD56B6}" dt="2023-08-17T13:50:16.565" v="9224"/>
        <pc:sldMkLst>
          <pc:docMk/>
          <pc:sldMk cId="2520707588" sldId="342"/>
        </pc:sldMkLst>
        <pc:spChg chg="mod">
          <ac:chgData name="Jackson, Beverly" userId="d819b667-6db0-44d2-a9fa-2b5c8b23c33f" providerId="ADAL" clId="{50B7FCCF-8F81-43E1-BCAB-C62532BD56B6}" dt="2023-08-07T21:01:32.044" v="335" actId="2711"/>
          <ac:spMkLst>
            <pc:docMk/>
            <pc:sldMk cId="2520707588" sldId="342"/>
            <ac:spMk id="3" creationId="{D0AE0165-DFFD-412B-89DE-C47C6F21C933}"/>
          </ac:spMkLst>
        </pc:spChg>
      </pc:sldChg>
      <pc:sldChg chg="modSp mod ord modNotesTx">
        <pc:chgData name="Jackson, Beverly" userId="d819b667-6db0-44d2-a9fa-2b5c8b23c33f" providerId="ADAL" clId="{50B7FCCF-8F81-43E1-BCAB-C62532BD56B6}" dt="2023-08-17T13:49:56.367" v="9222"/>
        <pc:sldMkLst>
          <pc:docMk/>
          <pc:sldMk cId="2647245901" sldId="343"/>
        </pc:sldMkLst>
        <pc:spChg chg="mod">
          <ac:chgData name="Jackson, Beverly" userId="d819b667-6db0-44d2-a9fa-2b5c8b23c33f" providerId="ADAL" clId="{50B7FCCF-8F81-43E1-BCAB-C62532BD56B6}" dt="2023-08-16T21:32:35.089" v="9180" actId="122"/>
          <ac:spMkLst>
            <pc:docMk/>
            <pc:sldMk cId="2647245901" sldId="343"/>
            <ac:spMk id="3" creationId="{A344691C-CCBE-4568-9E0E-617DB4017B9A}"/>
          </ac:spMkLst>
        </pc:spChg>
        <pc:spChg chg="mod">
          <ac:chgData name="Jackson, Beverly" userId="d819b667-6db0-44d2-a9fa-2b5c8b23c33f" providerId="ADAL" clId="{50B7FCCF-8F81-43E1-BCAB-C62532BD56B6}" dt="2023-08-07T21:01:57.867" v="337" actId="2711"/>
          <ac:spMkLst>
            <pc:docMk/>
            <pc:sldMk cId="2647245901" sldId="343"/>
            <ac:spMk id="4" creationId="{84F0817C-1356-45FE-A52B-0E7A26F33B8A}"/>
          </ac:spMkLst>
        </pc:spChg>
      </pc:sldChg>
      <pc:sldChg chg="addSp modSp mod ord setBg">
        <pc:chgData name="Jackson, Beverly" userId="d819b667-6db0-44d2-a9fa-2b5c8b23c33f" providerId="ADAL" clId="{50B7FCCF-8F81-43E1-BCAB-C62532BD56B6}" dt="2023-08-17T13:49:36.134" v="9220"/>
        <pc:sldMkLst>
          <pc:docMk/>
          <pc:sldMk cId="3883892314" sldId="344"/>
        </pc:sldMkLst>
        <pc:spChg chg="mod">
          <ac:chgData name="Jackson, Beverly" userId="d819b667-6db0-44d2-a9fa-2b5c8b23c33f" providerId="ADAL" clId="{50B7FCCF-8F81-43E1-BCAB-C62532BD56B6}" dt="2023-08-08T13:44:21.654" v="485" actId="14100"/>
          <ac:spMkLst>
            <pc:docMk/>
            <pc:sldMk cId="3883892314" sldId="344"/>
            <ac:spMk id="2" creationId="{1407F348-F183-4019-886A-79A054A3B409}"/>
          </ac:spMkLst>
        </pc:spChg>
        <pc:spChg chg="mod">
          <ac:chgData name="Jackson, Beverly" userId="d819b667-6db0-44d2-a9fa-2b5c8b23c33f" providerId="ADAL" clId="{50B7FCCF-8F81-43E1-BCAB-C62532BD56B6}" dt="2023-08-08T13:44:29.402" v="487" actId="27636"/>
          <ac:spMkLst>
            <pc:docMk/>
            <pc:sldMk cId="3883892314" sldId="344"/>
            <ac:spMk id="3" creationId="{5CA7C1CA-1659-4F83-A9F0-5FEFB818F309}"/>
          </ac:spMkLst>
        </pc:spChg>
        <pc:spChg chg="add">
          <ac:chgData name="Jackson, Beverly" userId="d819b667-6db0-44d2-a9fa-2b5c8b23c33f" providerId="ADAL" clId="{50B7FCCF-8F81-43E1-BCAB-C62532BD56B6}" dt="2023-08-08T13:44:04.176" v="482" actId="26606"/>
          <ac:spMkLst>
            <pc:docMk/>
            <pc:sldMk cId="3883892314" sldId="344"/>
            <ac:spMk id="9" creationId="{04812C46-200A-4DEB-A05E-3ED6C68C2387}"/>
          </ac:spMkLst>
        </pc:spChg>
        <pc:spChg chg="add">
          <ac:chgData name="Jackson, Beverly" userId="d819b667-6db0-44d2-a9fa-2b5c8b23c33f" providerId="ADAL" clId="{50B7FCCF-8F81-43E1-BCAB-C62532BD56B6}" dt="2023-08-08T13:44:04.176" v="482" actId="26606"/>
          <ac:spMkLst>
            <pc:docMk/>
            <pc:sldMk cId="3883892314" sldId="344"/>
            <ac:spMk id="11" creationId="{D1EA859B-E555-4109-94F3-6700E046E008}"/>
          </ac:spMkLst>
        </pc:spChg>
        <pc:picChg chg="add mod ord">
          <ac:chgData name="Jackson, Beverly" userId="d819b667-6db0-44d2-a9fa-2b5c8b23c33f" providerId="ADAL" clId="{50B7FCCF-8F81-43E1-BCAB-C62532BD56B6}" dt="2023-08-08T13:44:04.176" v="482" actId="26606"/>
          <ac:picMkLst>
            <pc:docMk/>
            <pc:sldMk cId="3883892314" sldId="344"/>
            <ac:picMk id="4" creationId="{397D91C0-3243-197A-CF2C-F565DF0E03E2}"/>
          </ac:picMkLst>
        </pc:picChg>
      </pc:sldChg>
      <pc:sldChg chg="addSp modSp mod ord setBg">
        <pc:chgData name="Jackson, Beverly" userId="d819b667-6db0-44d2-a9fa-2b5c8b23c33f" providerId="ADAL" clId="{50B7FCCF-8F81-43E1-BCAB-C62532BD56B6}" dt="2023-08-17T13:49:11.764" v="9218"/>
        <pc:sldMkLst>
          <pc:docMk/>
          <pc:sldMk cId="676563369" sldId="345"/>
        </pc:sldMkLst>
        <pc:spChg chg="mod">
          <ac:chgData name="Jackson, Beverly" userId="d819b667-6db0-44d2-a9fa-2b5c8b23c33f" providerId="ADAL" clId="{50B7FCCF-8F81-43E1-BCAB-C62532BD56B6}" dt="2023-08-08T13:47:33.932" v="498" actId="14100"/>
          <ac:spMkLst>
            <pc:docMk/>
            <pc:sldMk cId="676563369" sldId="345"/>
            <ac:spMk id="2" creationId="{3DFDBA56-C201-4E68-A4EA-3C17AEE78DFD}"/>
          </ac:spMkLst>
        </pc:spChg>
        <pc:spChg chg="mod">
          <ac:chgData name="Jackson, Beverly" userId="d819b667-6db0-44d2-a9fa-2b5c8b23c33f" providerId="ADAL" clId="{50B7FCCF-8F81-43E1-BCAB-C62532BD56B6}" dt="2023-08-08T13:47:08.891" v="494" actId="27636"/>
          <ac:spMkLst>
            <pc:docMk/>
            <pc:sldMk cId="676563369" sldId="345"/>
            <ac:spMk id="3" creationId="{BF1AD80B-21FE-4A77-A7E6-90CD2A66F60C}"/>
          </ac:spMkLst>
        </pc:spChg>
        <pc:spChg chg="add">
          <ac:chgData name="Jackson, Beverly" userId="d819b667-6db0-44d2-a9fa-2b5c8b23c33f" providerId="ADAL" clId="{50B7FCCF-8F81-43E1-BCAB-C62532BD56B6}" dt="2023-08-08T13:46:21.826" v="489" actId="26606"/>
          <ac:spMkLst>
            <pc:docMk/>
            <pc:sldMk cId="676563369" sldId="345"/>
            <ac:spMk id="9" creationId="{04812C46-200A-4DEB-A05E-3ED6C68C2387}"/>
          </ac:spMkLst>
        </pc:spChg>
        <pc:spChg chg="add">
          <ac:chgData name="Jackson, Beverly" userId="d819b667-6db0-44d2-a9fa-2b5c8b23c33f" providerId="ADAL" clId="{50B7FCCF-8F81-43E1-BCAB-C62532BD56B6}" dt="2023-08-08T13:46:21.826" v="489" actId="26606"/>
          <ac:spMkLst>
            <pc:docMk/>
            <pc:sldMk cId="676563369" sldId="345"/>
            <ac:spMk id="11" creationId="{D1EA859B-E555-4109-94F3-6700E046E008}"/>
          </ac:spMkLst>
        </pc:spChg>
        <pc:picChg chg="add mod ord">
          <ac:chgData name="Jackson, Beverly" userId="d819b667-6db0-44d2-a9fa-2b5c8b23c33f" providerId="ADAL" clId="{50B7FCCF-8F81-43E1-BCAB-C62532BD56B6}" dt="2023-08-08T13:46:21.826" v="489" actId="26606"/>
          <ac:picMkLst>
            <pc:docMk/>
            <pc:sldMk cId="676563369" sldId="345"/>
            <ac:picMk id="4" creationId="{13BBE557-E204-91E5-6292-7F89DA0597B7}"/>
          </ac:picMkLst>
        </pc:picChg>
      </pc:sldChg>
      <pc:sldChg chg="addSp modSp mod ord setBg">
        <pc:chgData name="Jackson, Beverly" userId="d819b667-6db0-44d2-a9fa-2b5c8b23c33f" providerId="ADAL" clId="{50B7FCCF-8F81-43E1-BCAB-C62532BD56B6}" dt="2023-08-17T13:48:52.173" v="9216"/>
        <pc:sldMkLst>
          <pc:docMk/>
          <pc:sldMk cId="3520990011" sldId="346"/>
        </pc:sldMkLst>
        <pc:spChg chg="mod">
          <ac:chgData name="Jackson, Beverly" userId="d819b667-6db0-44d2-a9fa-2b5c8b23c33f" providerId="ADAL" clId="{50B7FCCF-8F81-43E1-BCAB-C62532BD56B6}" dt="2023-08-08T13:51:47.497" v="503" actId="14100"/>
          <ac:spMkLst>
            <pc:docMk/>
            <pc:sldMk cId="3520990011" sldId="346"/>
            <ac:spMk id="2" creationId="{BB2D2778-F759-4B5B-8B68-8F498231D756}"/>
          </ac:spMkLst>
        </pc:spChg>
        <pc:spChg chg="mod">
          <ac:chgData name="Jackson, Beverly" userId="d819b667-6db0-44d2-a9fa-2b5c8b23c33f" providerId="ADAL" clId="{50B7FCCF-8F81-43E1-BCAB-C62532BD56B6}" dt="2023-08-08T13:52:35.782" v="514" actId="27636"/>
          <ac:spMkLst>
            <pc:docMk/>
            <pc:sldMk cId="3520990011" sldId="346"/>
            <ac:spMk id="3" creationId="{0825F6F5-16E2-4ECC-9A1C-490BCFD58327}"/>
          </ac:spMkLst>
        </pc:spChg>
        <pc:spChg chg="add">
          <ac:chgData name="Jackson, Beverly" userId="d819b667-6db0-44d2-a9fa-2b5c8b23c33f" providerId="ADAL" clId="{50B7FCCF-8F81-43E1-BCAB-C62532BD56B6}" dt="2023-08-08T13:51:24.945" v="500" actId="26606"/>
          <ac:spMkLst>
            <pc:docMk/>
            <pc:sldMk cId="3520990011" sldId="346"/>
            <ac:spMk id="9" creationId="{04812C46-200A-4DEB-A05E-3ED6C68C2387}"/>
          </ac:spMkLst>
        </pc:spChg>
        <pc:spChg chg="add">
          <ac:chgData name="Jackson, Beverly" userId="d819b667-6db0-44d2-a9fa-2b5c8b23c33f" providerId="ADAL" clId="{50B7FCCF-8F81-43E1-BCAB-C62532BD56B6}" dt="2023-08-08T13:51:24.945" v="500" actId="26606"/>
          <ac:spMkLst>
            <pc:docMk/>
            <pc:sldMk cId="3520990011" sldId="346"/>
            <ac:spMk id="11" creationId="{D1EA859B-E555-4109-94F3-6700E046E008}"/>
          </ac:spMkLst>
        </pc:spChg>
        <pc:picChg chg="add mod ord">
          <ac:chgData name="Jackson, Beverly" userId="d819b667-6db0-44d2-a9fa-2b5c8b23c33f" providerId="ADAL" clId="{50B7FCCF-8F81-43E1-BCAB-C62532BD56B6}" dt="2023-08-08T13:51:24.945" v="500" actId="26606"/>
          <ac:picMkLst>
            <pc:docMk/>
            <pc:sldMk cId="3520990011" sldId="346"/>
            <ac:picMk id="4" creationId="{18171228-E04F-C313-6240-FE17554127F5}"/>
          </ac:picMkLst>
        </pc:picChg>
      </pc:sldChg>
      <pc:sldChg chg="addSp modSp mod ord setBg">
        <pc:chgData name="Jackson, Beverly" userId="d819b667-6db0-44d2-a9fa-2b5c8b23c33f" providerId="ADAL" clId="{50B7FCCF-8F81-43E1-BCAB-C62532BD56B6}" dt="2023-08-17T13:48:15.175" v="9212"/>
        <pc:sldMkLst>
          <pc:docMk/>
          <pc:sldMk cId="917430907" sldId="347"/>
        </pc:sldMkLst>
        <pc:spChg chg="mod">
          <ac:chgData name="Jackson, Beverly" userId="d819b667-6db0-44d2-a9fa-2b5c8b23c33f" providerId="ADAL" clId="{50B7FCCF-8F81-43E1-BCAB-C62532BD56B6}" dt="2023-08-08T20:54:27.532" v="522" actId="14100"/>
          <ac:spMkLst>
            <pc:docMk/>
            <pc:sldMk cId="917430907" sldId="347"/>
            <ac:spMk id="2" creationId="{B98BAA54-B986-4515-BBCA-2531F53A6105}"/>
          </ac:spMkLst>
        </pc:spChg>
        <pc:spChg chg="mod ord">
          <ac:chgData name="Jackson, Beverly" userId="d819b667-6db0-44d2-a9fa-2b5c8b23c33f" providerId="ADAL" clId="{50B7FCCF-8F81-43E1-BCAB-C62532BD56B6}" dt="2023-08-08T20:54:58.587" v="529" actId="27636"/>
          <ac:spMkLst>
            <pc:docMk/>
            <pc:sldMk cId="917430907" sldId="347"/>
            <ac:spMk id="3" creationId="{BC691CF2-ABCF-49CA-A5FF-87DAEA6EF967}"/>
          </ac:spMkLst>
        </pc:spChg>
        <pc:spChg chg="add">
          <ac:chgData name="Jackson, Beverly" userId="d819b667-6db0-44d2-a9fa-2b5c8b23c33f" providerId="ADAL" clId="{50B7FCCF-8F81-43E1-BCAB-C62532BD56B6}" dt="2023-08-08T20:54:06.069" v="516" actId="26606"/>
          <ac:spMkLst>
            <pc:docMk/>
            <pc:sldMk cId="917430907" sldId="347"/>
            <ac:spMk id="9" creationId="{85F55C16-BC21-49EF-A4FF-C3155BB93BD3}"/>
          </ac:spMkLst>
        </pc:spChg>
        <pc:spChg chg="add">
          <ac:chgData name="Jackson, Beverly" userId="d819b667-6db0-44d2-a9fa-2b5c8b23c33f" providerId="ADAL" clId="{50B7FCCF-8F81-43E1-BCAB-C62532BD56B6}" dt="2023-08-08T20:54:06.069" v="516" actId="26606"/>
          <ac:spMkLst>
            <pc:docMk/>
            <pc:sldMk cId="917430907" sldId="347"/>
            <ac:spMk id="11" creationId="{0C5F069E-AFE6-4825-8945-46F2918A5019}"/>
          </ac:spMkLst>
        </pc:spChg>
        <pc:picChg chg="add mod">
          <ac:chgData name="Jackson, Beverly" userId="d819b667-6db0-44d2-a9fa-2b5c8b23c33f" providerId="ADAL" clId="{50B7FCCF-8F81-43E1-BCAB-C62532BD56B6}" dt="2023-08-08T20:55:11.320" v="530" actId="14100"/>
          <ac:picMkLst>
            <pc:docMk/>
            <pc:sldMk cId="917430907" sldId="347"/>
            <ac:picMk id="4" creationId="{3697F2A0-7D50-EA81-F79E-2E0FB63FF791}"/>
          </ac:picMkLst>
        </pc:picChg>
      </pc:sldChg>
      <pc:sldChg chg="modSp mod">
        <pc:chgData name="Jackson, Beverly" userId="d819b667-6db0-44d2-a9fa-2b5c8b23c33f" providerId="ADAL" clId="{50B7FCCF-8F81-43E1-BCAB-C62532BD56B6}" dt="2023-08-07T21:04:04.105" v="346" actId="2711"/>
        <pc:sldMkLst>
          <pc:docMk/>
          <pc:sldMk cId="4164741193" sldId="348"/>
        </pc:sldMkLst>
        <pc:spChg chg="mod">
          <ac:chgData name="Jackson, Beverly" userId="d819b667-6db0-44d2-a9fa-2b5c8b23c33f" providerId="ADAL" clId="{50B7FCCF-8F81-43E1-BCAB-C62532BD56B6}" dt="2023-08-07T21:04:04.105" v="346" actId="2711"/>
          <ac:spMkLst>
            <pc:docMk/>
            <pc:sldMk cId="4164741193" sldId="348"/>
            <ac:spMk id="4" creationId="{3F0449ED-BAD5-4B82-9215-ED6DF0C92B3D}"/>
          </ac:spMkLst>
        </pc:spChg>
      </pc:sldChg>
      <pc:sldChg chg="addSp delSp modSp mod setBg">
        <pc:chgData name="Jackson, Beverly" userId="d819b667-6db0-44d2-a9fa-2b5c8b23c33f" providerId="ADAL" clId="{50B7FCCF-8F81-43E1-BCAB-C62532BD56B6}" dt="2023-08-08T20:58:08.790" v="541" actId="2711"/>
        <pc:sldMkLst>
          <pc:docMk/>
          <pc:sldMk cId="2749939248" sldId="349"/>
        </pc:sldMkLst>
        <pc:spChg chg="mod">
          <ac:chgData name="Jackson, Beverly" userId="d819b667-6db0-44d2-a9fa-2b5c8b23c33f" providerId="ADAL" clId="{50B7FCCF-8F81-43E1-BCAB-C62532BD56B6}" dt="2023-08-08T20:57:59.930" v="540" actId="122"/>
          <ac:spMkLst>
            <pc:docMk/>
            <pc:sldMk cId="2749939248" sldId="349"/>
            <ac:spMk id="3" creationId="{B98EEE0B-0B43-4FEC-9A25-7FB7FCEF77DC}"/>
          </ac:spMkLst>
        </pc:spChg>
        <pc:spChg chg="mod ord">
          <ac:chgData name="Jackson, Beverly" userId="d819b667-6db0-44d2-a9fa-2b5c8b23c33f" providerId="ADAL" clId="{50B7FCCF-8F81-43E1-BCAB-C62532BD56B6}" dt="2023-08-08T20:58:08.790" v="541" actId="2711"/>
          <ac:spMkLst>
            <pc:docMk/>
            <pc:sldMk cId="2749939248" sldId="349"/>
            <ac:spMk id="4" creationId="{06DC3162-1E28-491D-9C00-DF81C8523F21}"/>
          </ac:spMkLst>
        </pc:spChg>
        <pc:spChg chg="add del">
          <ac:chgData name="Jackson, Beverly" userId="d819b667-6db0-44d2-a9fa-2b5c8b23c33f" providerId="ADAL" clId="{50B7FCCF-8F81-43E1-BCAB-C62532BD56B6}" dt="2023-08-08T20:57:31.347" v="533" actId="26606"/>
          <ac:spMkLst>
            <pc:docMk/>
            <pc:sldMk cId="2749939248" sldId="349"/>
            <ac:spMk id="10" creationId="{23E547B5-89CF-4EC0-96DE-25771AED0799}"/>
          </ac:spMkLst>
        </pc:spChg>
        <pc:spChg chg="add del">
          <ac:chgData name="Jackson, Beverly" userId="d819b667-6db0-44d2-a9fa-2b5c8b23c33f" providerId="ADAL" clId="{50B7FCCF-8F81-43E1-BCAB-C62532BD56B6}" dt="2023-08-08T20:57:31.347" v="533" actId="26606"/>
          <ac:spMkLst>
            <pc:docMk/>
            <pc:sldMk cId="2749939248" sldId="349"/>
            <ac:spMk id="12" creationId="{3F0B8CEB-8279-4E5E-A0CE-1FC9F71736F2}"/>
          </ac:spMkLst>
        </pc:spChg>
        <pc:spChg chg="add">
          <ac:chgData name="Jackson, Beverly" userId="d819b667-6db0-44d2-a9fa-2b5c8b23c33f" providerId="ADAL" clId="{50B7FCCF-8F81-43E1-BCAB-C62532BD56B6}" dt="2023-08-08T20:57:31.364" v="534" actId="26606"/>
          <ac:spMkLst>
            <pc:docMk/>
            <pc:sldMk cId="2749939248" sldId="349"/>
            <ac:spMk id="14" creationId="{04812C46-200A-4DEB-A05E-3ED6C68C2387}"/>
          </ac:spMkLst>
        </pc:spChg>
        <pc:spChg chg="add">
          <ac:chgData name="Jackson, Beverly" userId="d819b667-6db0-44d2-a9fa-2b5c8b23c33f" providerId="ADAL" clId="{50B7FCCF-8F81-43E1-BCAB-C62532BD56B6}" dt="2023-08-08T20:57:31.364" v="534" actId="26606"/>
          <ac:spMkLst>
            <pc:docMk/>
            <pc:sldMk cId="2749939248" sldId="349"/>
            <ac:spMk id="15" creationId="{D1EA859B-E555-4109-94F3-6700E046E008}"/>
          </ac:spMkLst>
        </pc:spChg>
        <pc:picChg chg="add mod ord">
          <ac:chgData name="Jackson, Beverly" userId="d819b667-6db0-44d2-a9fa-2b5c8b23c33f" providerId="ADAL" clId="{50B7FCCF-8F81-43E1-BCAB-C62532BD56B6}" dt="2023-08-08T20:57:47.247" v="536" actId="27614"/>
          <ac:picMkLst>
            <pc:docMk/>
            <pc:sldMk cId="2749939248" sldId="349"/>
            <ac:picMk id="5" creationId="{5812D9E1-5FFA-356E-D073-F46E453CA2C5}"/>
          </ac:picMkLst>
        </pc:picChg>
      </pc:sldChg>
      <pc:sldChg chg="addSp delSp modSp mod setBg">
        <pc:chgData name="Jackson, Beverly" userId="d819b667-6db0-44d2-a9fa-2b5c8b23c33f" providerId="ADAL" clId="{50B7FCCF-8F81-43E1-BCAB-C62532BD56B6}" dt="2023-08-16T18:36:09.412" v="6000" actId="20577"/>
        <pc:sldMkLst>
          <pc:docMk/>
          <pc:sldMk cId="2561128137" sldId="350"/>
        </pc:sldMkLst>
        <pc:spChg chg="mod">
          <ac:chgData name="Jackson, Beverly" userId="d819b667-6db0-44d2-a9fa-2b5c8b23c33f" providerId="ADAL" clId="{50B7FCCF-8F81-43E1-BCAB-C62532BD56B6}" dt="2023-08-16T18:35:55.362" v="5993" actId="14100"/>
          <ac:spMkLst>
            <pc:docMk/>
            <pc:sldMk cId="2561128137" sldId="350"/>
            <ac:spMk id="2" creationId="{697132CB-3175-41B5-B195-F6036B25F096}"/>
          </ac:spMkLst>
        </pc:spChg>
        <pc:spChg chg="mod ord">
          <ac:chgData name="Jackson, Beverly" userId="d819b667-6db0-44d2-a9fa-2b5c8b23c33f" providerId="ADAL" clId="{50B7FCCF-8F81-43E1-BCAB-C62532BD56B6}" dt="2023-08-16T18:36:09.412" v="6000" actId="20577"/>
          <ac:spMkLst>
            <pc:docMk/>
            <pc:sldMk cId="2561128137" sldId="350"/>
            <ac:spMk id="3" creationId="{9055C9FA-C808-4C09-909A-A4533890BDE7}"/>
          </ac:spMkLst>
        </pc:spChg>
        <pc:spChg chg="add del">
          <ac:chgData name="Jackson, Beverly" userId="d819b667-6db0-44d2-a9fa-2b5c8b23c33f" providerId="ADAL" clId="{50B7FCCF-8F81-43E1-BCAB-C62532BD56B6}" dt="2023-08-08T20:59:01.947" v="542" actId="26606"/>
          <ac:spMkLst>
            <pc:docMk/>
            <pc:sldMk cId="2561128137" sldId="350"/>
            <ac:spMk id="9" creationId="{2EB492CD-616E-47F8-933B-5E2D952A0593}"/>
          </ac:spMkLst>
        </pc:spChg>
        <pc:spChg chg="add del">
          <ac:chgData name="Jackson, Beverly" userId="d819b667-6db0-44d2-a9fa-2b5c8b23c33f" providerId="ADAL" clId="{50B7FCCF-8F81-43E1-BCAB-C62532BD56B6}" dt="2023-08-08T20:59:01.947" v="542" actId="26606"/>
          <ac:spMkLst>
            <pc:docMk/>
            <pc:sldMk cId="2561128137" sldId="350"/>
            <ac:spMk id="11" creationId="{59383CF9-23B5-4335-9B21-1791C4CF1C75}"/>
          </ac:spMkLst>
        </pc:spChg>
        <pc:spChg chg="add del">
          <ac:chgData name="Jackson, Beverly" userId="d819b667-6db0-44d2-a9fa-2b5c8b23c33f" providerId="ADAL" clId="{50B7FCCF-8F81-43E1-BCAB-C62532BD56B6}" dt="2023-08-08T20:59:01.947" v="542" actId="26606"/>
          <ac:spMkLst>
            <pc:docMk/>
            <pc:sldMk cId="2561128137" sldId="350"/>
            <ac:spMk id="13" creationId="{0007FE00-9498-4706-B255-6437B0252C02}"/>
          </ac:spMkLst>
        </pc:spChg>
        <pc:spChg chg="add">
          <ac:chgData name="Jackson, Beverly" userId="d819b667-6db0-44d2-a9fa-2b5c8b23c33f" providerId="ADAL" clId="{50B7FCCF-8F81-43E1-BCAB-C62532BD56B6}" dt="2023-08-08T20:59:01.947" v="542" actId="26606"/>
          <ac:spMkLst>
            <pc:docMk/>
            <pc:sldMk cId="2561128137" sldId="350"/>
            <ac:spMk id="18" creationId="{0E3596DD-156A-473E-9BB3-C6A29F7574E9}"/>
          </ac:spMkLst>
        </pc:spChg>
        <pc:spChg chg="add">
          <ac:chgData name="Jackson, Beverly" userId="d819b667-6db0-44d2-a9fa-2b5c8b23c33f" providerId="ADAL" clId="{50B7FCCF-8F81-43E1-BCAB-C62532BD56B6}" dt="2023-08-08T20:59:01.947" v="542" actId="26606"/>
          <ac:spMkLst>
            <pc:docMk/>
            <pc:sldMk cId="2561128137" sldId="350"/>
            <ac:spMk id="20" creationId="{2C46C4D6-C474-4E92-B52E-944C1118F7B6}"/>
          </ac:spMkLst>
        </pc:spChg>
        <pc:picChg chg="add mod ord">
          <ac:chgData name="Jackson, Beverly" userId="d819b667-6db0-44d2-a9fa-2b5c8b23c33f" providerId="ADAL" clId="{50B7FCCF-8F81-43E1-BCAB-C62532BD56B6}" dt="2023-08-08T20:59:01.947" v="542" actId="26606"/>
          <ac:picMkLst>
            <pc:docMk/>
            <pc:sldMk cId="2561128137" sldId="350"/>
            <ac:picMk id="4" creationId="{85AA988D-7B44-C328-1C48-B8B1AD7C9632}"/>
          </ac:picMkLst>
        </pc:picChg>
      </pc:sldChg>
      <pc:sldChg chg="modSp mod ord">
        <pc:chgData name="Jackson, Beverly" userId="d819b667-6db0-44d2-a9fa-2b5c8b23c33f" providerId="ADAL" clId="{50B7FCCF-8F81-43E1-BCAB-C62532BD56B6}" dt="2023-08-17T14:16:48.610" v="9655"/>
        <pc:sldMkLst>
          <pc:docMk/>
          <pc:sldMk cId="1352702554" sldId="351"/>
        </pc:sldMkLst>
        <pc:spChg chg="mod">
          <ac:chgData name="Jackson, Beverly" userId="d819b667-6db0-44d2-a9fa-2b5c8b23c33f" providerId="ADAL" clId="{50B7FCCF-8F81-43E1-BCAB-C62532BD56B6}" dt="2023-08-07T21:05:18.050" v="351" actId="2711"/>
          <ac:spMkLst>
            <pc:docMk/>
            <pc:sldMk cId="1352702554" sldId="351"/>
            <ac:spMk id="4" creationId="{D4B7F867-FB0E-4781-81E8-39214DFF20A5}"/>
          </ac:spMkLst>
        </pc:spChg>
      </pc:sldChg>
      <pc:sldChg chg="modSp mod ord">
        <pc:chgData name="Jackson, Beverly" userId="d819b667-6db0-44d2-a9fa-2b5c8b23c33f" providerId="ADAL" clId="{50B7FCCF-8F81-43E1-BCAB-C62532BD56B6}" dt="2023-08-17T14:17:00.822" v="9657"/>
        <pc:sldMkLst>
          <pc:docMk/>
          <pc:sldMk cId="511180138" sldId="352"/>
        </pc:sldMkLst>
        <pc:spChg chg="mod">
          <ac:chgData name="Jackson, Beverly" userId="d819b667-6db0-44d2-a9fa-2b5c8b23c33f" providerId="ADAL" clId="{50B7FCCF-8F81-43E1-BCAB-C62532BD56B6}" dt="2023-08-07T21:17:13.331" v="463" actId="122"/>
          <ac:spMkLst>
            <pc:docMk/>
            <pc:sldMk cId="511180138" sldId="352"/>
            <ac:spMk id="3" creationId="{89D308BD-D95A-4D82-9CD7-9B06C03C3A07}"/>
          </ac:spMkLst>
        </pc:spChg>
        <pc:spChg chg="mod">
          <ac:chgData name="Jackson, Beverly" userId="d819b667-6db0-44d2-a9fa-2b5c8b23c33f" providerId="ADAL" clId="{50B7FCCF-8F81-43E1-BCAB-C62532BD56B6}" dt="2023-08-07T21:05:54.820" v="353" actId="2711"/>
          <ac:spMkLst>
            <pc:docMk/>
            <pc:sldMk cId="511180138" sldId="352"/>
            <ac:spMk id="4" creationId="{C98C1720-AC98-4411-ADC2-CC402D8A4C70}"/>
          </ac:spMkLst>
        </pc:spChg>
      </pc:sldChg>
      <pc:sldChg chg="modSp del mod">
        <pc:chgData name="Jackson, Beverly" userId="d819b667-6db0-44d2-a9fa-2b5c8b23c33f" providerId="ADAL" clId="{50B7FCCF-8F81-43E1-BCAB-C62532BD56B6}" dt="2023-08-08T21:21:08.612" v="690" actId="47"/>
        <pc:sldMkLst>
          <pc:docMk/>
          <pc:sldMk cId="2158840882" sldId="353"/>
        </pc:sldMkLst>
        <pc:spChg chg="mod">
          <ac:chgData name="Jackson, Beverly" userId="d819b667-6db0-44d2-a9fa-2b5c8b23c33f" providerId="ADAL" clId="{50B7FCCF-8F81-43E1-BCAB-C62532BD56B6}" dt="2023-08-07T21:06:07.083" v="354" actId="2711"/>
          <ac:spMkLst>
            <pc:docMk/>
            <pc:sldMk cId="2158840882" sldId="353"/>
            <ac:spMk id="2" creationId="{3F3FAB9D-8F42-4847-861F-EC99F8C8C3D4}"/>
          </ac:spMkLst>
        </pc:spChg>
        <pc:spChg chg="mod">
          <ac:chgData name="Jackson, Beverly" userId="d819b667-6db0-44d2-a9fa-2b5c8b23c33f" providerId="ADAL" clId="{50B7FCCF-8F81-43E1-BCAB-C62532BD56B6}" dt="2023-08-07T21:06:17.739" v="355" actId="2711"/>
          <ac:spMkLst>
            <pc:docMk/>
            <pc:sldMk cId="2158840882" sldId="353"/>
            <ac:spMk id="3" creationId="{ACB2ED81-AC66-4BA8-8757-54BDE2A1EEC8}"/>
          </ac:spMkLst>
        </pc:spChg>
        <pc:picChg chg="mod">
          <ac:chgData name="Jackson, Beverly" userId="d819b667-6db0-44d2-a9fa-2b5c8b23c33f" providerId="ADAL" clId="{50B7FCCF-8F81-43E1-BCAB-C62532BD56B6}" dt="2023-08-07T21:06:57.245" v="361" actId="1076"/>
          <ac:picMkLst>
            <pc:docMk/>
            <pc:sldMk cId="2158840882" sldId="353"/>
            <ac:picMk id="2050" creationId="{72F9B973-F517-4D5B-8862-B1D53AC75742}"/>
          </ac:picMkLst>
        </pc:picChg>
        <pc:picChg chg="mod">
          <ac:chgData name="Jackson, Beverly" userId="d819b667-6db0-44d2-a9fa-2b5c8b23c33f" providerId="ADAL" clId="{50B7FCCF-8F81-43E1-BCAB-C62532BD56B6}" dt="2023-08-07T21:07:06.539" v="363" actId="14100"/>
          <ac:picMkLst>
            <pc:docMk/>
            <pc:sldMk cId="2158840882" sldId="353"/>
            <ac:picMk id="2052" creationId="{F693B2F7-C043-4700-BA04-183D2C367329}"/>
          </ac:picMkLst>
        </pc:picChg>
        <pc:picChg chg="mod">
          <ac:chgData name="Jackson, Beverly" userId="d819b667-6db0-44d2-a9fa-2b5c8b23c33f" providerId="ADAL" clId="{50B7FCCF-8F81-43E1-BCAB-C62532BD56B6}" dt="2023-08-07T21:07:36.692" v="367" actId="688"/>
          <ac:picMkLst>
            <pc:docMk/>
            <pc:sldMk cId="2158840882" sldId="353"/>
            <ac:picMk id="2054" creationId="{CDB73BB7-BE4F-4221-9887-762866A95C1D}"/>
          </ac:picMkLst>
        </pc:picChg>
      </pc:sldChg>
      <pc:sldChg chg="modSp mod ord modNotesTx">
        <pc:chgData name="Jackson, Beverly" userId="d819b667-6db0-44d2-a9fa-2b5c8b23c33f" providerId="ADAL" clId="{50B7FCCF-8F81-43E1-BCAB-C62532BD56B6}" dt="2023-08-18T19:50:52.876" v="10179" actId="20577"/>
        <pc:sldMkLst>
          <pc:docMk/>
          <pc:sldMk cId="348735938" sldId="354"/>
        </pc:sldMkLst>
        <pc:spChg chg="mod">
          <ac:chgData name="Jackson, Beverly" userId="d819b667-6db0-44d2-a9fa-2b5c8b23c33f" providerId="ADAL" clId="{50B7FCCF-8F81-43E1-BCAB-C62532BD56B6}" dt="2023-08-07T21:17:07.248" v="462" actId="122"/>
          <ac:spMkLst>
            <pc:docMk/>
            <pc:sldMk cId="348735938" sldId="354"/>
            <ac:spMk id="2" creationId="{B987BBA0-A327-4D51-8BFD-D550C3369420}"/>
          </ac:spMkLst>
        </pc:spChg>
        <pc:spChg chg="mod">
          <ac:chgData name="Jackson, Beverly" userId="d819b667-6db0-44d2-a9fa-2b5c8b23c33f" providerId="ADAL" clId="{50B7FCCF-8F81-43E1-BCAB-C62532BD56B6}" dt="2023-08-18T19:50:52.876" v="10179" actId="20577"/>
          <ac:spMkLst>
            <pc:docMk/>
            <pc:sldMk cId="348735938" sldId="354"/>
            <ac:spMk id="3" creationId="{63F82540-8220-49E1-B32E-1FF46500B3EB}"/>
          </ac:spMkLst>
        </pc:spChg>
      </pc:sldChg>
      <pc:sldChg chg="modSp mod ord">
        <pc:chgData name="Jackson, Beverly" userId="d819b667-6db0-44d2-a9fa-2b5c8b23c33f" providerId="ADAL" clId="{50B7FCCF-8F81-43E1-BCAB-C62532BD56B6}" dt="2023-08-17T14:25:44.068" v="9782"/>
        <pc:sldMkLst>
          <pc:docMk/>
          <pc:sldMk cId="2056613414" sldId="355"/>
        </pc:sldMkLst>
        <pc:spChg chg="mod">
          <ac:chgData name="Jackson, Beverly" userId="d819b667-6db0-44d2-a9fa-2b5c8b23c33f" providerId="ADAL" clId="{50B7FCCF-8F81-43E1-BCAB-C62532BD56B6}" dt="2023-08-07T21:08:17.799" v="370" actId="2711"/>
          <ac:spMkLst>
            <pc:docMk/>
            <pc:sldMk cId="2056613414" sldId="355"/>
            <ac:spMk id="4" creationId="{8D54B34C-4305-4582-8212-CBB2BD8096E2}"/>
          </ac:spMkLst>
        </pc:spChg>
      </pc:sldChg>
      <pc:sldChg chg="addSp delSp modSp mod ord">
        <pc:chgData name="Jackson, Beverly" userId="d819b667-6db0-44d2-a9fa-2b5c8b23c33f" providerId="ADAL" clId="{50B7FCCF-8F81-43E1-BCAB-C62532BD56B6}" dt="2023-08-17T14:37:07.330" v="9960" actId="12269"/>
        <pc:sldMkLst>
          <pc:docMk/>
          <pc:sldMk cId="586761165" sldId="356"/>
        </pc:sldMkLst>
        <pc:spChg chg="mod">
          <ac:chgData name="Jackson, Beverly" userId="d819b667-6db0-44d2-a9fa-2b5c8b23c33f" providerId="ADAL" clId="{50B7FCCF-8F81-43E1-BCAB-C62532BD56B6}" dt="2023-08-07T21:16:55.964" v="461" actId="122"/>
          <ac:spMkLst>
            <pc:docMk/>
            <pc:sldMk cId="586761165" sldId="356"/>
            <ac:spMk id="2" creationId="{A59D446C-BEC9-4B3B-A926-F5B89AB1F2BB}"/>
          </ac:spMkLst>
        </pc:spChg>
        <pc:spChg chg="mod">
          <ac:chgData name="Jackson, Beverly" userId="d819b667-6db0-44d2-a9fa-2b5c8b23c33f" providerId="ADAL" clId="{50B7FCCF-8F81-43E1-BCAB-C62532BD56B6}" dt="2023-08-07T21:09:00.197" v="373" actId="2711"/>
          <ac:spMkLst>
            <pc:docMk/>
            <pc:sldMk cId="586761165" sldId="356"/>
            <ac:spMk id="3" creationId="{95AC8AF4-45CE-4723-911E-436E4097A756}"/>
          </ac:spMkLst>
        </pc:spChg>
        <pc:graphicFrameChg chg="mod">
          <ac:chgData name="Jackson, Beverly" userId="d819b667-6db0-44d2-a9fa-2b5c8b23c33f" providerId="ADAL" clId="{50B7FCCF-8F81-43E1-BCAB-C62532BD56B6}" dt="2023-08-17T14:37:07.330" v="9960" actId="12269"/>
          <ac:graphicFrameMkLst>
            <pc:docMk/>
            <pc:sldMk cId="586761165" sldId="356"/>
            <ac:graphicFrameMk id="4" creationId="{BA640993-F620-4DCC-BC2A-1FBB2EE486E5}"/>
          </ac:graphicFrameMkLst>
        </pc:graphicFrameChg>
        <pc:picChg chg="add del mod">
          <ac:chgData name="Jackson, Beverly" userId="d819b667-6db0-44d2-a9fa-2b5c8b23c33f" providerId="ADAL" clId="{50B7FCCF-8F81-43E1-BCAB-C62532BD56B6}" dt="2023-08-17T14:24:24.751" v="9780" actId="22"/>
          <ac:picMkLst>
            <pc:docMk/>
            <pc:sldMk cId="586761165" sldId="356"/>
            <ac:picMk id="6" creationId="{B6AA91E5-71DF-44A7-5CEF-693D3FA0BC35}"/>
          </ac:picMkLst>
        </pc:picChg>
      </pc:sldChg>
      <pc:sldChg chg="addSp modSp mod ord setBg modNotesTx">
        <pc:chgData name="Jackson, Beverly" userId="d819b667-6db0-44d2-a9fa-2b5c8b23c33f" providerId="ADAL" clId="{50B7FCCF-8F81-43E1-BCAB-C62532BD56B6}" dt="2023-08-17T14:37:15.299" v="9961" actId="20577"/>
        <pc:sldMkLst>
          <pc:docMk/>
          <pc:sldMk cId="2701260287" sldId="357"/>
        </pc:sldMkLst>
        <pc:spChg chg="mod">
          <ac:chgData name="Jackson, Beverly" userId="d819b667-6db0-44d2-a9fa-2b5c8b23c33f" providerId="ADAL" clId="{50B7FCCF-8F81-43E1-BCAB-C62532BD56B6}" dt="2023-08-17T14:33:01.224" v="9811" actId="122"/>
          <ac:spMkLst>
            <pc:docMk/>
            <pc:sldMk cId="2701260287" sldId="357"/>
            <ac:spMk id="2" creationId="{B1A59FD4-5DF8-4FD8-9DFB-FB5098F1D080}"/>
          </ac:spMkLst>
        </pc:spChg>
        <pc:spChg chg="mod">
          <ac:chgData name="Jackson, Beverly" userId="d819b667-6db0-44d2-a9fa-2b5c8b23c33f" providerId="ADAL" clId="{50B7FCCF-8F81-43E1-BCAB-C62532BD56B6}" dt="2023-08-17T14:33:50.610" v="9816" actId="122"/>
          <ac:spMkLst>
            <pc:docMk/>
            <pc:sldMk cId="2701260287" sldId="357"/>
            <ac:spMk id="3" creationId="{0F6C51FF-5470-4535-BEA4-0BF7B62B6527}"/>
          </ac:spMkLst>
        </pc:spChg>
        <pc:spChg chg="add">
          <ac:chgData name="Jackson, Beverly" userId="d819b667-6db0-44d2-a9fa-2b5c8b23c33f" providerId="ADAL" clId="{50B7FCCF-8F81-43E1-BCAB-C62532BD56B6}" dt="2023-08-17T14:32:44.538" v="9806" actId="26606"/>
          <ac:spMkLst>
            <pc:docMk/>
            <pc:sldMk cId="2701260287" sldId="357"/>
            <ac:spMk id="4107" creationId="{61293230-B0F6-45B1-96D1-13D18E242995}"/>
          </ac:spMkLst>
        </pc:spChg>
        <pc:spChg chg="add">
          <ac:chgData name="Jackson, Beverly" userId="d819b667-6db0-44d2-a9fa-2b5c8b23c33f" providerId="ADAL" clId="{50B7FCCF-8F81-43E1-BCAB-C62532BD56B6}" dt="2023-08-17T14:32:44.538" v="9806" actId="26606"/>
          <ac:spMkLst>
            <pc:docMk/>
            <pc:sldMk cId="2701260287" sldId="357"/>
            <ac:spMk id="4109" creationId="{DB74BAD7-F0FC-4719-A31F-1ABDB62116DA}"/>
          </ac:spMkLst>
        </pc:spChg>
        <pc:picChg chg="mod">
          <ac:chgData name="Jackson, Beverly" userId="d819b667-6db0-44d2-a9fa-2b5c8b23c33f" providerId="ADAL" clId="{50B7FCCF-8F81-43E1-BCAB-C62532BD56B6}" dt="2023-08-17T14:32:44.538" v="9806" actId="26606"/>
          <ac:picMkLst>
            <pc:docMk/>
            <pc:sldMk cId="2701260287" sldId="357"/>
            <ac:picMk id="4098" creationId="{F65031E1-3312-42EE-B621-58F02C93E04C}"/>
          </ac:picMkLst>
        </pc:picChg>
        <pc:picChg chg="mod">
          <ac:chgData name="Jackson, Beverly" userId="d819b667-6db0-44d2-a9fa-2b5c8b23c33f" providerId="ADAL" clId="{50B7FCCF-8F81-43E1-BCAB-C62532BD56B6}" dt="2023-08-17T14:32:44.538" v="9806" actId="26606"/>
          <ac:picMkLst>
            <pc:docMk/>
            <pc:sldMk cId="2701260287" sldId="357"/>
            <ac:picMk id="4100" creationId="{9C1CE3A6-858B-4E31-87C8-F11989C0EF7B}"/>
          </ac:picMkLst>
        </pc:picChg>
        <pc:picChg chg="mod ord">
          <ac:chgData name="Jackson, Beverly" userId="d819b667-6db0-44d2-a9fa-2b5c8b23c33f" providerId="ADAL" clId="{50B7FCCF-8F81-43E1-BCAB-C62532BD56B6}" dt="2023-08-17T14:32:44.538" v="9806" actId="26606"/>
          <ac:picMkLst>
            <pc:docMk/>
            <pc:sldMk cId="2701260287" sldId="357"/>
            <ac:picMk id="4102" creationId="{B92713B9-790F-48C1-8B75-A1B3BECCB4ED}"/>
          </ac:picMkLst>
        </pc:picChg>
      </pc:sldChg>
      <pc:sldChg chg="addSp modSp mod ord setBg">
        <pc:chgData name="Jackson, Beverly" userId="d819b667-6db0-44d2-a9fa-2b5c8b23c33f" providerId="ADAL" clId="{50B7FCCF-8F81-43E1-BCAB-C62532BD56B6}" dt="2023-08-17T14:32:24.361" v="9805" actId="12"/>
        <pc:sldMkLst>
          <pc:docMk/>
          <pc:sldMk cId="1209001479" sldId="358"/>
        </pc:sldMkLst>
        <pc:spChg chg="mod">
          <ac:chgData name="Jackson, Beverly" userId="d819b667-6db0-44d2-a9fa-2b5c8b23c33f" providerId="ADAL" clId="{50B7FCCF-8F81-43E1-BCAB-C62532BD56B6}" dt="2023-08-17T14:32:02.110" v="9803" actId="122"/>
          <ac:spMkLst>
            <pc:docMk/>
            <pc:sldMk cId="1209001479" sldId="358"/>
            <ac:spMk id="2" creationId="{4BCDEE3C-B70E-4CCD-8169-2848781BF225}"/>
          </ac:spMkLst>
        </pc:spChg>
        <pc:spChg chg="mod ord">
          <ac:chgData name="Jackson, Beverly" userId="d819b667-6db0-44d2-a9fa-2b5c8b23c33f" providerId="ADAL" clId="{50B7FCCF-8F81-43E1-BCAB-C62532BD56B6}" dt="2023-08-17T14:32:24.361" v="9805" actId="12"/>
          <ac:spMkLst>
            <pc:docMk/>
            <pc:sldMk cId="1209001479" sldId="358"/>
            <ac:spMk id="3" creationId="{0D2BDF49-5F7A-48CB-9546-6CD19A03B1BA}"/>
          </ac:spMkLst>
        </pc:spChg>
        <pc:spChg chg="add">
          <ac:chgData name="Jackson, Beverly" userId="d819b667-6db0-44d2-a9fa-2b5c8b23c33f" providerId="ADAL" clId="{50B7FCCF-8F81-43E1-BCAB-C62532BD56B6}" dt="2023-08-17T14:31:49.770" v="9799" actId="26606"/>
          <ac:spMkLst>
            <pc:docMk/>
            <pc:sldMk cId="1209001479" sldId="358"/>
            <ac:spMk id="5129" creationId="{327D73B4-9F5C-4A64-A179-51B9500CB8B5}"/>
          </ac:spMkLst>
        </pc:spChg>
        <pc:spChg chg="add">
          <ac:chgData name="Jackson, Beverly" userId="d819b667-6db0-44d2-a9fa-2b5c8b23c33f" providerId="ADAL" clId="{50B7FCCF-8F81-43E1-BCAB-C62532BD56B6}" dt="2023-08-17T14:31:49.770" v="9799" actId="26606"/>
          <ac:spMkLst>
            <pc:docMk/>
            <pc:sldMk cId="1209001479" sldId="358"/>
            <ac:spMk id="5135" creationId="{AB673405-BF85-493E-8558-0DCBEDB2BB49}"/>
          </ac:spMkLst>
        </pc:spChg>
        <pc:spChg chg="add">
          <ac:chgData name="Jackson, Beverly" userId="d819b667-6db0-44d2-a9fa-2b5c8b23c33f" providerId="ADAL" clId="{50B7FCCF-8F81-43E1-BCAB-C62532BD56B6}" dt="2023-08-17T14:31:49.770" v="9799" actId="26606"/>
          <ac:spMkLst>
            <pc:docMk/>
            <pc:sldMk cId="1209001479" sldId="358"/>
            <ac:spMk id="5137" creationId="{C64EAE84-A813-4501-BC71-DBD14BA0265E}"/>
          </ac:spMkLst>
        </pc:spChg>
        <pc:spChg chg="add">
          <ac:chgData name="Jackson, Beverly" userId="d819b667-6db0-44d2-a9fa-2b5c8b23c33f" providerId="ADAL" clId="{50B7FCCF-8F81-43E1-BCAB-C62532BD56B6}" dt="2023-08-17T14:31:49.770" v="9799" actId="26606"/>
          <ac:spMkLst>
            <pc:docMk/>
            <pc:sldMk cId="1209001479" sldId="358"/>
            <ac:spMk id="5139" creationId="{E3020543-B24B-4EC4-8FFC-8DD88EEA91A8}"/>
          </ac:spMkLst>
        </pc:spChg>
        <pc:grpChg chg="add">
          <ac:chgData name="Jackson, Beverly" userId="d819b667-6db0-44d2-a9fa-2b5c8b23c33f" providerId="ADAL" clId="{50B7FCCF-8F81-43E1-BCAB-C62532BD56B6}" dt="2023-08-17T14:31:49.770" v="9799" actId="26606"/>
          <ac:grpSpMkLst>
            <pc:docMk/>
            <pc:sldMk cId="1209001479" sldId="358"/>
            <ac:grpSpMk id="5131" creationId="{05BBA018-FA75-43BF-99E6-1F5245727D29}"/>
          </ac:grpSpMkLst>
        </pc:grpChg>
        <pc:picChg chg="mod">
          <ac:chgData name="Jackson, Beverly" userId="d819b667-6db0-44d2-a9fa-2b5c8b23c33f" providerId="ADAL" clId="{50B7FCCF-8F81-43E1-BCAB-C62532BD56B6}" dt="2023-08-17T14:31:49.770" v="9799" actId="26606"/>
          <ac:picMkLst>
            <pc:docMk/>
            <pc:sldMk cId="1209001479" sldId="358"/>
            <ac:picMk id="5122" creationId="{5538CFF2-3FA3-4427-BF49-1F0BD817695A}"/>
          </ac:picMkLst>
        </pc:picChg>
        <pc:picChg chg="mod">
          <ac:chgData name="Jackson, Beverly" userId="d819b667-6db0-44d2-a9fa-2b5c8b23c33f" providerId="ADAL" clId="{50B7FCCF-8F81-43E1-BCAB-C62532BD56B6}" dt="2023-08-17T14:31:49.770" v="9799" actId="26606"/>
          <ac:picMkLst>
            <pc:docMk/>
            <pc:sldMk cId="1209001479" sldId="358"/>
            <ac:picMk id="5124" creationId="{ADBBAB89-46A7-461E-A720-0A0D58690C55}"/>
          </ac:picMkLst>
        </pc:picChg>
        <pc:cxnChg chg="add">
          <ac:chgData name="Jackson, Beverly" userId="d819b667-6db0-44d2-a9fa-2b5c8b23c33f" providerId="ADAL" clId="{50B7FCCF-8F81-43E1-BCAB-C62532BD56B6}" dt="2023-08-17T14:31:49.770" v="9799" actId="26606"/>
          <ac:cxnSpMkLst>
            <pc:docMk/>
            <pc:sldMk cId="1209001479" sldId="358"/>
            <ac:cxnSpMk id="5141" creationId="{C49DA8F6-BCC1-4447-B54C-57856834B94B}"/>
          </ac:cxnSpMkLst>
        </pc:cxnChg>
      </pc:sldChg>
      <pc:sldChg chg="addSp modSp mod ord setBg">
        <pc:chgData name="Jackson, Beverly" userId="d819b667-6db0-44d2-a9fa-2b5c8b23c33f" providerId="ADAL" clId="{50B7FCCF-8F81-43E1-BCAB-C62532BD56B6}" dt="2023-08-17T14:31:14.427" v="9798" actId="122"/>
        <pc:sldMkLst>
          <pc:docMk/>
          <pc:sldMk cId="2017744922" sldId="359"/>
        </pc:sldMkLst>
        <pc:spChg chg="mod">
          <ac:chgData name="Jackson, Beverly" userId="d819b667-6db0-44d2-a9fa-2b5c8b23c33f" providerId="ADAL" clId="{50B7FCCF-8F81-43E1-BCAB-C62532BD56B6}" dt="2023-08-17T14:30:55.429" v="9795" actId="122"/>
          <ac:spMkLst>
            <pc:docMk/>
            <pc:sldMk cId="2017744922" sldId="359"/>
            <ac:spMk id="2" creationId="{E0157A94-95C9-45C3-B674-DEB6A5CC80E8}"/>
          </ac:spMkLst>
        </pc:spChg>
        <pc:spChg chg="mod">
          <ac:chgData name="Jackson, Beverly" userId="d819b667-6db0-44d2-a9fa-2b5c8b23c33f" providerId="ADAL" clId="{50B7FCCF-8F81-43E1-BCAB-C62532BD56B6}" dt="2023-08-17T14:31:14.427" v="9798" actId="122"/>
          <ac:spMkLst>
            <pc:docMk/>
            <pc:sldMk cId="2017744922" sldId="359"/>
            <ac:spMk id="3" creationId="{D55A4A6F-A3CC-414A-9B6D-2CA073EF15F0}"/>
          </ac:spMkLst>
        </pc:spChg>
        <pc:spChg chg="add">
          <ac:chgData name="Jackson, Beverly" userId="d819b667-6db0-44d2-a9fa-2b5c8b23c33f" providerId="ADAL" clId="{50B7FCCF-8F81-43E1-BCAB-C62532BD56B6}" dt="2023-08-17T14:30:33.344" v="9792" actId="26606"/>
          <ac:spMkLst>
            <pc:docMk/>
            <pc:sldMk cId="2017744922" sldId="359"/>
            <ac:spMk id="7175" creationId="{8D1AA55E-40D5-461B-A5A8-4AE8AAB71B08}"/>
          </ac:spMkLst>
        </pc:spChg>
        <pc:grpChg chg="add">
          <ac:chgData name="Jackson, Beverly" userId="d819b667-6db0-44d2-a9fa-2b5c8b23c33f" providerId="ADAL" clId="{50B7FCCF-8F81-43E1-BCAB-C62532BD56B6}" dt="2023-08-17T14:30:33.344" v="9792" actId="26606"/>
          <ac:grpSpMkLst>
            <pc:docMk/>
            <pc:sldMk cId="2017744922" sldId="359"/>
            <ac:grpSpMk id="7179" creationId="{4A52B06C-3838-48F3-8CF4-F4054598D9A8}"/>
          </ac:grpSpMkLst>
        </pc:grpChg>
        <pc:picChg chg="add mod">
          <ac:chgData name="Jackson, Beverly" userId="d819b667-6db0-44d2-a9fa-2b5c8b23c33f" providerId="ADAL" clId="{50B7FCCF-8F81-43E1-BCAB-C62532BD56B6}" dt="2023-08-17T14:30:33.344" v="9792" actId="26606"/>
          <ac:picMkLst>
            <pc:docMk/>
            <pc:sldMk cId="2017744922" sldId="359"/>
            <ac:picMk id="4" creationId="{838A639C-3887-332F-A403-AF62C1268CA3}"/>
          </ac:picMkLst>
        </pc:picChg>
        <pc:picChg chg="mod ord">
          <ac:chgData name="Jackson, Beverly" userId="d819b667-6db0-44d2-a9fa-2b5c8b23c33f" providerId="ADAL" clId="{50B7FCCF-8F81-43E1-BCAB-C62532BD56B6}" dt="2023-08-17T14:30:33.344" v="9792" actId="26606"/>
          <ac:picMkLst>
            <pc:docMk/>
            <pc:sldMk cId="2017744922" sldId="359"/>
            <ac:picMk id="7170" creationId="{631C4890-A854-4C9C-B837-0B7AA1E3E4FC}"/>
          </ac:picMkLst>
        </pc:picChg>
        <pc:cxnChg chg="add">
          <ac:chgData name="Jackson, Beverly" userId="d819b667-6db0-44d2-a9fa-2b5c8b23c33f" providerId="ADAL" clId="{50B7FCCF-8F81-43E1-BCAB-C62532BD56B6}" dt="2023-08-17T14:30:33.344" v="9792" actId="26606"/>
          <ac:cxnSpMkLst>
            <pc:docMk/>
            <pc:sldMk cId="2017744922" sldId="359"/>
            <ac:cxnSpMk id="7177" creationId="{7EB498BD-8089-4626-91EA-4978EBEF535E}"/>
          </ac:cxnSpMkLst>
        </pc:cxnChg>
      </pc:sldChg>
      <pc:sldChg chg="addSp delSp modSp mod setBg modNotesTx">
        <pc:chgData name="Jackson, Beverly" userId="d819b667-6db0-44d2-a9fa-2b5c8b23c33f" providerId="ADAL" clId="{50B7FCCF-8F81-43E1-BCAB-C62532BD56B6}" dt="2023-08-17T21:12:24.192" v="9980" actId="14100"/>
        <pc:sldMkLst>
          <pc:docMk/>
          <pc:sldMk cId="1252908797" sldId="360"/>
        </pc:sldMkLst>
        <pc:spChg chg="mod">
          <ac:chgData name="Jackson, Beverly" userId="d819b667-6db0-44d2-a9fa-2b5c8b23c33f" providerId="ADAL" clId="{50B7FCCF-8F81-43E1-BCAB-C62532BD56B6}" dt="2023-08-17T21:12:24.192" v="9980" actId="14100"/>
          <ac:spMkLst>
            <pc:docMk/>
            <pc:sldMk cId="1252908797" sldId="360"/>
            <ac:spMk id="2" creationId="{E1566EC5-B992-4444-8E60-0B9B0632FFF4}"/>
          </ac:spMkLst>
        </pc:spChg>
        <pc:spChg chg="mod ord">
          <ac:chgData name="Jackson, Beverly" userId="d819b667-6db0-44d2-a9fa-2b5c8b23c33f" providerId="ADAL" clId="{50B7FCCF-8F81-43E1-BCAB-C62532BD56B6}" dt="2023-08-17T14:07:18.857" v="9474" actId="255"/>
          <ac:spMkLst>
            <pc:docMk/>
            <pc:sldMk cId="1252908797" sldId="360"/>
            <ac:spMk id="3" creationId="{73036C60-35FE-4313-BB08-0A5DEA11EE44}"/>
          </ac:spMkLst>
        </pc:spChg>
        <pc:spChg chg="add del">
          <ac:chgData name="Jackson, Beverly" userId="d819b667-6db0-44d2-a9fa-2b5c8b23c33f" providerId="ADAL" clId="{50B7FCCF-8F81-43E1-BCAB-C62532BD56B6}" dt="2023-08-17T13:59:22.765" v="9439" actId="26606"/>
          <ac:spMkLst>
            <pc:docMk/>
            <pc:sldMk cId="1252908797" sldId="360"/>
            <ac:spMk id="9" creationId="{7FEAE179-C525-48F3-AD47-0E9E2B6F2E2E}"/>
          </ac:spMkLst>
        </pc:spChg>
        <pc:spChg chg="add del">
          <ac:chgData name="Jackson, Beverly" userId="d819b667-6db0-44d2-a9fa-2b5c8b23c33f" providerId="ADAL" clId="{50B7FCCF-8F81-43E1-BCAB-C62532BD56B6}" dt="2023-08-17T13:59:22.765" v="9439" actId="26606"/>
          <ac:spMkLst>
            <pc:docMk/>
            <pc:sldMk cId="1252908797" sldId="360"/>
            <ac:spMk id="11" creationId="{95C8260E-968F-44E8-A823-ABB431311926}"/>
          </ac:spMkLst>
        </pc:spChg>
        <pc:spChg chg="add del">
          <ac:chgData name="Jackson, Beverly" userId="d819b667-6db0-44d2-a9fa-2b5c8b23c33f" providerId="ADAL" clId="{50B7FCCF-8F81-43E1-BCAB-C62532BD56B6}" dt="2023-08-17T13:59:22.765" v="9439" actId="26606"/>
          <ac:spMkLst>
            <pc:docMk/>
            <pc:sldMk cId="1252908797" sldId="360"/>
            <ac:spMk id="13" creationId="{2C1BBA94-3F40-40AA-8BB9-E69E25E537C1}"/>
          </ac:spMkLst>
        </pc:spChg>
        <pc:spChg chg="add del">
          <ac:chgData name="Jackson, Beverly" userId="d819b667-6db0-44d2-a9fa-2b5c8b23c33f" providerId="ADAL" clId="{50B7FCCF-8F81-43E1-BCAB-C62532BD56B6}" dt="2023-08-17T13:59:22.765" v="9439" actId="26606"/>
          <ac:spMkLst>
            <pc:docMk/>
            <pc:sldMk cId="1252908797" sldId="360"/>
            <ac:spMk id="15" creationId="{FE43805F-24A6-46A4-B19B-54F28347355C}"/>
          </ac:spMkLst>
        </pc:spChg>
        <pc:spChg chg="add">
          <ac:chgData name="Jackson, Beverly" userId="d819b667-6db0-44d2-a9fa-2b5c8b23c33f" providerId="ADAL" clId="{50B7FCCF-8F81-43E1-BCAB-C62532BD56B6}" dt="2023-08-17T13:59:22.775" v="9440" actId="26606"/>
          <ac:spMkLst>
            <pc:docMk/>
            <pc:sldMk cId="1252908797" sldId="360"/>
            <ac:spMk id="17" creationId="{9D25F302-27C5-414F-97F8-6EA0A6C028BA}"/>
          </ac:spMkLst>
        </pc:spChg>
        <pc:spChg chg="add">
          <ac:chgData name="Jackson, Beverly" userId="d819b667-6db0-44d2-a9fa-2b5c8b23c33f" providerId="ADAL" clId="{50B7FCCF-8F81-43E1-BCAB-C62532BD56B6}" dt="2023-08-17T13:59:22.775" v="9440" actId="26606"/>
          <ac:spMkLst>
            <pc:docMk/>
            <pc:sldMk cId="1252908797" sldId="360"/>
            <ac:spMk id="18" creationId="{830A36F8-48C2-4842-A87B-8CE8DF4E7FD2}"/>
          </ac:spMkLst>
        </pc:spChg>
        <pc:spChg chg="add">
          <ac:chgData name="Jackson, Beverly" userId="d819b667-6db0-44d2-a9fa-2b5c8b23c33f" providerId="ADAL" clId="{50B7FCCF-8F81-43E1-BCAB-C62532BD56B6}" dt="2023-08-17T13:59:22.775" v="9440" actId="26606"/>
          <ac:spMkLst>
            <pc:docMk/>
            <pc:sldMk cId="1252908797" sldId="360"/>
            <ac:spMk id="19" creationId="{8F451A30-466B-4996-9BA5-CD6ABCC6D558}"/>
          </ac:spMkLst>
        </pc:spChg>
        <pc:picChg chg="add mod">
          <ac:chgData name="Jackson, Beverly" userId="d819b667-6db0-44d2-a9fa-2b5c8b23c33f" providerId="ADAL" clId="{50B7FCCF-8F81-43E1-BCAB-C62532BD56B6}" dt="2023-08-17T13:59:22.775" v="9440" actId="26606"/>
          <ac:picMkLst>
            <pc:docMk/>
            <pc:sldMk cId="1252908797" sldId="360"/>
            <ac:picMk id="4" creationId="{8665D45F-9362-9769-E965-CE84D2FB58D8}"/>
          </ac:picMkLst>
        </pc:picChg>
        <pc:picChg chg="del">
          <ac:chgData name="Jackson, Beverly" userId="d819b667-6db0-44d2-a9fa-2b5c8b23c33f" providerId="ADAL" clId="{50B7FCCF-8F81-43E1-BCAB-C62532BD56B6}" dt="2023-08-17T13:58:35.214" v="9437" actId="478"/>
          <ac:picMkLst>
            <pc:docMk/>
            <pc:sldMk cId="1252908797" sldId="360"/>
            <ac:picMk id="6146" creationId="{5B73AFF9-5D89-4200-BEC2-80A75559AB85}"/>
          </ac:picMkLst>
        </pc:picChg>
      </pc:sldChg>
      <pc:sldChg chg="addSp delSp modSp mod setBg">
        <pc:chgData name="Jackson, Beverly" userId="d819b667-6db0-44d2-a9fa-2b5c8b23c33f" providerId="ADAL" clId="{50B7FCCF-8F81-43E1-BCAB-C62532BD56B6}" dt="2023-08-17T21:17:12.335" v="10009" actId="27636"/>
        <pc:sldMkLst>
          <pc:docMk/>
          <pc:sldMk cId="4056912503" sldId="361"/>
        </pc:sldMkLst>
        <pc:spChg chg="mod">
          <ac:chgData name="Jackson, Beverly" userId="d819b667-6db0-44d2-a9fa-2b5c8b23c33f" providerId="ADAL" clId="{50B7FCCF-8F81-43E1-BCAB-C62532BD56B6}" dt="2023-08-17T21:16:55.669" v="10006" actId="255"/>
          <ac:spMkLst>
            <pc:docMk/>
            <pc:sldMk cId="4056912503" sldId="361"/>
            <ac:spMk id="2" creationId="{F8682B36-215D-4917-A853-6C25FFA55C20}"/>
          </ac:spMkLst>
        </pc:spChg>
        <pc:spChg chg="mod">
          <ac:chgData name="Jackson, Beverly" userId="d819b667-6db0-44d2-a9fa-2b5c8b23c33f" providerId="ADAL" clId="{50B7FCCF-8F81-43E1-BCAB-C62532BD56B6}" dt="2023-08-17T21:17:12.335" v="10009" actId="27636"/>
          <ac:spMkLst>
            <pc:docMk/>
            <pc:sldMk cId="4056912503" sldId="361"/>
            <ac:spMk id="3" creationId="{C1BF6373-8777-4C01-B2DF-F230DF507FCF}"/>
          </ac:spMkLst>
        </pc:spChg>
        <pc:spChg chg="add del">
          <ac:chgData name="Jackson, Beverly" userId="d819b667-6db0-44d2-a9fa-2b5c8b23c33f" providerId="ADAL" clId="{50B7FCCF-8F81-43E1-BCAB-C62532BD56B6}" dt="2023-08-17T21:16:25.685" v="10001" actId="26606"/>
          <ac:spMkLst>
            <pc:docMk/>
            <pc:sldMk cId="4056912503" sldId="361"/>
            <ac:spMk id="8199" creationId="{201CC55D-ED54-4C5C-95E6-10947BD1103B}"/>
          </ac:spMkLst>
        </pc:spChg>
        <pc:spChg chg="add del">
          <ac:chgData name="Jackson, Beverly" userId="d819b667-6db0-44d2-a9fa-2b5c8b23c33f" providerId="ADAL" clId="{50B7FCCF-8F81-43E1-BCAB-C62532BD56B6}" dt="2023-08-17T21:16:25.685" v="10001" actId="26606"/>
          <ac:spMkLst>
            <pc:docMk/>
            <pc:sldMk cId="4056912503" sldId="361"/>
            <ac:spMk id="8205" creationId="{3873B707-463F-40B0-8227-E8CC6C67EB25}"/>
          </ac:spMkLst>
        </pc:spChg>
        <pc:spChg chg="add del">
          <ac:chgData name="Jackson, Beverly" userId="d819b667-6db0-44d2-a9fa-2b5c8b23c33f" providerId="ADAL" clId="{50B7FCCF-8F81-43E1-BCAB-C62532BD56B6}" dt="2023-08-17T21:16:25.685" v="10001" actId="26606"/>
          <ac:spMkLst>
            <pc:docMk/>
            <pc:sldMk cId="4056912503" sldId="361"/>
            <ac:spMk id="8207" creationId="{C13237C8-E62C-4F0D-A318-BD6FB6C2D138}"/>
          </ac:spMkLst>
        </pc:spChg>
        <pc:spChg chg="add del">
          <ac:chgData name="Jackson, Beverly" userId="d819b667-6db0-44d2-a9fa-2b5c8b23c33f" providerId="ADAL" clId="{50B7FCCF-8F81-43E1-BCAB-C62532BD56B6}" dt="2023-08-17T21:16:25.685" v="10001" actId="26606"/>
          <ac:spMkLst>
            <pc:docMk/>
            <pc:sldMk cId="4056912503" sldId="361"/>
            <ac:spMk id="8209" creationId="{19C9EAEA-39D0-4B0E-A0EB-51E7B26740B1}"/>
          </ac:spMkLst>
        </pc:spChg>
        <pc:spChg chg="add">
          <ac:chgData name="Jackson, Beverly" userId="d819b667-6db0-44d2-a9fa-2b5c8b23c33f" providerId="ADAL" clId="{50B7FCCF-8F81-43E1-BCAB-C62532BD56B6}" dt="2023-08-17T21:16:25.685" v="10001" actId="26606"/>
          <ac:spMkLst>
            <pc:docMk/>
            <pc:sldMk cId="4056912503" sldId="361"/>
            <ac:spMk id="8214" creationId="{D009D6D5-DAC2-4A8B-A17A-E206B9012D09}"/>
          </ac:spMkLst>
        </pc:spChg>
        <pc:grpChg chg="add del">
          <ac:chgData name="Jackson, Beverly" userId="d819b667-6db0-44d2-a9fa-2b5c8b23c33f" providerId="ADAL" clId="{50B7FCCF-8F81-43E1-BCAB-C62532BD56B6}" dt="2023-08-17T21:16:25.685" v="10001" actId="26606"/>
          <ac:grpSpMkLst>
            <pc:docMk/>
            <pc:sldMk cId="4056912503" sldId="361"/>
            <ac:grpSpMk id="8201" creationId="{1DE889C7-FAD6-4397-98E2-05D503484459}"/>
          </ac:grpSpMkLst>
        </pc:grpChg>
        <pc:picChg chg="mod">
          <ac:chgData name="Jackson, Beverly" userId="d819b667-6db0-44d2-a9fa-2b5c8b23c33f" providerId="ADAL" clId="{50B7FCCF-8F81-43E1-BCAB-C62532BD56B6}" dt="2023-08-17T21:16:25.685" v="10001" actId="26606"/>
          <ac:picMkLst>
            <pc:docMk/>
            <pc:sldMk cId="4056912503" sldId="361"/>
            <ac:picMk id="8194" creationId="{5089E795-CEB7-4A89-829E-AA347F464806}"/>
          </ac:picMkLst>
        </pc:picChg>
      </pc:sldChg>
      <pc:sldChg chg="addSp modSp mod setBg">
        <pc:chgData name="Jackson, Beverly" userId="d819b667-6db0-44d2-a9fa-2b5c8b23c33f" providerId="ADAL" clId="{50B7FCCF-8F81-43E1-BCAB-C62532BD56B6}" dt="2023-08-18T19:53:09.239" v="10238" actId="14100"/>
        <pc:sldMkLst>
          <pc:docMk/>
          <pc:sldMk cId="3152765343" sldId="362"/>
        </pc:sldMkLst>
        <pc:spChg chg="mod">
          <ac:chgData name="Jackson, Beverly" userId="d819b667-6db0-44d2-a9fa-2b5c8b23c33f" providerId="ADAL" clId="{50B7FCCF-8F81-43E1-BCAB-C62532BD56B6}" dt="2023-08-17T14:09:31.880" v="9493" actId="122"/>
          <ac:spMkLst>
            <pc:docMk/>
            <pc:sldMk cId="3152765343" sldId="362"/>
            <ac:spMk id="2" creationId="{BE728F9F-D97A-46D7-B21F-2FD48FA03ACC}"/>
          </ac:spMkLst>
        </pc:spChg>
        <pc:spChg chg="mod">
          <ac:chgData name="Jackson, Beverly" userId="d819b667-6db0-44d2-a9fa-2b5c8b23c33f" providerId="ADAL" clId="{50B7FCCF-8F81-43E1-BCAB-C62532BD56B6}" dt="2023-08-18T19:53:09.239" v="10238" actId="14100"/>
          <ac:spMkLst>
            <pc:docMk/>
            <pc:sldMk cId="3152765343" sldId="362"/>
            <ac:spMk id="3" creationId="{388DE5F8-3360-41BB-B0B5-E0B2D3EDD743}"/>
          </ac:spMkLst>
        </pc:spChg>
        <pc:spChg chg="add">
          <ac:chgData name="Jackson, Beverly" userId="d819b667-6db0-44d2-a9fa-2b5c8b23c33f" providerId="ADAL" clId="{50B7FCCF-8F81-43E1-BCAB-C62532BD56B6}" dt="2023-08-17T14:01:40.279" v="9442" actId="26606"/>
          <ac:spMkLst>
            <pc:docMk/>
            <pc:sldMk cId="3152765343" sldId="362"/>
            <ac:spMk id="9227" creationId="{922F19F4-FE70-43DC-856F-2CE5F521DC48}"/>
          </ac:spMkLst>
        </pc:spChg>
        <pc:spChg chg="add">
          <ac:chgData name="Jackson, Beverly" userId="d819b667-6db0-44d2-a9fa-2b5c8b23c33f" providerId="ADAL" clId="{50B7FCCF-8F81-43E1-BCAB-C62532BD56B6}" dt="2023-08-17T14:01:40.279" v="9442" actId="26606"/>
          <ac:spMkLst>
            <pc:docMk/>
            <pc:sldMk cId="3152765343" sldId="362"/>
            <ac:spMk id="9234" creationId="{D5B0017B-2ECA-49AF-B397-DC140825DF8D}"/>
          </ac:spMkLst>
        </pc:spChg>
        <pc:spChg chg="add">
          <ac:chgData name="Jackson, Beverly" userId="d819b667-6db0-44d2-a9fa-2b5c8b23c33f" providerId="ADAL" clId="{50B7FCCF-8F81-43E1-BCAB-C62532BD56B6}" dt="2023-08-17T14:01:40.279" v="9442" actId="26606"/>
          <ac:spMkLst>
            <pc:docMk/>
            <pc:sldMk cId="3152765343" sldId="362"/>
            <ac:spMk id="9236" creationId="{395ECC94-3D5E-46A7-A7A1-DE807E1563B4}"/>
          </ac:spMkLst>
        </pc:spChg>
        <pc:spChg chg="add">
          <ac:chgData name="Jackson, Beverly" userId="d819b667-6db0-44d2-a9fa-2b5c8b23c33f" providerId="ADAL" clId="{50B7FCCF-8F81-43E1-BCAB-C62532BD56B6}" dt="2023-08-17T14:01:40.279" v="9442" actId="26606"/>
          <ac:spMkLst>
            <pc:docMk/>
            <pc:sldMk cId="3152765343" sldId="362"/>
            <ac:spMk id="9238" creationId="{7E549738-9961-462D-81B7-4A7A44691102}"/>
          </ac:spMkLst>
        </pc:spChg>
        <pc:grpChg chg="add">
          <ac:chgData name="Jackson, Beverly" userId="d819b667-6db0-44d2-a9fa-2b5c8b23c33f" providerId="ADAL" clId="{50B7FCCF-8F81-43E1-BCAB-C62532BD56B6}" dt="2023-08-17T14:01:40.279" v="9442" actId="26606"/>
          <ac:grpSpMkLst>
            <pc:docMk/>
            <pc:sldMk cId="3152765343" sldId="362"/>
            <ac:grpSpMk id="9229" creationId="{AE1C45F0-260A-458C-96ED-C1F6D2151219}"/>
          </ac:grpSpMkLst>
        </pc:grpChg>
        <pc:picChg chg="mod">
          <ac:chgData name="Jackson, Beverly" userId="d819b667-6db0-44d2-a9fa-2b5c8b23c33f" providerId="ADAL" clId="{50B7FCCF-8F81-43E1-BCAB-C62532BD56B6}" dt="2023-08-17T14:01:40.279" v="9442" actId="26606"/>
          <ac:picMkLst>
            <pc:docMk/>
            <pc:sldMk cId="3152765343" sldId="362"/>
            <ac:picMk id="9220" creationId="{87C01D5E-F29B-4575-8882-843FFFF4DCFE}"/>
          </ac:picMkLst>
        </pc:picChg>
        <pc:picChg chg="mod">
          <ac:chgData name="Jackson, Beverly" userId="d819b667-6db0-44d2-a9fa-2b5c8b23c33f" providerId="ADAL" clId="{50B7FCCF-8F81-43E1-BCAB-C62532BD56B6}" dt="2023-08-17T14:02:58.670" v="9446" actId="14826"/>
          <ac:picMkLst>
            <pc:docMk/>
            <pc:sldMk cId="3152765343" sldId="362"/>
            <ac:picMk id="9222" creationId="{D19A38B0-EA3A-4133-8315-8374497F9AB0}"/>
          </ac:picMkLst>
        </pc:picChg>
        <pc:cxnChg chg="add">
          <ac:chgData name="Jackson, Beverly" userId="d819b667-6db0-44d2-a9fa-2b5c8b23c33f" providerId="ADAL" clId="{50B7FCCF-8F81-43E1-BCAB-C62532BD56B6}" dt="2023-08-17T14:01:40.279" v="9442" actId="26606"/>
          <ac:cxnSpMkLst>
            <pc:docMk/>
            <pc:sldMk cId="3152765343" sldId="362"/>
            <ac:cxnSpMk id="9240" creationId="{6CF1BAF6-AD41-4082-B212-8A1F9A2E8779}"/>
          </ac:cxnSpMkLst>
        </pc:cxnChg>
      </pc:sldChg>
      <pc:sldChg chg="addSp modSp mod setBg">
        <pc:chgData name="Jackson, Beverly" userId="d819b667-6db0-44d2-a9fa-2b5c8b23c33f" providerId="ADAL" clId="{50B7FCCF-8F81-43E1-BCAB-C62532BD56B6}" dt="2023-08-17T14:11:18.720" v="9537" actId="207"/>
        <pc:sldMkLst>
          <pc:docMk/>
          <pc:sldMk cId="3128429478" sldId="363"/>
        </pc:sldMkLst>
        <pc:spChg chg="mod">
          <ac:chgData name="Jackson, Beverly" userId="d819b667-6db0-44d2-a9fa-2b5c8b23c33f" providerId="ADAL" clId="{50B7FCCF-8F81-43E1-BCAB-C62532BD56B6}" dt="2023-08-17T14:11:18.720" v="9537" actId="207"/>
          <ac:spMkLst>
            <pc:docMk/>
            <pc:sldMk cId="3128429478" sldId="363"/>
            <ac:spMk id="2" creationId="{5EAB9805-4891-4757-AAD8-CD57132507BD}"/>
          </ac:spMkLst>
        </pc:spChg>
        <pc:spChg chg="mod ord">
          <ac:chgData name="Jackson, Beverly" userId="d819b667-6db0-44d2-a9fa-2b5c8b23c33f" providerId="ADAL" clId="{50B7FCCF-8F81-43E1-BCAB-C62532BD56B6}" dt="2023-08-17T14:04:53.711" v="9456" actId="6549"/>
          <ac:spMkLst>
            <pc:docMk/>
            <pc:sldMk cId="3128429478" sldId="363"/>
            <ac:spMk id="3" creationId="{D1D195C6-BD78-4A7C-8D3A-D4E7726EFC8F}"/>
          </ac:spMkLst>
        </pc:spChg>
        <pc:spChg chg="add">
          <ac:chgData name="Jackson, Beverly" userId="d819b667-6db0-44d2-a9fa-2b5c8b23c33f" providerId="ADAL" clId="{50B7FCCF-8F81-43E1-BCAB-C62532BD56B6}" dt="2023-08-17T14:04:00.947" v="9449" actId="26606"/>
          <ac:spMkLst>
            <pc:docMk/>
            <pc:sldMk cId="3128429478" sldId="363"/>
            <ac:spMk id="10247" creationId="{2EB492CD-616E-47F8-933B-5E2D952A0593}"/>
          </ac:spMkLst>
        </pc:spChg>
        <pc:spChg chg="add">
          <ac:chgData name="Jackson, Beverly" userId="d819b667-6db0-44d2-a9fa-2b5c8b23c33f" providerId="ADAL" clId="{50B7FCCF-8F81-43E1-BCAB-C62532BD56B6}" dt="2023-08-17T14:04:00.947" v="9449" actId="26606"/>
          <ac:spMkLst>
            <pc:docMk/>
            <pc:sldMk cId="3128429478" sldId="363"/>
            <ac:spMk id="10249" creationId="{59383CF9-23B5-4335-9B21-1791C4CF1C75}"/>
          </ac:spMkLst>
        </pc:spChg>
        <pc:spChg chg="add">
          <ac:chgData name="Jackson, Beverly" userId="d819b667-6db0-44d2-a9fa-2b5c8b23c33f" providerId="ADAL" clId="{50B7FCCF-8F81-43E1-BCAB-C62532BD56B6}" dt="2023-08-17T14:04:00.947" v="9449" actId="26606"/>
          <ac:spMkLst>
            <pc:docMk/>
            <pc:sldMk cId="3128429478" sldId="363"/>
            <ac:spMk id="10251" creationId="{0007FE00-9498-4706-B255-6437B0252C02}"/>
          </ac:spMkLst>
        </pc:spChg>
        <pc:picChg chg="mod">
          <ac:chgData name="Jackson, Beverly" userId="d819b667-6db0-44d2-a9fa-2b5c8b23c33f" providerId="ADAL" clId="{50B7FCCF-8F81-43E1-BCAB-C62532BD56B6}" dt="2023-08-17T14:04:00.947" v="9449" actId="26606"/>
          <ac:picMkLst>
            <pc:docMk/>
            <pc:sldMk cId="3128429478" sldId="363"/>
            <ac:picMk id="10242" creationId="{65DE9CE0-CEA3-4A6B-AC1C-D985C3336F61}"/>
          </ac:picMkLst>
        </pc:picChg>
      </pc:sldChg>
      <pc:sldChg chg="addSp delSp modSp mod setBg addAnim">
        <pc:chgData name="Jackson, Beverly" userId="d819b667-6db0-44d2-a9fa-2b5c8b23c33f" providerId="ADAL" clId="{50B7FCCF-8F81-43E1-BCAB-C62532BD56B6}" dt="2023-08-17T14:11:30.612" v="9538" actId="207"/>
        <pc:sldMkLst>
          <pc:docMk/>
          <pc:sldMk cId="3079345464" sldId="364"/>
        </pc:sldMkLst>
        <pc:spChg chg="mod">
          <ac:chgData name="Jackson, Beverly" userId="d819b667-6db0-44d2-a9fa-2b5c8b23c33f" providerId="ADAL" clId="{50B7FCCF-8F81-43E1-BCAB-C62532BD56B6}" dt="2023-08-17T14:11:30.612" v="9538" actId="207"/>
          <ac:spMkLst>
            <pc:docMk/>
            <pc:sldMk cId="3079345464" sldId="364"/>
            <ac:spMk id="2" creationId="{226B72A4-C7DC-4598-AD48-A476B215821D}"/>
          </ac:spMkLst>
        </pc:spChg>
        <pc:spChg chg="add del">
          <ac:chgData name="Jackson, Beverly" userId="d819b667-6db0-44d2-a9fa-2b5c8b23c33f" providerId="ADAL" clId="{50B7FCCF-8F81-43E1-BCAB-C62532BD56B6}" dt="2023-08-17T14:06:06.232" v="9464" actId="26606"/>
          <ac:spMkLst>
            <pc:docMk/>
            <pc:sldMk cId="3079345464" sldId="364"/>
            <ac:spMk id="11271" creationId="{9B7AD9F6-8CE7-4299-8FC6-328F4DCD3FF9}"/>
          </ac:spMkLst>
        </pc:spChg>
        <pc:spChg chg="add del">
          <ac:chgData name="Jackson, Beverly" userId="d819b667-6db0-44d2-a9fa-2b5c8b23c33f" providerId="ADAL" clId="{50B7FCCF-8F81-43E1-BCAB-C62532BD56B6}" dt="2023-08-17T14:06:06.232" v="9464" actId="26606"/>
          <ac:spMkLst>
            <pc:docMk/>
            <pc:sldMk cId="3079345464" sldId="364"/>
            <ac:spMk id="11273" creationId="{82580482-BA80-420A-8A05-C58E97F26B21}"/>
          </ac:spMkLst>
        </pc:spChg>
        <pc:spChg chg="add">
          <ac:chgData name="Jackson, Beverly" userId="d819b667-6db0-44d2-a9fa-2b5c8b23c33f" providerId="ADAL" clId="{50B7FCCF-8F81-43E1-BCAB-C62532BD56B6}" dt="2023-08-17T14:06:06.232" v="9464" actId="26606"/>
          <ac:spMkLst>
            <pc:docMk/>
            <pc:sldMk cId="3079345464" sldId="364"/>
            <ac:spMk id="11278" creationId="{9B7AD9F6-8CE7-4299-8FC6-328F4DCD3FF9}"/>
          </ac:spMkLst>
        </pc:spChg>
        <pc:spChg chg="add">
          <ac:chgData name="Jackson, Beverly" userId="d819b667-6db0-44d2-a9fa-2b5c8b23c33f" providerId="ADAL" clId="{50B7FCCF-8F81-43E1-BCAB-C62532BD56B6}" dt="2023-08-17T14:06:06.232" v="9464" actId="26606"/>
          <ac:spMkLst>
            <pc:docMk/>
            <pc:sldMk cId="3079345464" sldId="364"/>
            <ac:spMk id="11280" creationId="{F49775AF-8896-43EE-92C6-83497D6DC56F}"/>
          </ac:spMkLst>
        </pc:spChg>
        <pc:picChg chg="mod">
          <ac:chgData name="Jackson, Beverly" userId="d819b667-6db0-44d2-a9fa-2b5c8b23c33f" providerId="ADAL" clId="{50B7FCCF-8F81-43E1-BCAB-C62532BD56B6}" dt="2023-08-17T14:06:31.020" v="9468" actId="14100"/>
          <ac:picMkLst>
            <pc:docMk/>
            <pc:sldMk cId="3079345464" sldId="364"/>
            <ac:picMk id="11266" creationId="{FED700FA-FED6-43FB-9929-868E79A43AF3}"/>
          </ac:picMkLst>
        </pc:picChg>
      </pc:sldChg>
      <pc:sldChg chg="addSp delSp modSp new mod ord setBg">
        <pc:chgData name="Jackson, Beverly" userId="d819b667-6db0-44d2-a9fa-2b5c8b23c33f" providerId="ADAL" clId="{50B7FCCF-8F81-43E1-BCAB-C62532BD56B6}" dt="2023-08-17T14:17:22.362" v="9659"/>
        <pc:sldMkLst>
          <pc:docMk/>
          <pc:sldMk cId="2860850339" sldId="365"/>
        </pc:sldMkLst>
        <pc:spChg chg="mod">
          <ac:chgData name="Jackson, Beverly" userId="d819b667-6db0-44d2-a9fa-2b5c8b23c33f" providerId="ADAL" clId="{50B7FCCF-8F81-43E1-BCAB-C62532BD56B6}" dt="2023-08-10T14:30:31.342" v="710" actId="122"/>
          <ac:spMkLst>
            <pc:docMk/>
            <pc:sldMk cId="2860850339" sldId="365"/>
            <ac:spMk id="2" creationId="{8ABC54F2-77B2-9F99-4163-CC9BFD699010}"/>
          </ac:spMkLst>
        </pc:spChg>
        <pc:spChg chg="del mod">
          <ac:chgData name="Jackson, Beverly" userId="d819b667-6db0-44d2-a9fa-2b5c8b23c33f" providerId="ADAL" clId="{50B7FCCF-8F81-43E1-BCAB-C62532BD56B6}" dt="2023-08-10T14:32:45.109" v="715" actId="478"/>
          <ac:spMkLst>
            <pc:docMk/>
            <pc:sldMk cId="2860850339" sldId="365"/>
            <ac:spMk id="3" creationId="{94395E3F-DAAE-C6C7-CD86-082EDA97F888}"/>
          </ac:spMkLst>
        </pc:spChg>
        <pc:spChg chg="add del">
          <ac:chgData name="Jackson, Beverly" userId="d819b667-6db0-44d2-a9fa-2b5c8b23c33f" providerId="ADAL" clId="{50B7FCCF-8F81-43E1-BCAB-C62532BD56B6}" dt="2023-08-10T14:29:48.209" v="705" actId="26606"/>
          <ac:spMkLst>
            <pc:docMk/>
            <pc:sldMk cId="2860850339" sldId="365"/>
            <ac:spMk id="11" creationId="{637B2035-1FCB-439A-B421-095E136C7E07}"/>
          </ac:spMkLst>
        </pc:spChg>
        <pc:spChg chg="add del">
          <ac:chgData name="Jackson, Beverly" userId="d819b667-6db0-44d2-a9fa-2b5c8b23c33f" providerId="ADAL" clId="{50B7FCCF-8F81-43E1-BCAB-C62532BD56B6}" dt="2023-08-10T14:29:48.209" v="705" actId="26606"/>
          <ac:spMkLst>
            <pc:docMk/>
            <pc:sldMk cId="2860850339" sldId="365"/>
            <ac:spMk id="13" creationId="{676D6CDF-C512-4739-B158-55EE955EFA39}"/>
          </ac:spMkLst>
        </pc:spChg>
        <pc:spChg chg="add">
          <ac:chgData name="Jackson, Beverly" userId="d819b667-6db0-44d2-a9fa-2b5c8b23c33f" providerId="ADAL" clId="{50B7FCCF-8F81-43E1-BCAB-C62532BD56B6}" dt="2023-08-10T14:29:48.209" v="705" actId="26606"/>
          <ac:spMkLst>
            <pc:docMk/>
            <pc:sldMk cId="2860850339" sldId="365"/>
            <ac:spMk id="18" creationId="{637B2035-1FCB-439A-B421-095E136C7E07}"/>
          </ac:spMkLst>
        </pc:spChg>
        <pc:spChg chg="add">
          <ac:chgData name="Jackson, Beverly" userId="d819b667-6db0-44d2-a9fa-2b5c8b23c33f" providerId="ADAL" clId="{50B7FCCF-8F81-43E1-BCAB-C62532BD56B6}" dt="2023-08-10T14:29:48.209" v="705" actId="26606"/>
          <ac:spMkLst>
            <pc:docMk/>
            <pc:sldMk cId="2860850339" sldId="365"/>
            <ac:spMk id="20" creationId="{676D6CDF-C512-4739-B158-55EE955EFA39}"/>
          </ac:spMkLst>
        </pc:spChg>
        <pc:graphicFrameChg chg="add del mod modGraphic">
          <ac:chgData name="Jackson, Beverly" userId="d819b667-6db0-44d2-a9fa-2b5c8b23c33f" providerId="ADAL" clId="{50B7FCCF-8F81-43E1-BCAB-C62532BD56B6}" dt="2023-08-10T14:32:13.009" v="713" actId="14100"/>
          <ac:graphicFrameMkLst>
            <pc:docMk/>
            <pc:sldMk cId="2860850339" sldId="365"/>
            <ac:graphicFrameMk id="4" creationId="{FA1CD7B7-F33C-5C6D-1D73-348E5E92C3AE}"/>
          </ac:graphicFrameMkLst>
        </pc:graphicFrameChg>
        <pc:picChg chg="add del mod">
          <ac:chgData name="Jackson, Beverly" userId="d819b667-6db0-44d2-a9fa-2b5c8b23c33f" providerId="ADAL" clId="{50B7FCCF-8F81-43E1-BCAB-C62532BD56B6}" dt="2023-08-10T14:26:01.064" v="701" actId="478"/>
          <ac:picMkLst>
            <pc:docMk/>
            <pc:sldMk cId="2860850339" sldId="365"/>
            <ac:picMk id="5" creationId="{98593359-05F5-C9A0-C433-B8E3FD4731F1}"/>
          </ac:picMkLst>
        </pc:picChg>
        <pc:picChg chg="add mod ord">
          <ac:chgData name="Jackson, Beverly" userId="d819b667-6db0-44d2-a9fa-2b5c8b23c33f" providerId="ADAL" clId="{50B7FCCF-8F81-43E1-BCAB-C62532BD56B6}" dt="2023-08-10T14:30:08.026" v="707" actId="27614"/>
          <ac:picMkLst>
            <pc:docMk/>
            <pc:sldMk cId="2860850339" sldId="365"/>
            <ac:picMk id="6" creationId="{0015B3E8-9D2A-D4EE-93CB-61D716D83460}"/>
          </ac:picMkLst>
        </pc:picChg>
      </pc:sldChg>
      <pc:sldChg chg="addSp delSp modSp new mod setBg modClrScheme addAnim delAnim chgLayout modNotesTx">
        <pc:chgData name="Jackson, Beverly" userId="d819b667-6db0-44d2-a9fa-2b5c8b23c33f" providerId="ADAL" clId="{50B7FCCF-8F81-43E1-BCAB-C62532BD56B6}" dt="2023-08-16T20:03:23.874" v="7503" actId="20577"/>
        <pc:sldMkLst>
          <pc:docMk/>
          <pc:sldMk cId="3964727229" sldId="366"/>
        </pc:sldMkLst>
        <pc:spChg chg="del mod ord">
          <ac:chgData name="Jackson, Beverly" userId="d819b667-6db0-44d2-a9fa-2b5c8b23c33f" providerId="ADAL" clId="{50B7FCCF-8F81-43E1-BCAB-C62532BD56B6}" dt="2023-08-11T16:34:46.963" v="4198" actId="700"/>
          <ac:spMkLst>
            <pc:docMk/>
            <pc:sldMk cId="3964727229" sldId="366"/>
            <ac:spMk id="2" creationId="{6C43DFF3-72CA-A323-7935-9D1D13FB8E85}"/>
          </ac:spMkLst>
        </pc:spChg>
        <pc:spChg chg="del mod ord">
          <ac:chgData name="Jackson, Beverly" userId="d819b667-6db0-44d2-a9fa-2b5c8b23c33f" providerId="ADAL" clId="{50B7FCCF-8F81-43E1-BCAB-C62532BD56B6}" dt="2023-08-11T16:34:46.963" v="4198" actId="700"/>
          <ac:spMkLst>
            <pc:docMk/>
            <pc:sldMk cId="3964727229" sldId="366"/>
            <ac:spMk id="3" creationId="{16AAAE39-1D84-3512-B2EE-411ABEF6D550}"/>
          </ac:spMkLst>
        </pc:spChg>
        <pc:spChg chg="del mod ord">
          <ac:chgData name="Jackson, Beverly" userId="d819b667-6db0-44d2-a9fa-2b5c8b23c33f" providerId="ADAL" clId="{50B7FCCF-8F81-43E1-BCAB-C62532BD56B6}" dt="2023-08-11T17:19:36.481" v="4579" actId="478"/>
          <ac:spMkLst>
            <pc:docMk/>
            <pc:sldMk cId="3964727229" sldId="366"/>
            <ac:spMk id="4" creationId="{DACEEB26-38B5-BB53-0B74-95C9BA691870}"/>
          </ac:spMkLst>
        </pc:spChg>
        <pc:spChg chg="mod ord">
          <ac:chgData name="Jackson, Beverly" userId="d819b667-6db0-44d2-a9fa-2b5c8b23c33f" providerId="ADAL" clId="{50B7FCCF-8F81-43E1-BCAB-C62532BD56B6}" dt="2023-08-11T17:20:40.880" v="4585" actId="26606"/>
          <ac:spMkLst>
            <pc:docMk/>
            <pc:sldMk cId="3964727229" sldId="366"/>
            <ac:spMk id="5" creationId="{734BF03B-C860-42FF-BEC3-870A88F9B8BF}"/>
          </ac:spMkLst>
        </pc:spChg>
        <pc:spChg chg="del">
          <ac:chgData name="Jackson, Beverly" userId="d819b667-6db0-44d2-a9fa-2b5c8b23c33f" providerId="ADAL" clId="{50B7FCCF-8F81-43E1-BCAB-C62532BD56B6}" dt="2023-08-11T16:34:46.963" v="4198" actId="700"/>
          <ac:spMkLst>
            <pc:docMk/>
            <pc:sldMk cId="3964727229" sldId="366"/>
            <ac:spMk id="6" creationId="{AE5564C3-0D45-65FC-80BE-118D586859C3}"/>
          </ac:spMkLst>
        </pc:spChg>
        <pc:spChg chg="del mod ord">
          <ac:chgData name="Jackson, Beverly" userId="d819b667-6db0-44d2-a9fa-2b5c8b23c33f" providerId="ADAL" clId="{50B7FCCF-8F81-43E1-BCAB-C62532BD56B6}" dt="2023-08-11T16:34:46.963" v="4198" actId="700"/>
          <ac:spMkLst>
            <pc:docMk/>
            <pc:sldMk cId="3964727229" sldId="366"/>
            <ac:spMk id="7" creationId="{28C316DE-A300-A20F-1858-626ADA7FB051}"/>
          </ac:spMkLst>
        </pc:spChg>
        <pc:spChg chg="del">
          <ac:chgData name="Jackson, Beverly" userId="d819b667-6db0-44d2-a9fa-2b5c8b23c33f" providerId="ADAL" clId="{50B7FCCF-8F81-43E1-BCAB-C62532BD56B6}" dt="2023-08-11T16:34:46.963" v="4198" actId="700"/>
          <ac:spMkLst>
            <pc:docMk/>
            <pc:sldMk cId="3964727229" sldId="366"/>
            <ac:spMk id="8" creationId="{C7C8316A-4385-61F6-F17F-9368C1294C6D}"/>
          </ac:spMkLst>
        </pc:spChg>
        <pc:spChg chg="add del mod ord">
          <ac:chgData name="Jackson, Beverly" userId="d819b667-6db0-44d2-a9fa-2b5c8b23c33f" providerId="ADAL" clId="{50B7FCCF-8F81-43E1-BCAB-C62532BD56B6}" dt="2023-08-11T16:35:41.232" v="4202" actId="700"/>
          <ac:spMkLst>
            <pc:docMk/>
            <pc:sldMk cId="3964727229" sldId="366"/>
            <ac:spMk id="10" creationId="{1F8720A7-60FF-9670-97AA-9224670ABA5A}"/>
          </ac:spMkLst>
        </pc:spChg>
        <pc:spChg chg="add del mod ord">
          <ac:chgData name="Jackson, Beverly" userId="d819b667-6db0-44d2-a9fa-2b5c8b23c33f" providerId="ADAL" clId="{50B7FCCF-8F81-43E1-BCAB-C62532BD56B6}" dt="2023-08-11T16:35:41.232" v="4202" actId="700"/>
          <ac:spMkLst>
            <pc:docMk/>
            <pc:sldMk cId="3964727229" sldId="366"/>
            <ac:spMk id="11" creationId="{DBE36F01-8CE9-101D-F7F2-9EE2F0A468C8}"/>
          </ac:spMkLst>
        </pc:spChg>
        <pc:spChg chg="add del mod ord">
          <ac:chgData name="Jackson, Beverly" userId="d819b667-6db0-44d2-a9fa-2b5c8b23c33f" providerId="ADAL" clId="{50B7FCCF-8F81-43E1-BCAB-C62532BD56B6}" dt="2023-08-11T16:35:41.232" v="4202" actId="700"/>
          <ac:spMkLst>
            <pc:docMk/>
            <pc:sldMk cId="3964727229" sldId="366"/>
            <ac:spMk id="12" creationId="{1E05A9B4-07B7-E442-AE4C-35B9B0D5E2FD}"/>
          </ac:spMkLst>
        </pc:spChg>
        <pc:spChg chg="add del mod">
          <ac:chgData name="Jackson, Beverly" userId="d819b667-6db0-44d2-a9fa-2b5c8b23c33f" providerId="ADAL" clId="{50B7FCCF-8F81-43E1-BCAB-C62532BD56B6}" dt="2023-08-11T17:12:40.336" v="4477"/>
          <ac:spMkLst>
            <pc:docMk/>
            <pc:sldMk cId="3964727229" sldId="366"/>
            <ac:spMk id="15" creationId="{3D80AF3D-CD45-E4F9-EDC2-4AEEF33A0145}"/>
          </ac:spMkLst>
        </pc:spChg>
        <pc:spChg chg="add del mod">
          <ac:chgData name="Jackson, Beverly" userId="d819b667-6db0-44d2-a9fa-2b5c8b23c33f" providerId="ADAL" clId="{50B7FCCF-8F81-43E1-BCAB-C62532BD56B6}" dt="2023-08-11T17:20:05.200" v="4583" actId="478"/>
          <ac:spMkLst>
            <pc:docMk/>
            <pc:sldMk cId="3964727229" sldId="366"/>
            <ac:spMk id="17" creationId="{2A5903A4-4A10-BD64-508D-ADF6FECC2FBD}"/>
          </ac:spMkLst>
        </pc:spChg>
        <pc:spChg chg="add del">
          <ac:chgData name="Jackson, Beverly" userId="d819b667-6db0-44d2-a9fa-2b5c8b23c33f" providerId="ADAL" clId="{50B7FCCF-8F81-43E1-BCAB-C62532BD56B6}" dt="2023-08-11T17:14:31.358" v="4482" actId="26606"/>
          <ac:spMkLst>
            <pc:docMk/>
            <pc:sldMk cId="3964727229" sldId="366"/>
            <ac:spMk id="18" creationId="{385E1BDC-A9B0-4A87-82E3-F3187F69A802}"/>
          </ac:spMkLst>
        </pc:spChg>
        <pc:spChg chg="add del">
          <ac:chgData name="Jackson, Beverly" userId="d819b667-6db0-44d2-a9fa-2b5c8b23c33f" providerId="ADAL" clId="{50B7FCCF-8F81-43E1-BCAB-C62532BD56B6}" dt="2023-08-11T17:14:31.358" v="4482" actId="26606"/>
          <ac:spMkLst>
            <pc:docMk/>
            <pc:sldMk cId="3964727229" sldId="366"/>
            <ac:spMk id="20" creationId="{0990C621-3B8B-4820-8328-D47EF7CE823C}"/>
          </ac:spMkLst>
        </pc:spChg>
        <pc:spChg chg="add del">
          <ac:chgData name="Jackson, Beverly" userId="d819b667-6db0-44d2-a9fa-2b5c8b23c33f" providerId="ADAL" clId="{50B7FCCF-8F81-43E1-BCAB-C62532BD56B6}" dt="2023-08-11T17:14:31.358" v="4482" actId="26606"/>
          <ac:spMkLst>
            <pc:docMk/>
            <pc:sldMk cId="3964727229" sldId="366"/>
            <ac:spMk id="22" creationId="{C1A2385B-1D2A-4E17-84FA-6CB7F0AAE473}"/>
          </ac:spMkLst>
        </pc:spChg>
        <pc:spChg chg="add del">
          <ac:chgData name="Jackson, Beverly" userId="d819b667-6db0-44d2-a9fa-2b5c8b23c33f" providerId="ADAL" clId="{50B7FCCF-8F81-43E1-BCAB-C62532BD56B6}" dt="2023-08-11T17:14:31.358" v="4482" actId="26606"/>
          <ac:spMkLst>
            <pc:docMk/>
            <pc:sldMk cId="3964727229" sldId="366"/>
            <ac:spMk id="24" creationId="{5E791F2F-79DB-4CC0-9FA1-001E3E91E8B7}"/>
          </ac:spMkLst>
        </pc:spChg>
        <pc:spChg chg="add del">
          <ac:chgData name="Jackson, Beverly" userId="d819b667-6db0-44d2-a9fa-2b5c8b23c33f" providerId="ADAL" clId="{50B7FCCF-8F81-43E1-BCAB-C62532BD56B6}" dt="2023-08-11T17:18:19.189" v="4574" actId="26606"/>
          <ac:spMkLst>
            <pc:docMk/>
            <pc:sldMk cId="3964727229" sldId="366"/>
            <ac:spMk id="29" creationId="{45352925-4751-4F5E-B434-C1C0CE91713D}"/>
          </ac:spMkLst>
        </pc:spChg>
        <pc:spChg chg="add del">
          <ac:chgData name="Jackson, Beverly" userId="d819b667-6db0-44d2-a9fa-2b5c8b23c33f" providerId="ADAL" clId="{50B7FCCF-8F81-43E1-BCAB-C62532BD56B6}" dt="2023-08-11T17:18:19.189" v="4574" actId="26606"/>
          <ac:spMkLst>
            <pc:docMk/>
            <pc:sldMk cId="3964727229" sldId="366"/>
            <ac:spMk id="31" creationId="{128B0C87-106B-4BC6-B780-21399D3813CC}"/>
          </ac:spMkLst>
        </pc:spChg>
        <pc:spChg chg="add del">
          <ac:chgData name="Jackson, Beverly" userId="d819b667-6db0-44d2-a9fa-2b5c8b23c33f" providerId="ADAL" clId="{50B7FCCF-8F81-43E1-BCAB-C62532BD56B6}" dt="2023-08-11T17:19:29.028" v="4578" actId="26606"/>
          <ac:spMkLst>
            <pc:docMk/>
            <pc:sldMk cId="3964727229" sldId="366"/>
            <ac:spMk id="33" creationId="{A061BA2E-A388-41C5-B73A-B0FEB6B1029D}"/>
          </ac:spMkLst>
        </pc:spChg>
        <pc:spChg chg="add del">
          <ac:chgData name="Jackson, Beverly" userId="d819b667-6db0-44d2-a9fa-2b5c8b23c33f" providerId="ADAL" clId="{50B7FCCF-8F81-43E1-BCAB-C62532BD56B6}" dt="2023-08-11T17:19:29.028" v="4578" actId="26606"/>
          <ac:spMkLst>
            <pc:docMk/>
            <pc:sldMk cId="3964727229" sldId="366"/>
            <ac:spMk id="34" creationId="{76E192A2-3ED3-4081-8A86-A22B5114178F}"/>
          </ac:spMkLst>
        </pc:spChg>
        <pc:spChg chg="add del">
          <ac:chgData name="Jackson, Beverly" userId="d819b667-6db0-44d2-a9fa-2b5c8b23c33f" providerId="ADAL" clId="{50B7FCCF-8F81-43E1-BCAB-C62532BD56B6}" dt="2023-08-11T17:19:29.028" v="4578" actId="26606"/>
          <ac:spMkLst>
            <pc:docMk/>
            <pc:sldMk cId="3964727229" sldId="366"/>
            <ac:spMk id="35" creationId="{79F40191-0F44-4FD1-82CC-ACB507C14BE6}"/>
          </ac:spMkLst>
        </pc:spChg>
        <pc:spChg chg="add del">
          <ac:chgData name="Jackson, Beverly" userId="d819b667-6db0-44d2-a9fa-2b5c8b23c33f" providerId="ADAL" clId="{50B7FCCF-8F81-43E1-BCAB-C62532BD56B6}" dt="2023-08-11T17:18:01.037" v="4569" actId="26606"/>
          <ac:spMkLst>
            <pc:docMk/>
            <pc:sldMk cId="3964727229" sldId="366"/>
            <ac:spMk id="36" creationId="{4D4677D2-D5AC-4CF9-9EED-2B89D0A1C212}"/>
          </ac:spMkLst>
        </pc:spChg>
        <pc:spChg chg="add del">
          <ac:chgData name="Jackson, Beverly" userId="d819b667-6db0-44d2-a9fa-2b5c8b23c33f" providerId="ADAL" clId="{50B7FCCF-8F81-43E1-BCAB-C62532BD56B6}" dt="2023-08-11T17:20:40.880" v="4585" actId="26606"/>
          <ac:spMkLst>
            <pc:docMk/>
            <pc:sldMk cId="3964727229" sldId="366"/>
            <ac:spMk id="37" creationId="{AC0749D4-5D79-415F-A4FE-C04AA9FAF637}"/>
          </ac:spMkLst>
        </pc:spChg>
        <pc:spChg chg="add del">
          <ac:chgData name="Jackson, Beverly" userId="d819b667-6db0-44d2-a9fa-2b5c8b23c33f" providerId="ADAL" clId="{50B7FCCF-8F81-43E1-BCAB-C62532BD56B6}" dt="2023-08-11T17:18:01.037" v="4569" actId="26606"/>
          <ac:spMkLst>
            <pc:docMk/>
            <pc:sldMk cId="3964727229" sldId="366"/>
            <ac:spMk id="38" creationId="{AF695F69-7001-421E-98A8-E74156934A51}"/>
          </ac:spMkLst>
        </pc:spChg>
        <pc:spChg chg="add del">
          <ac:chgData name="Jackson, Beverly" userId="d819b667-6db0-44d2-a9fa-2b5c8b23c33f" providerId="ADAL" clId="{50B7FCCF-8F81-43E1-BCAB-C62532BD56B6}" dt="2023-08-11T17:20:40.880" v="4585" actId="26606"/>
          <ac:spMkLst>
            <pc:docMk/>
            <pc:sldMk cId="3964727229" sldId="366"/>
            <ac:spMk id="39" creationId="{E8C1EE2C-97A4-4801-8BC8-9D18F259BDAD}"/>
          </ac:spMkLst>
        </pc:spChg>
        <pc:spChg chg="add del">
          <ac:chgData name="Jackson, Beverly" userId="d819b667-6db0-44d2-a9fa-2b5c8b23c33f" providerId="ADAL" clId="{50B7FCCF-8F81-43E1-BCAB-C62532BD56B6}" dt="2023-08-11T17:18:09.732" v="4572" actId="26606"/>
          <ac:spMkLst>
            <pc:docMk/>
            <pc:sldMk cId="3964727229" sldId="366"/>
            <ac:spMk id="40" creationId="{C7163242-6303-46DC-BAC1-2A204F061321}"/>
          </ac:spMkLst>
        </pc:spChg>
        <pc:spChg chg="add del">
          <ac:chgData name="Jackson, Beverly" userId="d819b667-6db0-44d2-a9fa-2b5c8b23c33f" providerId="ADAL" clId="{50B7FCCF-8F81-43E1-BCAB-C62532BD56B6}" dt="2023-08-11T17:18:09.732" v="4572" actId="26606"/>
          <ac:spMkLst>
            <pc:docMk/>
            <pc:sldMk cId="3964727229" sldId="366"/>
            <ac:spMk id="41" creationId="{AC8EEB0F-BA72-49AC-956F-331B60FDE79E}"/>
          </ac:spMkLst>
        </pc:spChg>
        <pc:spChg chg="add del">
          <ac:chgData name="Jackson, Beverly" userId="d819b667-6db0-44d2-a9fa-2b5c8b23c33f" providerId="ADAL" clId="{50B7FCCF-8F81-43E1-BCAB-C62532BD56B6}" dt="2023-08-11T17:18:09.732" v="4572" actId="26606"/>
          <ac:spMkLst>
            <pc:docMk/>
            <pc:sldMk cId="3964727229" sldId="366"/>
            <ac:spMk id="42" creationId="{805C4C40-D70E-4C4F-B228-98A0A6132603}"/>
          </ac:spMkLst>
        </pc:spChg>
        <pc:spChg chg="add del">
          <ac:chgData name="Jackson, Beverly" userId="d819b667-6db0-44d2-a9fa-2b5c8b23c33f" providerId="ADAL" clId="{50B7FCCF-8F81-43E1-BCAB-C62532BD56B6}" dt="2023-08-11T17:18:09.732" v="4572" actId="26606"/>
          <ac:spMkLst>
            <pc:docMk/>
            <pc:sldMk cId="3964727229" sldId="366"/>
            <ac:spMk id="43" creationId="{8CC700D5-9809-43F4-89D5-7DBBCB0DCC10}"/>
          </ac:spMkLst>
        </pc:spChg>
        <pc:picChg chg="add mod ord">
          <ac:chgData name="Jackson, Beverly" userId="d819b667-6db0-44d2-a9fa-2b5c8b23c33f" providerId="ADAL" clId="{50B7FCCF-8F81-43E1-BCAB-C62532BD56B6}" dt="2023-08-11T17:21:36.915" v="4593" actId="1440"/>
          <ac:picMkLst>
            <pc:docMk/>
            <pc:sldMk cId="3964727229" sldId="366"/>
            <ac:picMk id="9" creationId="{5B4A12DD-8620-C47B-727F-69E94FC57884}"/>
          </ac:picMkLst>
        </pc:picChg>
        <pc:picChg chg="add mod ord">
          <ac:chgData name="Jackson, Beverly" userId="d819b667-6db0-44d2-a9fa-2b5c8b23c33f" providerId="ADAL" clId="{50B7FCCF-8F81-43E1-BCAB-C62532BD56B6}" dt="2023-08-11T17:21:46.163" v="4595" actId="14100"/>
          <ac:picMkLst>
            <pc:docMk/>
            <pc:sldMk cId="3964727229" sldId="366"/>
            <ac:picMk id="13" creationId="{BF44D7DB-4421-E078-02A9-7359A8BD4248}"/>
          </ac:picMkLst>
        </pc:picChg>
        <pc:picChg chg="add del">
          <ac:chgData name="Jackson, Beverly" userId="d819b667-6db0-44d2-a9fa-2b5c8b23c33f" providerId="ADAL" clId="{50B7FCCF-8F81-43E1-BCAB-C62532BD56B6}" dt="2023-08-11T17:11:28.194" v="4470"/>
          <ac:picMkLst>
            <pc:docMk/>
            <pc:sldMk cId="3964727229" sldId="366"/>
            <ac:picMk id="1026" creationId="{F6B6648D-C633-12F7-BC96-EB9F89439178}"/>
          </ac:picMkLst>
        </pc:picChg>
        <pc:cxnChg chg="add">
          <ac:chgData name="Jackson, Beverly" userId="d819b667-6db0-44d2-a9fa-2b5c8b23c33f" providerId="ADAL" clId="{50B7FCCF-8F81-43E1-BCAB-C62532BD56B6}" dt="2023-08-11T17:20:40.880" v="4585" actId="26606"/>
          <ac:cxnSpMkLst>
            <pc:docMk/>
            <pc:sldMk cId="3964727229" sldId="366"/>
            <ac:cxnSpMk id="44" creationId="{192712F8-36FA-35DF-0CE8-4098D93322A3}"/>
          </ac:cxnSpMkLst>
        </pc:cxnChg>
      </pc:sldChg>
      <pc:sldChg chg="addSp delSp modSp new mod setBg">
        <pc:chgData name="Jackson, Beverly" userId="d819b667-6db0-44d2-a9fa-2b5c8b23c33f" providerId="ADAL" clId="{50B7FCCF-8F81-43E1-BCAB-C62532BD56B6}" dt="2023-08-11T17:50:41.424" v="5309" actId="122"/>
        <pc:sldMkLst>
          <pc:docMk/>
          <pc:sldMk cId="2690093607" sldId="367"/>
        </pc:sldMkLst>
        <pc:spChg chg="mod">
          <ac:chgData name="Jackson, Beverly" userId="d819b667-6db0-44d2-a9fa-2b5c8b23c33f" providerId="ADAL" clId="{50B7FCCF-8F81-43E1-BCAB-C62532BD56B6}" dt="2023-08-11T17:50:41.424" v="5309" actId="122"/>
          <ac:spMkLst>
            <pc:docMk/>
            <pc:sldMk cId="2690093607" sldId="367"/>
            <ac:spMk id="2" creationId="{A0AF3CAC-5E72-1D81-8F38-8C74D420A758}"/>
          </ac:spMkLst>
        </pc:spChg>
        <pc:spChg chg="mod ord">
          <ac:chgData name="Jackson, Beverly" userId="d819b667-6db0-44d2-a9fa-2b5c8b23c33f" providerId="ADAL" clId="{50B7FCCF-8F81-43E1-BCAB-C62532BD56B6}" dt="2023-08-11T17:50:00.724" v="5286" actId="26606"/>
          <ac:spMkLst>
            <pc:docMk/>
            <pc:sldMk cId="2690093607" sldId="367"/>
            <ac:spMk id="3" creationId="{3E40BA4E-F228-0B34-B978-BA14B7461B44}"/>
          </ac:spMkLst>
        </pc:spChg>
        <pc:spChg chg="add del">
          <ac:chgData name="Jackson, Beverly" userId="d819b667-6db0-44d2-a9fa-2b5c8b23c33f" providerId="ADAL" clId="{50B7FCCF-8F81-43E1-BCAB-C62532BD56B6}" dt="2023-08-11T17:50:00.717" v="5285" actId="26606"/>
          <ac:spMkLst>
            <pc:docMk/>
            <pc:sldMk cId="2690093607" sldId="367"/>
            <ac:spMk id="9" creationId="{37C89E4B-3C9F-44B9-8B86-D9E3D112D8EC}"/>
          </ac:spMkLst>
        </pc:spChg>
        <pc:spChg chg="add">
          <ac:chgData name="Jackson, Beverly" userId="d819b667-6db0-44d2-a9fa-2b5c8b23c33f" providerId="ADAL" clId="{50B7FCCF-8F81-43E1-BCAB-C62532BD56B6}" dt="2023-08-11T17:50:00.724" v="5286" actId="26606"/>
          <ac:spMkLst>
            <pc:docMk/>
            <pc:sldMk cId="2690093607" sldId="367"/>
            <ac:spMk id="15" creationId="{68AF5748-FED8-45BA-8631-26D1D10F3246}"/>
          </ac:spMkLst>
        </pc:spChg>
        <pc:spChg chg="add">
          <ac:chgData name="Jackson, Beverly" userId="d819b667-6db0-44d2-a9fa-2b5c8b23c33f" providerId="ADAL" clId="{50B7FCCF-8F81-43E1-BCAB-C62532BD56B6}" dt="2023-08-11T17:50:00.724" v="5286" actId="26606"/>
          <ac:spMkLst>
            <pc:docMk/>
            <pc:sldMk cId="2690093607" sldId="367"/>
            <ac:spMk id="16" creationId="{AF2F604E-43BE-4DC3-B983-E071523364F8}"/>
          </ac:spMkLst>
        </pc:spChg>
        <pc:spChg chg="add">
          <ac:chgData name="Jackson, Beverly" userId="d819b667-6db0-44d2-a9fa-2b5c8b23c33f" providerId="ADAL" clId="{50B7FCCF-8F81-43E1-BCAB-C62532BD56B6}" dt="2023-08-11T17:50:00.724" v="5286" actId="26606"/>
          <ac:spMkLst>
            <pc:docMk/>
            <pc:sldMk cId="2690093607" sldId="367"/>
            <ac:spMk id="17" creationId="{08C9B587-E65E-4B52-B37C-ABEBB6E87928}"/>
          </ac:spMkLst>
        </pc:spChg>
        <pc:picChg chg="add mod ord">
          <ac:chgData name="Jackson, Beverly" userId="d819b667-6db0-44d2-a9fa-2b5c8b23c33f" providerId="ADAL" clId="{50B7FCCF-8F81-43E1-BCAB-C62532BD56B6}" dt="2023-08-11T17:50:00.724" v="5286" actId="26606"/>
          <ac:picMkLst>
            <pc:docMk/>
            <pc:sldMk cId="2690093607" sldId="367"/>
            <ac:picMk id="4" creationId="{E9F6C663-0ED5-7676-071D-8C8CBA09EE6B}"/>
          </ac:picMkLst>
        </pc:picChg>
        <pc:cxnChg chg="add del">
          <ac:chgData name="Jackson, Beverly" userId="d819b667-6db0-44d2-a9fa-2b5c8b23c33f" providerId="ADAL" clId="{50B7FCCF-8F81-43E1-BCAB-C62532BD56B6}" dt="2023-08-11T17:50:00.717" v="5285" actId="26606"/>
          <ac:cxnSpMkLst>
            <pc:docMk/>
            <pc:sldMk cId="2690093607" sldId="367"/>
            <ac:cxnSpMk id="11" creationId="{AA2EAA10-076F-46BD-8F0F-B9A2FB77A85C}"/>
          </ac:cxnSpMkLst>
        </pc:cxnChg>
        <pc:cxnChg chg="add del">
          <ac:chgData name="Jackson, Beverly" userId="d819b667-6db0-44d2-a9fa-2b5c8b23c33f" providerId="ADAL" clId="{50B7FCCF-8F81-43E1-BCAB-C62532BD56B6}" dt="2023-08-11T17:50:00.717" v="5285" actId="26606"/>
          <ac:cxnSpMkLst>
            <pc:docMk/>
            <pc:sldMk cId="2690093607" sldId="367"/>
            <ac:cxnSpMk id="13" creationId="{D891E407-403B-4764-86C9-33A56D3BCAA3}"/>
          </ac:cxnSpMkLst>
        </pc:cxnChg>
      </pc:sldChg>
      <pc:sldChg chg="addSp delSp modSp new mod modClrScheme chgLayout modNotesTx">
        <pc:chgData name="Jackson, Beverly" userId="d819b667-6db0-44d2-a9fa-2b5c8b23c33f" providerId="ADAL" clId="{50B7FCCF-8F81-43E1-BCAB-C62532BD56B6}" dt="2023-08-16T19:44:05.136" v="7400" actId="207"/>
        <pc:sldMkLst>
          <pc:docMk/>
          <pc:sldMk cId="2097751226" sldId="368"/>
        </pc:sldMkLst>
        <pc:spChg chg="del mod ord">
          <ac:chgData name="Jackson, Beverly" userId="d819b667-6db0-44d2-a9fa-2b5c8b23c33f" providerId="ADAL" clId="{50B7FCCF-8F81-43E1-BCAB-C62532BD56B6}" dt="2023-08-16T19:36:09.722" v="7185" actId="700"/>
          <ac:spMkLst>
            <pc:docMk/>
            <pc:sldMk cId="2097751226" sldId="368"/>
            <ac:spMk id="2" creationId="{A4F8C22B-D0DE-FB45-BFA8-15AF18192330}"/>
          </ac:spMkLst>
        </pc:spChg>
        <pc:spChg chg="mod ord">
          <ac:chgData name="Jackson, Beverly" userId="d819b667-6db0-44d2-a9fa-2b5c8b23c33f" providerId="ADAL" clId="{50B7FCCF-8F81-43E1-BCAB-C62532BD56B6}" dt="2023-08-16T19:36:09.722" v="7185" actId="700"/>
          <ac:spMkLst>
            <pc:docMk/>
            <pc:sldMk cId="2097751226" sldId="368"/>
            <ac:spMk id="3" creationId="{1FB1E60A-0239-F861-7758-E0A198DA0A7E}"/>
          </ac:spMkLst>
        </pc:spChg>
        <pc:spChg chg="add mod ord">
          <ac:chgData name="Jackson, Beverly" userId="d819b667-6db0-44d2-a9fa-2b5c8b23c33f" providerId="ADAL" clId="{50B7FCCF-8F81-43E1-BCAB-C62532BD56B6}" dt="2023-08-16T19:43:05.186" v="7393" actId="207"/>
          <ac:spMkLst>
            <pc:docMk/>
            <pc:sldMk cId="2097751226" sldId="368"/>
            <ac:spMk id="4" creationId="{A1DC4B65-89EE-A191-1F3B-0B2383D9B201}"/>
          </ac:spMkLst>
        </pc:spChg>
        <pc:spChg chg="add mod ord">
          <ac:chgData name="Jackson, Beverly" userId="d819b667-6db0-44d2-a9fa-2b5c8b23c33f" providerId="ADAL" clId="{50B7FCCF-8F81-43E1-BCAB-C62532BD56B6}" dt="2023-08-16T19:44:05.136" v="7400" actId="207"/>
          <ac:spMkLst>
            <pc:docMk/>
            <pc:sldMk cId="2097751226" sldId="368"/>
            <ac:spMk id="5" creationId="{9B42C4DE-D775-3944-3E05-CAD177F2ECDD}"/>
          </ac:spMkLst>
        </pc:spChg>
        <pc:spChg chg="add del mod ord">
          <ac:chgData name="Jackson, Beverly" userId="d819b667-6db0-44d2-a9fa-2b5c8b23c33f" providerId="ADAL" clId="{50B7FCCF-8F81-43E1-BCAB-C62532BD56B6}" dt="2023-08-16T19:36:16.372" v="7186"/>
          <ac:spMkLst>
            <pc:docMk/>
            <pc:sldMk cId="2097751226" sldId="368"/>
            <ac:spMk id="6" creationId="{F6C1CBA8-8F25-E298-9C99-084F1F0D4D47}"/>
          </ac:spMkLst>
        </pc:spChg>
        <pc:spChg chg="add mod ord">
          <ac:chgData name="Jackson, Beverly" userId="d819b667-6db0-44d2-a9fa-2b5c8b23c33f" providerId="ADAL" clId="{50B7FCCF-8F81-43E1-BCAB-C62532BD56B6}" dt="2023-08-16T19:43:53.949" v="7399" actId="207"/>
          <ac:spMkLst>
            <pc:docMk/>
            <pc:sldMk cId="2097751226" sldId="368"/>
            <ac:spMk id="7" creationId="{10B84764-3B01-C2D0-2DD1-493C2614EFE3}"/>
          </ac:spMkLst>
        </pc:spChg>
        <pc:spChg chg="add del mod ord">
          <ac:chgData name="Jackson, Beverly" userId="d819b667-6db0-44d2-a9fa-2b5c8b23c33f" providerId="ADAL" clId="{50B7FCCF-8F81-43E1-BCAB-C62532BD56B6}" dt="2023-08-16T19:38:11.272" v="7187"/>
          <ac:spMkLst>
            <pc:docMk/>
            <pc:sldMk cId="2097751226" sldId="368"/>
            <ac:spMk id="8" creationId="{94471442-A302-184C-F2C0-DB058383856F}"/>
          </ac:spMkLst>
        </pc:spChg>
        <pc:picChg chg="add mod">
          <ac:chgData name="Jackson, Beverly" userId="d819b667-6db0-44d2-a9fa-2b5c8b23c33f" providerId="ADAL" clId="{50B7FCCF-8F81-43E1-BCAB-C62532BD56B6}" dt="2023-08-16T19:36:16.372" v="7186"/>
          <ac:picMkLst>
            <pc:docMk/>
            <pc:sldMk cId="2097751226" sldId="368"/>
            <ac:picMk id="9" creationId="{6A733E48-4E59-261C-F748-9A6EB66B9222}"/>
          </ac:picMkLst>
        </pc:picChg>
        <pc:picChg chg="add mod">
          <ac:chgData name="Jackson, Beverly" userId="d819b667-6db0-44d2-a9fa-2b5c8b23c33f" providerId="ADAL" clId="{50B7FCCF-8F81-43E1-BCAB-C62532BD56B6}" dt="2023-08-16T19:38:24.177" v="7189" actId="14100"/>
          <ac:picMkLst>
            <pc:docMk/>
            <pc:sldMk cId="2097751226" sldId="368"/>
            <ac:picMk id="10" creationId="{BB9DDD51-9897-D790-CDFD-2929C8328AC6}"/>
          </ac:picMkLst>
        </pc:picChg>
      </pc:sldChg>
      <pc:sldChg chg="addSp delSp modSp new mod modNotesTx">
        <pc:chgData name="Jackson, Beverly" userId="d819b667-6db0-44d2-a9fa-2b5c8b23c33f" providerId="ADAL" clId="{50B7FCCF-8F81-43E1-BCAB-C62532BD56B6}" dt="2023-08-16T20:17:30.719" v="7713" actId="20577"/>
        <pc:sldMkLst>
          <pc:docMk/>
          <pc:sldMk cId="3708360707" sldId="369"/>
        </pc:sldMkLst>
        <pc:spChg chg="mod">
          <ac:chgData name="Jackson, Beverly" userId="d819b667-6db0-44d2-a9fa-2b5c8b23c33f" providerId="ADAL" clId="{50B7FCCF-8F81-43E1-BCAB-C62532BD56B6}" dt="2023-08-16T20:03:50.681" v="7508" actId="20577"/>
          <ac:spMkLst>
            <pc:docMk/>
            <pc:sldMk cId="3708360707" sldId="369"/>
            <ac:spMk id="2" creationId="{513FE552-66D5-9DD9-2E3C-C10DD15F49C2}"/>
          </ac:spMkLst>
        </pc:spChg>
        <pc:spChg chg="mod">
          <ac:chgData name="Jackson, Beverly" userId="d819b667-6db0-44d2-a9fa-2b5c8b23c33f" providerId="ADAL" clId="{50B7FCCF-8F81-43E1-BCAB-C62532BD56B6}" dt="2023-08-16T20:00:54.890" v="7432" actId="122"/>
          <ac:spMkLst>
            <pc:docMk/>
            <pc:sldMk cId="3708360707" sldId="369"/>
            <ac:spMk id="3" creationId="{023649C0-705A-6D33-8245-6DB822DA546C}"/>
          </ac:spMkLst>
        </pc:spChg>
        <pc:spChg chg="del">
          <ac:chgData name="Jackson, Beverly" userId="d819b667-6db0-44d2-a9fa-2b5c8b23c33f" providerId="ADAL" clId="{50B7FCCF-8F81-43E1-BCAB-C62532BD56B6}" dt="2023-08-16T19:48:34.907" v="7402"/>
          <ac:spMkLst>
            <pc:docMk/>
            <pc:sldMk cId="3708360707" sldId="369"/>
            <ac:spMk id="4" creationId="{2D7943A4-8789-ABF7-D087-9A11B6535566}"/>
          </ac:spMkLst>
        </pc:spChg>
        <pc:spChg chg="mod">
          <ac:chgData name="Jackson, Beverly" userId="d819b667-6db0-44d2-a9fa-2b5c8b23c33f" providerId="ADAL" clId="{50B7FCCF-8F81-43E1-BCAB-C62532BD56B6}" dt="2023-08-16T20:01:17.772" v="7446" actId="122"/>
          <ac:spMkLst>
            <pc:docMk/>
            <pc:sldMk cId="3708360707" sldId="369"/>
            <ac:spMk id="5" creationId="{4A78688F-07E6-684E-98C8-FB0DD60482C8}"/>
          </ac:spMkLst>
        </pc:spChg>
        <pc:spChg chg="del">
          <ac:chgData name="Jackson, Beverly" userId="d819b667-6db0-44d2-a9fa-2b5c8b23c33f" providerId="ADAL" clId="{50B7FCCF-8F81-43E1-BCAB-C62532BD56B6}" dt="2023-08-16T19:57:03.982" v="7403"/>
          <ac:spMkLst>
            <pc:docMk/>
            <pc:sldMk cId="3708360707" sldId="369"/>
            <ac:spMk id="6" creationId="{2DE261CF-7C7D-3873-D164-D2209A0A1094}"/>
          </ac:spMkLst>
        </pc:spChg>
        <pc:spChg chg="del">
          <ac:chgData name="Jackson, Beverly" userId="d819b667-6db0-44d2-a9fa-2b5c8b23c33f" providerId="ADAL" clId="{50B7FCCF-8F81-43E1-BCAB-C62532BD56B6}" dt="2023-08-16T20:01:55.610" v="7449" actId="478"/>
          <ac:spMkLst>
            <pc:docMk/>
            <pc:sldMk cId="3708360707" sldId="369"/>
            <ac:spMk id="7" creationId="{41F5F554-FFAE-76C9-F81A-42E646F4EC05}"/>
          </ac:spMkLst>
        </pc:spChg>
        <pc:picChg chg="add mod">
          <ac:chgData name="Jackson, Beverly" userId="d819b667-6db0-44d2-a9fa-2b5c8b23c33f" providerId="ADAL" clId="{50B7FCCF-8F81-43E1-BCAB-C62532BD56B6}" dt="2023-08-16T20:00:10.625" v="7406" actId="14100"/>
          <ac:picMkLst>
            <pc:docMk/>
            <pc:sldMk cId="3708360707" sldId="369"/>
            <ac:picMk id="8" creationId="{F2B5253D-59D1-90B9-7B51-406A48DEE75C}"/>
          </ac:picMkLst>
        </pc:picChg>
        <pc:picChg chg="add mod modCrop">
          <ac:chgData name="Jackson, Beverly" userId="d819b667-6db0-44d2-a9fa-2b5c8b23c33f" providerId="ADAL" clId="{50B7FCCF-8F81-43E1-BCAB-C62532BD56B6}" dt="2023-08-16T20:02:02.716" v="7450" actId="14100"/>
          <ac:picMkLst>
            <pc:docMk/>
            <pc:sldMk cId="3708360707" sldId="369"/>
            <ac:picMk id="9" creationId="{00F8A8F5-32BB-44FB-1D92-298CE5F383B7}"/>
          </ac:picMkLst>
        </pc:picChg>
      </pc:sldChg>
      <pc:sldChg chg="addSp delSp modSp new mod modNotesTx">
        <pc:chgData name="Jackson, Beverly" userId="d819b667-6db0-44d2-a9fa-2b5c8b23c33f" providerId="ADAL" clId="{50B7FCCF-8F81-43E1-BCAB-C62532BD56B6}" dt="2023-08-16T20:19:31.605" v="7853" actId="20577"/>
        <pc:sldMkLst>
          <pc:docMk/>
          <pc:sldMk cId="3376213418" sldId="370"/>
        </pc:sldMkLst>
        <pc:spChg chg="mod">
          <ac:chgData name="Jackson, Beverly" userId="d819b667-6db0-44d2-a9fa-2b5c8b23c33f" providerId="ADAL" clId="{50B7FCCF-8F81-43E1-BCAB-C62532BD56B6}" dt="2023-08-16T20:04:04.354" v="7510" actId="122"/>
          <ac:spMkLst>
            <pc:docMk/>
            <pc:sldMk cId="3376213418" sldId="370"/>
            <ac:spMk id="2" creationId="{6B34DE1B-D618-8625-E435-81FC9D04BE66}"/>
          </ac:spMkLst>
        </pc:spChg>
        <pc:spChg chg="mod">
          <ac:chgData name="Jackson, Beverly" userId="d819b667-6db0-44d2-a9fa-2b5c8b23c33f" providerId="ADAL" clId="{50B7FCCF-8F81-43E1-BCAB-C62532BD56B6}" dt="2023-08-16T20:14:48.791" v="7577" actId="14100"/>
          <ac:spMkLst>
            <pc:docMk/>
            <pc:sldMk cId="3376213418" sldId="370"/>
            <ac:spMk id="3" creationId="{D0CF9569-1894-B6FC-FAD2-2A19924C63D3}"/>
          </ac:spMkLst>
        </pc:spChg>
        <pc:spChg chg="del">
          <ac:chgData name="Jackson, Beverly" userId="d819b667-6db0-44d2-a9fa-2b5c8b23c33f" providerId="ADAL" clId="{50B7FCCF-8F81-43E1-BCAB-C62532BD56B6}" dt="2023-08-16T20:05:58.783" v="7511"/>
          <ac:spMkLst>
            <pc:docMk/>
            <pc:sldMk cId="3376213418" sldId="370"/>
            <ac:spMk id="4" creationId="{6D0CFDFC-F0FE-A62B-7147-4FF4EB65C08E}"/>
          </ac:spMkLst>
        </pc:spChg>
        <pc:spChg chg="mod">
          <ac:chgData name="Jackson, Beverly" userId="d819b667-6db0-44d2-a9fa-2b5c8b23c33f" providerId="ADAL" clId="{50B7FCCF-8F81-43E1-BCAB-C62532BD56B6}" dt="2023-08-16T20:14:32.675" v="7574" actId="14100"/>
          <ac:spMkLst>
            <pc:docMk/>
            <pc:sldMk cId="3376213418" sldId="370"/>
            <ac:spMk id="5" creationId="{5531DD33-CB49-F235-1A31-DDFF0F1CA0EC}"/>
          </ac:spMkLst>
        </pc:spChg>
        <pc:spChg chg="del">
          <ac:chgData name="Jackson, Beverly" userId="d819b667-6db0-44d2-a9fa-2b5c8b23c33f" providerId="ADAL" clId="{50B7FCCF-8F81-43E1-BCAB-C62532BD56B6}" dt="2023-08-16T20:08:36.216" v="7514"/>
          <ac:spMkLst>
            <pc:docMk/>
            <pc:sldMk cId="3376213418" sldId="370"/>
            <ac:spMk id="6" creationId="{947B04E0-C940-2460-7C44-C0FC06AB642B}"/>
          </ac:spMkLst>
        </pc:spChg>
        <pc:picChg chg="add mod">
          <ac:chgData name="Jackson, Beverly" userId="d819b667-6db0-44d2-a9fa-2b5c8b23c33f" providerId="ADAL" clId="{50B7FCCF-8F81-43E1-BCAB-C62532BD56B6}" dt="2023-08-16T20:14:53.443" v="7578" actId="14100"/>
          <ac:picMkLst>
            <pc:docMk/>
            <pc:sldMk cId="3376213418" sldId="370"/>
            <ac:picMk id="8" creationId="{C379DF04-B019-F1D7-F33C-873943F44001}"/>
          </ac:picMkLst>
        </pc:picChg>
        <pc:picChg chg="add mod">
          <ac:chgData name="Jackson, Beverly" userId="d819b667-6db0-44d2-a9fa-2b5c8b23c33f" providerId="ADAL" clId="{50B7FCCF-8F81-43E1-BCAB-C62532BD56B6}" dt="2023-08-16T20:14:39.529" v="7576" actId="14100"/>
          <ac:picMkLst>
            <pc:docMk/>
            <pc:sldMk cId="3376213418" sldId="370"/>
            <ac:picMk id="9" creationId="{114386B5-6FC9-00D5-8E96-A5B5E745DF64}"/>
          </ac:picMkLst>
        </pc:picChg>
      </pc:sldChg>
      <pc:sldChg chg="addSp delSp modSp new mod">
        <pc:chgData name="Jackson, Beverly" userId="d819b667-6db0-44d2-a9fa-2b5c8b23c33f" providerId="ADAL" clId="{50B7FCCF-8F81-43E1-BCAB-C62532BD56B6}" dt="2023-08-16T20:29:07.191" v="7945" actId="122"/>
        <pc:sldMkLst>
          <pc:docMk/>
          <pc:sldMk cId="3675754585" sldId="371"/>
        </pc:sldMkLst>
        <pc:spChg chg="mod">
          <ac:chgData name="Jackson, Beverly" userId="d819b667-6db0-44d2-a9fa-2b5c8b23c33f" providerId="ADAL" clId="{50B7FCCF-8F81-43E1-BCAB-C62532BD56B6}" dt="2023-08-16T20:29:07.191" v="7945" actId="122"/>
          <ac:spMkLst>
            <pc:docMk/>
            <pc:sldMk cId="3675754585" sldId="371"/>
            <ac:spMk id="2" creationId="{E86460C7-275D-37C5-AC26-5F147929E00F}"/>
          </ac:spMkLst>
        </pc:spChg>
        <pc:spChg chg="mod">
          <ac:chgData name="Jackson, Beverly" userId="d819b667-6db0-44d2-a9fa-2b5c8b23c33f" providerId="ADAL" clId="{50B7FCCF-8F81-43E1-BCAB-C62532BD56B6}" dt="2023-08-16T20:28:48.886" v="7943" actId="255"/>
          <ac:spMkLst>
            <pc:docMk/>
            <pc:sldMk cId="3675754585" sldId="371"/>
            <ac:spMk id="3" creationId="{AC54C1FB-49BE-08C6-BD80-C139F315E20B}"/>
          </ac:spMkLst>
        </pc:spChg>
        <pc:spChg chg="del">
          <ac:chgData name="Jackson, Beverly" userId="d819b667-6db0-44d2-a9fa-2b5c8b23c33f" providerId="ADAL" clId="{50B7FCCF-8F81-43E1-BCAB-C62532BD56B6}" dt="2023-08-16T20:24:40.958" v="7860"/>
          <ac:spMkLst>
            <pc:docMk/>
            <pc:sldMk cId="3675754585" sldId="371"/>
            <ac:spMk id="4" creationId="{270628BD-BB23-7D63-376C-9B68EE0E9C24}"/>
          </ac:spMkLst>
        </pc:spChg>
        <pc:spChg chg="mod">
          <ac:chgData name="Jackson, Beverly" userId="d819b667-6db0-44d2-a9fa-2b5c8b23c33f" providerId="ADAL" clId="{50B7FCCF-8F81-43E1-BCAB-C62532BD56B6}" dt="2023-08-16T20:27:48.933" v="7922" actId="2711"/>
          <ac:spMkLst>
            <pc:docMk/>
            <pc:sldMk cId="3675754585" sldId="371"/>
            <ac:spMk id="5" creationId="{0CB55687-63EE-B9A7-FA89-AEDCA8205FA8}"/>
          </ac:spMkLst>
        </pc:spChg>
        <pc:spChg chg="del">
          <ac:chgData name="Jackson, Beverly" userId="d819b667-6db0-44d2-a9fa-2b5c8b23c33f" providerId="ADAL" clId="{50B7FCCF-8F81-43E1-BCAB-C62532BD56B6}" dt="2023-08-16T20:26:28.415" v="7863"/>
          <ac:spMkLst>
            <pc:docMk/>
            <pc:sldMk cId="3675754585" sldId="371"/>
            <ac:spMk id="6" creationId="{8461D215-D46B-C8FD-099A-5FF496835233}"/>
          </ac:spMkLst>
        </pc:spChg>
        <pc:picChg chg="add mod">
          <ac:chgData name="Jackson, Beverly" userId="d819b667-6db0-44d2-a9fa-2b5c8b23c33f" providerId="ADAL" clId="{50B7FCCF-8F81-43E1-BCAB-C62532BD56B6}" dt="2023-08-16T20:24:51.875" v="7862" actId="14100"/>
          <ac:picMkLst>
            <pc:docMk/>
            <pc:sldMk cId="3675754585" sldId="371"/>
            <ac:picMk id="8" creationId="{E6A759AA-DF3C-5EF3-67D5-72603F831C9B}"/>
          </ac:picMkLst>
        </pc:picChg>
        <pc:picChg chg="add mod">
          <ac:chgData name="Jackson, Beverly" userId="d819b667-6db0-44d2-a9fa-2b5c8b23c33f" providerId="ADAL" clId="{50B7FCCF-8F81-43E1-BCAB-C62532BD56B6}" dt="2023-08-16T20:26:28.415" v="7863"/>
          <ac:picMkLst>
            <pc:docMk/>
            <pc:sldMk cId="3675754585" sldId="371"/>
            <ac:picMk id="9" creationId="{8AB06A2A-2D19-059B-DB35-064CF3D2DC71}"/>
          </ac:picMkLst>
        </pc:picChg>
      </pc:sldChg>
    </pc:docChg>
  </pc:docChgLst>
  <pc:docChgLst>
    <pc:chgData name="Beverly Jackson" userId="d819b667-6db0-44d2-a9fa-2b5c8b23c33f" providerId="ADAL" clId="{50B7FCCF-8F81-43E1-BCAB-C62532BD56B6}"/>
    <pc:docChg chg="undo redo custSel modSld">
      <pc:chgData name="Beverly Jackson" userId="d819b667-6db0-44d2-a9fa-2b5c8b23c33f" providerId="ADAL" clId="{50B7FCCF-8F81-43E1-BCAB-C62532BD56B6}" dt="2023-07-24T21:29:09.129" v="1323" actId="20577"/>
      <pc:docMkLst>
        <pc:docMk/>
      </pc:docMkLst>
      <pc:sldChg chg="addSp delSp modSp mod setBg delDesignElem">
        <pc:chgData name="Beverly Jackson" userId="d819b667-6db0-44d2-a9fa-2b5c8b23c33f" providerId="ADAL" clId="{50B7FCCF-8F81-43E1-BCAB-C62532BD56B6}" dt="2023-07-17T21:22:23.076" v="18"/>
        <pc:sldMkLst>
          <pc:docMk/>
          <pc:sldMk cId="0" sldId="256"/>
        </pc:sldMkLst>
        <pc:spChg chg="mod">
          <ac:chgData name="Beverly Jackson" userId="d819b667-6db0-44d2-a9fa-2b5c8b23c33f" providerId="ADAL" clId="{50B7FCCF-8F81-43E1-BCAB-C62532BD56B6}" dt="2023-07-17T21:16:56.827" v="6" actId="122"/>
          <ac:spMkLst>
            <pc:docMk/>
            <pc:sldMk cId="0" sldId="256"/>
            <ac:spMk id="406" creationId="{00000000-0000-0000-0000-000000000000}"/>
          </ac:spMkLst>
        </pc:spChg>
        <pc:spChg chg="mod">
          <ac:chgData name="Beverly Jackson" userId="d819b667-6db0-44d2-a9fa-2b5c8b23c33f" providerId="ADAL" clId="{50B7FCCF-8F81-43E1-BCAB-C62532BD56B6}" dt="2023-07-17T21:17:08.084" v="7" actId="207"/>
          <ac:spMkLst>
            <pc:docMk/>
            <pc:sldMk cId="0" sldId="256"/>
            <ac:spMk id="407" creationId="{00000000-0000-0000-0000-000000000000}"/>
          </ac:spMkLst>
        </pc:spChg>
        <pc:spChg chg="add del">
          <ac:chgData name="Beverly Jackson" userId="d819b667-6db0-44d2-a9fa-2b5c8b23c33f" providerId="ADAL" clId="{50B7FCCF-8F81-43E1-BCAB-C62532BD56B6}" dt="2023-07-17T21:22:23.076" v="18"/>
          <ac:spMkLst>
            <pc:docMk/>
            <pc:sldMk cId="0" sldId="256"/>
            <ac:spMk id="1031" creationId="{BB297425-AE54-41E8-A434-49A561D9C78F}"/>
          </ac:spMkLst>
        </pc:spChg>
        <pc:picChg chg="mod ord">
          <ac:chgData name="Beverly Jackson" userId="d819b667-6db0-44d2-a9fa-2b5c8b23c33f" providerId="ADAL" clId="{50B7FCCF-8F81-43E1-BCAB-C62532BD56B6}" dt="2023-07-17T21:16:45.606" v="3" actId="27614"/>
          <ac:picMkLst>
            <pc:docMk/>
            <pc:sldMk cId="0" sldId="256"/>
            <ac:picMk id="1026" creationId="{9455D537-1322-4DDA-8131-8041058FF43F}"/>
          </ac:picMkLst>
        </pc:picChg>
      </pc:sldChg>
      <pc:sldChg chg="modSp">
        <pc:chgData name="Beverly Jackson" userId="d819b667-6db0-44d2-a9fa-2b5c8b23c33f" providerId="ADAL" clId="{50B7FCCF-8F81-43E1-BCAB-C62532BD56B6}" dt="2023-07-17T21:23:40.543" v="20"/>
        <pc:sldMkLst>
          <pc:docMk/>
          <pc:sldMk cId="0" sldId="257"/>
        </pc:sldMkLst>
        <pc:spChg chg="mod">
          <ac:chgData name="Beverly Jackson" userId="d819b667-6db0-44d2-a9fa-2b5c8b23c33f" providerId="ADAL" clId="{50B7FCCF-8F81-43E1-BCAB-C62532BD56B6}" dt="2023-07-17T21:23:40.543" v="20"/>
          <ac:spMkLst>
            <pc:docMk/>
            <pc:sldMk cId="0" sldId="257"/>
            <ac:spMk id="418" creationId="{00000000-0000-0000-0000-000000000000}"/>
          </ac:spMkLst>
        </pc:spChg>
        <pc:spChg chg="mod">
          <ac:chgData name="Beverly Jackson" userId="d819b667-6db0-44d2-a9fa-2b5c8b23c33f" providerId="ADAL" clId="{50B7FCCF-8F81-43E1-BCAB-C62532BD56B6}" dt="2023-07-17T21:23:40.543" v="20"/>
          <ac:spMkLst>
            <pc:docMk/>
            <pc:sldMk cId="0" sldId="257"/>
            <ac:spMk id="419" creationId="{00000000-0000-0000-0000-000000000000}"/>
          </ac:spMkLst>
        </pc:spChg>
      </pc:sldChg>
      <pc:sldChg chg="modSp mod">
        <pc:chgData name="Beverly Jackson" userId="d819b667-6db0-44d2-a9fa-2b5c8b23c33f" providerId="ADAL" clId="{50B7FCCF-8F81-43E1-BCAB-C62532BD56B6}" dt="2023-07-20T18:48:04.511" v="38" actId="20577"/>
        <pc:sldMkLst>
          <pc:docMk/>
          <pc:sldMk cId="0" sldId="259"/>
        </pc:sldMkLst>
        <pc:spChg chg="mod">
          <ac:chgData name="Beverly Jackson" userId="d819b667-6db0-44d2-a9fa-2b5c8b23c33f" providerId="ADAL" clId="{50B7FCCF-8F81-43E1-BCAB-C62532BD56B6}" dt="2023-07-20T18:48:04.511" v="38" actId="20577"/>
          <ac:spMkLst>
            <pc:docMk/>
            <pc:sldMk cId="0" sldId="259"/>
            <ac:spMk id="470" creationId="{00000000-0000-0000-0000-000000000000}"/>
          </ac:spMkLst>
        </pc:spChg>
      </pc:sldChg>
      <pc:sldChg chg="modSp mod">
        <pc:chgData name="Beverly Jackson" userId="d819b667-6db0-44d2-a9fa-2b5c8b23c33f" providerId="ADAL" clId="{50B7FCCF-8F81-43E1-BCAB-C62532BD56B6}" dt="2023-07-20T18:49:39.219" v="43" actId="14100"/>
        <pc:sldMkLst>
          <pc:docMk/>
          <pc:sldMk cId="0" sldId="260"/>
        </pc:sldMkLst>
        <pc:spChg chg="mod">
          <ac:chgData name="Beverly Jackson" userId="d819b667-6db0-44d2-a9fa-2b5c8b23c33f" providerId="ADAL" clId="{50B7FCCF-8F81-43E1-BCAB-C62532BD56B6}" dt="2023-07-20T18:48:37.560" v="41" actId="122"/>
          <ac:spMkLst>
            <pc:docMk/>
            <pc:sldMk cId="0" sldId="260"/>
            <ac:spMk id="486" creationId="{00000000-0000-0000-0000-000000000000}"/>
          </ac:spMkLst>
        </pc:spChg>
        <pc:spChg chg="mod">
          <ac:chgData name="Beverly Jackson" userId="d819b667-6db0-44d2-a9fa-2b5c8b23c33f" providerId="ADAL" clId="{50B7FCCF-8F81-43E1-BCAB-C62532BD56B6}" dt="2023-07-20T18:49:39.219" v="43" actId="14100"/>
          <ac:spMkLst>
            <pc:docMk/>
            <pc:sldMk cId="0" sldId="260"/>
            <ac:spMk id="488" creationId="{00000000-0000-0000-0000-000000000000}"/>
          </ac:spMkLst>
        </pc:spChg>
      </pc:sldChg>
      <pc:sldChg chg="modSp mod">
        <pc:chgData name="Beverly Jackson" userId="d819b667-6db0-44d2-a9fa-2b5c8b23c33f" providerId="ADAL" clId="{50B7FCCF-8F81-43E1-BCAB-C62532BD56B6}" dt="2023-07-20T19:04:09.636" v="88" actId="207"/>
        <pc:sldMkLst>
          <pc:docMk/>
          <pc:sldMk cId="0" sldId="261"/>
        </pc:sldMkLst>
        <pc:spChg chg="mod">
          <ac:chgData name="Beverly Jackson" userId="d819b667-6db0-44d2-a9fa-2b5c8b23c33f" providerId="ADAL" clId="{50B7FCCF-8F81-43E1-BCAB-C62532BD56B6}" dt="2023-07-20T19:04:09.636" v="88" actId="207"/>
          <ac:spMkLst>
            <pc:docMk/>
            <pc:sldMk cId="0" sldId="261"/>
            <ac:spMk id="501" creationId="{00000000-0000-0000-0000-000000000000}"/>
          </ac:spMkLst>
        </pc:spChg>
      </pc:sldChg>
      <pc:sldChg chg="modSp mod">
        <pc:chgData name="Beverly Jackson" userId="d819b667-6db0-44d2-a9fa-2b5c8b23c33f" providerId="ADAL" clId="{50B7FCCF-8F81-43E1-BCAB-C62532BD56B6}" dt="2023-07-20T19:09:40.133" v="116" actId="207"/>
        <pc:sldMkLst>
          <pc:docMk/>
          <pc:sldMk cId="0" sldId="262"/>
        </pc:sldMkLst>
        <pc:spChg chg="mod">
          <ac:chgData name="Beverly Jackson" userId="d819b667-6db0-44d2-a9fa-2b5c8b23c33f" providerId="ADAL" clId="{50B7FCCF-8F81-43E1-BCAB-C62532BD56B6}" dt="2023-07-17T21:23:40.543" v="20"/>
          <ac:spMkLst>
            <pc:docMk/>
            <pc:sldMk cId="0" sldId="262"/>
            <ac:spMk id="518" creationId="{00000000-0000-0000-0000-000000000000}"/>
          </ac:spMkLst>
        </pc:spChg>
        <pc:spChg chg="mod">
          <ac:chgData name="Beverly Jackson" userId="d819b667-6db0-44d2-a9fa-2b5c8b23c33f" providerId="ADAL" clId="{50B7FCCF-8F81-43E1-BCAB-C62532BD56B6}" dt="2023-07-20T19:09:40.133" v="116" actId="207"/>
          <ac:spMkLst>
            <pc:docMk/>
            <pc:sldMk cId="0" sldId="262"/>
            <ac:spMk id="519" creationId="{00000000-0000-0000-0000-000000000000}"/>
          </ac:spMkLst>
        </pc:spChg>
        <pc:spChg chg="mod">
          <ac:chgData name="Beverly Jackson" userId="d819b667-6db0-44d2-a9fa-2b5c8b23c33f" providerId="ADAL" clId="{50B7FCCF-8F81-43E1-BCAB-C62532BD56B6}" dt="2023-07-20T19:09:29.340" v="114" actId="207"/>
          <ac:spMkLst>
            <pc:docMk/>
            <pc:sldMk cId="0" sldId="262"/>
            <ac:spMk id="521" creationId="{00000000-0000-0000-0000-000000000000}"/>
          </ac:spMkLst>
        </pc:spChg>
        <pc:spChg chg="mod">
          <ac:chgData name="Beverly Jackson" userId="d819b667-6db0-44d2-a9fa-2b5c8b23c33f" providerId="ADAL" clId="{50B7FCCF-8F81-43E1-BCAB-C62532BD56B6}" dt="2023-07-20T19:08:30.239" v="110" actId="208"/>
          <ac:spMkLst>
            <pc:docMk/>
            <pc:sldMk cId="0" sldId="262"/>
            <ac:spMk id="523" creationId="{00000000-0000-0000-0000-000000000000}"/>
          </ac:spMkLst>
        </pc:spChg>
        <pc:spChg chg="mod">
          <ac:chgData name="Beverly Jackson" userId="d819b667-6db0-44d2-a9fa-2b5c8b23c33f" providerId="ADAL" clId="{50B7FCCF-8F81-43E1-BCAB-C62532BD56B6}" dt="2023-07-20T19:09:35.601" v="115" actId="207"/>
          <ac:spMkLst>
            <pc:docMk/>
            <pc:sldMk cId="0" sldId="262"/>
            <ac:spMk id="526" creationId="{00000000-0000-0000-0000-000000000000}"/>
          </ac:spMkLst>
        </pc:spChg>
        <pc:grpChg chg="mod">
          <ac:chgData name="Beverly Jackson" userId="d819b667-6db0-44d2-a9fa-2b5c8b23c33f" providerId="ADAL" clId="{50B7FCCF-8F81-43E1-BCAB-C62532BD56B6}" dt="2023-07-20T19:07:46.090" v="108" actId="1076"/>
          <ac:grpSpMkLst>
            <pc:docMk/>
            <pc:sldMk cId="0" sldId="262"/>
            <ac:grpSpMk id="510" creationId="{00000000-0000-0000-0000-000000000000}"/>
          </ac:grpSpMkLst>
        </pc:grpChg>
        <pc:cxnChg chg="mod">
          <ac:chgData name="Beverly Jackson" userId="d819b667-6db0-44d2-a9fa-2b5c8b23c33f" providerId="ADAL" clId="{50B7FCCF-8F81-43E1-BCAB-C62532BD56B6}" dt="2023-07-20T19:08:04.358" v="109" actId="692"/>
          <ac:cxnSpMkLst>
            <pc:docMk/>
            <pc:sldMk cId="0" sldId="262"/>
            <ac:cxnSpMk id="511" creationId="{00000000-0000-0000-0000-000000000000}"/>
          </ac:cxnSpMkLst>
        </pc:cxnChg>
        <pc:cxnChg chg="mod">
          <ac:chgData name="Beverly Jackson" userId="d819b667-6db0-44d2-a9fa-2b5c8b23c33f" providerId="ADAL" clId="{50B7FCCF-8F81-43E1-BCAB-C62532BD56B6}" dt="2023-07-20T19:08:04.358" v="109" actId="692"/>
          <ac:cxnSpMkLst>
            <pc:docMk/>
            <pc:sldMk cId="0" sldId="262"/>
            <ac:cxnSpMk id="514" creationId="{00000000-0000-0000-0000-000000000000}"/>
          </ac:cxnSpMkLst>
        </pc:cxnChg>
        <pc:cxnChg chg="mod">
          <ac:chgData name="Beverly Jackson" userId="d819b667-6db0-44d2-a9fa-2b5c8b23c33f" providerId="ADAL" clId="{50B7FCCF-8F81-43E1-BCAB-C62532BD56B6}" dt="2023-07-20T19:08:04.358" v="109" actId="692"/>
          <ac:cxnSpMkLst>
            <pc:docMk/>
            <pc:sldMk cId="0" sldId="262"/>
            <ac:cxnSpMk id="516" creationId="{00000000-0000-0000-0000-000000000000}"/>
          </ac:cxnSpMkLst>
        </pc:cxnChg>
      </pc:sldChg>
      <pc:sldChg chg="modSp mod">
        <pc:chgData name="Beverly Jackson" userId="d819b667-6db0-44d2-a9fa-2b5c8b23c33f" providerId="ADAL" clId="{50B7FCCF-8F81-43E1-BCAB-C62532BD56B6}" dt="2023-07-21T14:18:35.468" v="305" actId="208"/>
        <pc:sldMkLst>
          <pc:docMk/>
          <pc:sldMk cId="0" sldId="263"/>
        </pc:sldMkLst>
        <pc:spChg chg="mod">
          <ac:chgData name="Beverly Jackson" userId="d819b667-6db0-44d2-a9fa-2b5c8b23c33f" providerId="ADAL" clId="{50B7FCCF-8F81-43E1-BCAB-C62532BD56B6}" dt="2023-07-21T14:18:35.468" v="305" actId="208"/>
          <ac:spMkLst>
            <pc:docMk/>
            <pc:sldMk cId="0" sldId="263"/>
            <ac:spMk id="557" creationId="{00000000-0000-0000-0000-000000000000}"/>
          </ac:spMkLst>
        </pc:spChg>
        <pc:spChg chg="mod">
          <ac:chgData name="Beverly Jackson" userId="d819b667-6db0-44d2-a9fa-2b5c8b23c33f" providerId="ADAL" clId="{50B7FCCF-8F81-43E1-BCAB-C62532BD56B6}" dt="2023-07-17T21:23:40.543" v="20"/>
          <ac:spMkLst>
            <pc:docMk/>
            <pc:sldMk cId="0" sldId="263"/>
            <ac:spMk id="558" creationId="{00000000-0000-0000-0000-000000000000}"/>
          </ac:spMkLst>
        </pc:spChg>
        <pc:spChg chg="mod">
          <ac:chgData name="Beverly Jackson" userId="d819b667-6db0-44d2-a9fa-2b5c8b23c33f" providerId="ADAL" clId="{50B7FCCF-8F81-43E1-BCAB-C62532BD56B6}" dt="2023-07-17T21:23:40.543" v="20"/>
          <ac:spMkLst>
            <pc:docMk/>
            <pc:sldMk cId="0" sldId="263"/>
            <ac:spMk id="560" creationId="{00000000-0000-0000-0000-000000000000}"/>
          </ac:spMkLst>
        </pc:spChg>
        <pc:spChg chg="mod">
          <ac:chgData name="Beverly Jackson" userId="d819b667-6db0-44d2-a9fa-2b5c8b23c33f" providerId="ADAL" clId="{50B7FCCF-8F81-43E1-BCAB-C62532BD56B6}" dt="2023-07-17T21:23:40.543" v="20"/>
          <ac:spMkLst>
            <pc:docMk/>
            <pc:sldMk cId="0" sldId="263"/>
            <ac:spMk id="561" creationId="{00000000-0000-0000-0000-000000000000}"/>
          </ac:spMkLst>
        </pc:spChg>
      </pc:sldChg>
      <pc:sldChg chg="addSp delSp modSp mod">
        <pc:chgData name="Beverly Jackson" userId="d819b667-6db0-44d2-a9fa-2b5c8b23c33f" providerId="ADAL" clId="{50B7FCCF-8F81-43E1-BCAB-C62532BD56B6}" dt="2023-07-20T20:19:10.121" v="271"/>
        <pc:sldMkLst>
          <pc:docMk/>
          <pc:sldMk cId="0" sldId="265"/>
        </pc:sldMkLst>
        <pc:spChg chg="del mod">
          <ac:chgData name="Beverly Jackson" userId="d819b667-6db0-44d2-a9fa-2b5c8b23c33f" providerId="ADAL" clId="{50B7FCCF-8F81-43E1-BCAB-C62532BD56B6}" dt="2023-07-20T20:07:32.112" v="173" actId="478"/>
          <ac:spMkLst>
            <pc:docMk/>
            <pc:sldMk cId="0" sldId="265"/>
            <ac:spMk id="653" creationId="{00000000-0000-0000-0000-000000000000}"/>
          </ac:spMkLst>
        </pc:spChg>
        <pc:spChg chg="del mod">
          <ac:chgData name="Beverly Jackson" userId="d819b667-6db0-44d2-a9fa-2b5c8b23c33f" providerId="ADAL" clId="{50B7FCCF-8F81-43E1-BCAB-C62532BD56B6}" dt="2023-07-20T20:09:20.469" v="186" actId="478"/>
          <ac:spMkLst>
            <pc:docMk/>
            <pc:sldMk cId="0" sldId="265"/>
            <ac:spMk id="654" creationId="{00000000-0000-0000-0000-000000000000}"/>
          </ac:spMkLst>
        </pc:spChg>
        <pc:spChg chg="mod">
          <ac:chgData name="Beverly Jackson" userId="d819b667-6db0-44d2-a9fa-2b5c8b23c33f" providerId="ADAL" clId="{50B7FCCF-8F81-43E1-BCAB-C62532BD56B6}" dt="2023-07-17T21:23:40.543" v="20"/>
          <ac:spMkLst>
            <pc:docMk/>
            <pc:sldMk cId="0" sldId="265"/>
            <ac:spMk id="657" creationId="{00000000-0000-0000-0000-000000000000}"/>
          </ac:spMkLst>
        </pc:spChg>
        <pc:spChg chg="mod">
          <ac:chgData name="Beverly Jackson" userId="d819b667-6db0-44d2-a9fa-2b5c8b23c33f" providerId="ADAL" clId="{50B7FCCF-8F81-43E1-BCAB-C62532BD56B6}" dt="2023-07-20T19:22:59.223" v="154" actId="20577"/>
          <ac:spMkLst>
            <pc:docMk/>
            <pc:sldMk cId="0" sldId="265"/>
            <ac:spMk id="658" creationId="{00000000-0000-0000-0000-000000000000}"/>
          </ac:spMkLst>
        </pc:spChg>
        <pc:spChg chg="del mod">
          <ac:chgData name="Beverly Jackson" userId="d819b667-6db0-44d2-a9fa-2b5c8b23c33f" providerId="ADAL" clId="{50B7FCCF-8F81-43E1-BCAB-C62532BD56B6}" dt="2023-07-20T20:07:05.206" v="169" actId="478"/>
          <ac:spMkLst>
            <pc:docMk/>
            <pc:sldMk cId="0" sldId="265"/>
            <ac:spMk id="659" creationId="{00000000-0000-0000-0000-000000000000}"/>
          </ac:spMkLst>
        </pc:spChg>
        <pc:spChg chg="del mod">
          <ac:chgData name="Beverly Jackson" userId="d819b667-6db0-44d2-a9fa-2b5c8b23c33f" providerId="ADAL" clId="{50B7FCCF-8F81-43E1-BCAB-C62532BD56B6}" dt="2023-07-20T20:08:19.552" v="178" actId="478"/>
          <ac:spMkLst>
            <pc:docMk/>
            <pc:sldMk cId="0" sldId="265"/>
            <ac:spMk id="661" creationId="{00000000-0000-0000-0000-000000000000}"/>
          </ac:spMkLst>
        </pc:spChg>
        <pc:spChg chg="del mod">
          <ac:chgData name="Beverly Jackson" userId="d819b667-6db0-44d2-a9fa-2b5c8b23c33f" providerId="ADAL" clId="{50B7FCCF-8F81-43E1-BCAB-C62532BD56B6}" dt="2023-07-20T20:09:17.552" v="185" actId="478"/>
          <ac:spMkLst>
            <pc:docMk/>
            <pc:sldMk cId="0" sldId="265"/>
            <ac:spMk id="663" creationId="{00000000-0000-0000-0000-000000000000}"/>
          </ac:spMkLst>
        </pc:spChg>
        <pc:spChg chg="del mod">
          <ac:chgData name="Beverly Jackson" userId="d819b667-6db0-44d2-a9fa-2b5c8b23c33f" providerId="ADAL" clId="{50B7FCCF-8F81-43E1-BCAB-C62532BD56B6}" dt="2023-07-20T20:11:10.152" v="199" actId="478"/>
          <ac:spMkLst>
            <pc:docMk/>
            <pc:sldMk cId="0" sldId="265"/>
            <ac:spMk id="665" creationId="{00000000-0000-0000-0000-000000000000}"/>
          </ac:spMkLst>
        </pc:spChg>
        <pc:graphicFrameChg chg="add mod modGraphic">
          <ac:chgData name="Beverly Jackson" userId="d819b667-6db0-44d2-a9fa-2b5c8b23c33f" providerId="ADAL" clId="{50B7FCCF-8F81-43E1-BCAB-C62532BD56B6}" dt="2023-07-20T20:19:10.121" v="271"/>
          <ac:graphicFrameMkLst>
            <pc:docMk/>
            <pc:sldMk cId="0" sldId="265"/>
            <ac:graphicFrameMk id="4" creationId="{8DF3570C-9735-4100-4B9E-1DC9588CBEDD}"/>
          </ac:graphicFrameMkLst>
        </pc:graphicFrameChg>
      </pc:sldChg>
      <pc:sldChg chg="modSp mod">
        <pc:chgData name="Beverly Jackson" userId="d819b667-6db0-44d2-a9fa-2b5c8b23c33f" providerId="ADAL" clId="{50B7FCCF-8F81-43E1-BCAB-C62532BD56B6}" dt="2023-07-21T14:18:21.111" v="304" actId="208"/>
        <pc:sldMkLst>
          <pc:docMk/>
          <pc:sldMk cId="0" sldId="266"/>
        </pc:sldMkLst>
        <pc:spChg chg="mod">
          <ac:chgData name="Beverly Jackson" userId="d819b667-6db0-44d2-a9fa-2b5c8b23c33f" providerId="ADAL" clId="{50B7FCCF-8F81-43E1-BCAB-C62532BD56B6}" dt="2023-07-21T14:18:21.111" v="304" actId="208"/>
          <ac:spMkLst>
            <pc:docMk/>
            <pc:sldMk cId="0" sldId="266"/>
            <ac:spMk id="708" creationId="{00000000-0000-0000-0000-000000000000}"/>
          </ac:spMkLst>
        </pc:spChg>
      </pc:sldChg>
      <pc:sldChg chg="addSp delSp modSp mod setBg addAnim modAnim">
        <pc:chgData name="Beverly Jackson" userId="d819b667-6db0-44d2-a9fa-2b5c8b23c33f" providerId="ADAL" clId="{50B7FCCF-8F81-43E1-BCAB-C62532BD56B6}" dt="2023-07-21T14:14:30.784" v="286" actId="122"/>
        <pc:sldMkLst>
          <pc:docMk/>
          <pc:sldMk cId="0" sldId="267"/>
        </pc:sldMkLst>
        <pc:spChg chg="mod">
          <ac:chgData name="Beverly Jackson" userId="d819b667-6db0-44d2-a9fa-2b5c8b23c33f" providerId="ADAL" clId="{50B7FCCF-8F81-43E1-BCAB-C62532BD56B6}" dt="2023-07-21T14:14:30.784" v="286" actId="122"/>
          <ac:spMkLst>
            <pc:docMk/>
            <pc:sldMk cId="0" sldId="267"/>
            <ac:spMk id="719" creationId="{00000000-0000-0000-0000-000000000000}"/>
          </ac:spMkLst>
        </pc:spChg>
        <pc:spChg chg="add del">
          <ac:chgData name="Beverly Jackson" userId="d819b667-6db0-44d2-a9fa-2b5c8b23c33f" providerId="ADAL" clId="{50B7FCCF-8F81-43E1-BCAB-C62532BD56B6}" dt="2023-07-21T14:12:28.797" v="276" actId="26606"/>
          <ac:spMkLst>
            <pc:docMk/>
            <pc:sldMk cId="0" sldId="267"/>
            <ac:spMk id="14343" creationId="{D12DDE76-C203-4047-9998-63900085B5E8}"/>
          </ac:spMkLst>
        </pc:spChg>
        <pc:spChg chg="add del">
          <ac:chgData name="Beverly Jackson" userId="d819b667-6db0-44d2-a9fa-2b5c8b23c33f" providerId="ADAL" clId="{50B7FCCF-8F81-43E1-BCAB-C62532BD56B6}" dt="2023-07-21T14:14:05.277" v="283" actId="26606"/>
          <ac:spMkLst>
            <pc:docMk/>
            <pc:sldMk cId="0" sldId="267"/>
            <ac:spMk id="14348" creationId="{A4E37431-20F0-4DD6-84A9-ED2B644943A2}"/>
          </ac:spMkLst>
        </pc:spChg>
        <pc:spChg chg="add del">
          <ac:chgData name="Beverly Jackson" userId="d819b667-6db0-44d2-a9fa-2b5c8b23c33f" providerId="ADAL" clId="{50B7FCCF-8F81-43E1-BCAB-C62532BD56B6}" dt="2023-07-21T14:14:05.277" v="283" actId="26606"/>
          <ac:spMkLst>
            <pc:docMk/>
            <pc:sldMk cId="0" sldId="267"/>
            <ac:spMk id="14350" creationId="{0AE98B72-66C6-4AB4-AF0D-BA830DE86393}"/>
          </ac:spMkLst>
        </pc:spChg>
        <pc:spChg chg="add del">
          <ac:chgData name="Beverly Jackson" userId="d819b667-6db0-44d2-a9fa-2b5c8b23c33f" providerId="ADAL" clId="{50B7FCCF-8F81-43E1-BCAB-C62532BD56B6}" dt="2023-07-21T14:14:05.277" v="283" actId="26606"/>
          <ac:spMkLst>
            <pc:docMk/>
            <pc:sldMk cId="0" sldId="267"/>
            <ac:spMk id="14352" creationId="{407EAFC6-733F-403D-BB4D-05A3A28742F1}"/>
          </ac:spMkLst>
        </pc:spChg>
        <pc:spChg chg="add del">
          <ac:chgData name="Beverly Jackson" userId="d819b667-6db0-44d2-a9fa-2b5c8b23c33f" providerId="ADAL" clId="{50B7FCCF-8F81-43E1-BCAB-C62532BD56B6}" dt="2023-07-21T14:14:05.277" v="283" actId="26606"/>
          <ac:spMkLst>
            <pc:docMk/>
            <pc:sldMk cId="0" sldId="267"/>
            <ac:spMk id="14354" creationId="{17A36730-4CB0-4F61-AD11-A44C9765833F}"/>
          </ac:spMkLst>
        </pc:spChg>
        <pc:spChg chg="add del">
          <ac:chgData name="Beverly Jackson" userId="d819b667-6db0-44d2-a9fa-2b5c8b23c33f" providerId="ADAL" clId="{50B7FCCF-8F81-43E1-BCAB-C62532BD56B6}" dt="2023-07-21T14:14:05.277" v="283" actId="26606"/>
          <ac:spMkLst>
            <pc:docMk/>
            <pc:sldMk cId="0" sldId="267"/>
            <ac:spMk id="14356" creationId="{C69C79E1-F916-4929-A4F3-DE763D4BFA57}"/>
          </ac:spMkLst>
        </pc:spChg>
        <pc:spChg chg="add del">
          <ac:chgData name="Beverly Jackson" userId="d819b667-6db0-44d2-a9fa-2b5c8b23c33f" providerId="ADAL" clId="{50B7FCCF-8F81-43E1-BCAB-C62532BD56B6}" dt="2023-07-21T14:14:05.277" v="283" actId="26606"/>
          <ac:spMkLst>
            <pc:docMk/>
            <pc:sldMk cId="0" sldId="267"/>
            <ac:spMk id="14358" creationId="{767334AB-16BD-4EC7-8C6B-4B5171600933}"/>
          </ac:spMkLst>
        </pc:spChg>
        <pc:spChg chg="add">
          <ac:chgData name="Beverly Jackson" userId="d819b667-6db0-44d2-a9fa-2b5c8b23c33f" providerId="ADAL" clId="{50B7FCCF-8F81-43E1-BCAB-C62532BD56B6}" dt="2023-07-21T14:14:05.277" v="283" actId="26606"/>
          <ac:spMkLst>
            <pc:docMk/>
            <pc:sldMk cId="0" sldId="267"/>
            <ac:spMk id="14363" creationId="{06DA9DF9-31F7-4056-B42E-878CC92417B8}"/>
          </ac:spMkLst>
        </pc:spChg>
        <pc:picChg chg="mod">
          <ac:chgData name="Beverly Jackson" userId="d819b667-6db0-44d2-a9fa-2b5c8b23c33f" providerId="ADAL" clId="{50B7FCCF-8F81-43E1-BCAB-C62532BD56B6}" dt="2023-07-21T14:14:05.277" v="283" actId="26606"/>
          <ac:picMkLst>
            <pc:docMk/>
            <pc:sldMk cId="0" sldId="267"/>
            <ac:picMk id="14338" creationId="{D5A1F00D-2F92-45E4-85DA-DCF4B86A4B61}"/>
          </ac:picMkLst>
        </pc:picChg>
      </pc:sldChg>
      <pc:sldChg chg="modSp mod">
        <pc:chgData name="Beverly Jackson" userId="d819b667-6db0-44d2-a9fa-2b5c8b23c33f" providerId="ADAL" clId="{50B7FCCF-8F81-43E1-BCAB-C62532BD56B6}" dt="2023-07-20T19:10:28.764" v="120" actId="122"/>
        <pc:sldMkLst>
          <pc:docMk/>
          <pc:sldMk cId="0" sldId="269"/>
        </pc:sldMkLst>
        <pc:spChg chg="mod">
          <ac:chgData name="Beverly Jackson" userId="d819b667-6db0-44d2-a9fa-2b5c8b23c33f" providerId="ADAL" clId="{50B7FCCF-8F81-43E1-BCAB-C62532BD56B6}" dt="2023-07-20T19:09:55.099" v="117" actId="207"/>
          <ac:spMkLst>
            <pc:docMk/>
            <pc:sldMk cId="0" sldId="269"/>
            <ac:spMk id="744" creationId="{00000000-0000-0000-0000-000000000000}"/>
          </ac:spMkLst>
        </pc:spChg>
        <pc:spChg chg="mod">
          <ac:chgData name="Beverly Jackson" userId="d819b667-6db0-44d2-a9fa-2b5c8b23c33f" providerId="ADAL" clId="{50B7FCCF-8F81-43E1-BCAB-C62532BD56B6}" dt="2023-07-20T19:10:28.764" v="120" actId="122"/>
          <ac:spMkLst>
            <pc:docMk/>
            <pc:sldMk cId="0" sldId="269"/>
            <ac:spMk id="745" creationId="{00000000-0000-0000-0000-000000000000}"/>
          </ac:spMkLst>
        </pc:spChg>
        <pc:spChg chg="mod">
          <ac:chgData name="Beverly Jackson" userId="d819b667-6db0-44d2-a9fa-2b5c8b23c33f" providerId="ADAL" clId="{50B7FCCF-8F81-43E1-BCAB-C62532BD56B6}" dt="2023-07-17T21:23:40.543" v="20"/>
          <ac:spMkLst>
            <pc:docMk/>
            <pc:sldMk cId="0" sldId="269"/>
            <ac:spMk id="746" creationId="{00000000-0000-0000-0000-000000000000}"/>
          </ac:spMkLst>
        </pc:spChg>
        <pc:spChg chg="mod">
          <ac:chgData name="Beverly Jackson" userId="d819b667-6db0-44d2-a9fa-2b5c8b23c33f" providerId="ADAL" clId="{50B7FCCF-8F81-43E1-BCAB-C62532BD56B6}" dt="2023-07-17T21:23:40.543" v="20"/>
          <ac:spMkLst>
            <pc:docMk/>
            <pc:sldMk cId="0" sldId="269"/>
            <ac:spMk id="747" creationId="{00000000-0000-0000-0000-000000000000}"/>
          </ac:spMkLst>
        </pc:spChg>
        <pc:spChg chg="mod">
          <ac:chgData name="Beverly Jackson" userId="d819b667-6db0-44d2-a9fa-2b5c8b23c33f" providerId="ADAL" clId="{50B7FCCF-8F81-43E1-BCAB-C62532BD56B6}" dt="2023-07-17T21:23:40.543" v="20"/>
          <ac:spMkLst>
            <pc:docMk/>
            <pc:sldMk cId="0" sldId="269"/>
            <ac:spMk id="749" creationId="{00000000-0000-0000-0000-000000000000}"/>
          </ac:spMkLst>
        </pc:spChg>
        <pc:spChg chg="mod">
          <ac:chgData name="Beverly Jackson" userId="d819b667-6db0-44d2-a9fa-2b5c8b23c33f" providerId="ADAL" clId="{50B7FCCF-8F81-43E1-BCAB-C62532BD56B6}" dt="2023-07-20T19:10:05.994" v="118" actId="207"/>
          <ac:spMkLst>
            <pc:docMk/>
            <pc:sldMk cId="0" sldId="269"/>
            <ac:spMk id="750" creationId="{00000000-0000-0000-0000-000000000000}"/>
          </ac:spMkLst>
        </pc:spChg>
      </pc:sldChg>
      <pc:sldChg chg="modSp">
        <pc:chgData name="Beverly Jackson" userId="d819b667-6db0-44d2-a9fa-2b5c8b23c33f" providerId="ADAL" clId="{50B7FCCF-8F81-43E1-BCAB-C62532BD56B6}" dt="2023-07-17T21:23:40.543" v="20"/>
        <pc:sldMkLst>
          <pc:docMk/>
          <pc:sldMk cId="0" sldId="270"/>
        </pc:sldMkLst>
        <pc:spChg chg="mod">
          <ac:chgData name="Beverly Jackson" userId="d819b667-6db0-44d2-a9fa-2b5c8b23c33f" providerId="ADAL" clId="{50B7FCCF-8F81-43E1-BCAB-C62532BD56B6}" dt="2023-07-17T21:23:40.543" v="20"/>
          <ac:spMkLst>
            <pc:docMk/>
            <pc:sldMk cId="0" sldId="270"/>
            <ac:spMk id="756" creationId="{00000000-0000-0000-0000-000000000000}"/>
          </ac:spMkLst>
        </pc:spChg>
      </pc:sldChg>
      <pc:sldChg chg="modSp">
        <pc:chgData name="Beverly Jackson" userId="d819b667-6db0-44d2-a9fa-2b5c8b23c33f" providerId="ADAL" clId="{50B7FCCF-8F81-43E1-BCAB-C62532BD56B6}" dt="2023-07-17T21:23:40.543" v="20"/>
        <pc:sldMkLst>
          <pc:docMk/>
          <pc:sldMk cId="0" sldId="273"/>
        </pc:sldMkLst>
        <pc:spChg chg="mod">
          <ac:chgData name="Beverly Jackson" userId="d819b667-6db0-44d2-a9fa-2b5c8b23c33f" providerId="ADAL" clId="{50B7FCCF-8F81-43E1-BCAB-C62532BD56B6}" dt="2023-07-17T21:23:40.543" v="20"/>
          <ac:spMkLst>
            <pc:docMk/>
            <pc:sldMk cId="0" sldId="273"/>
            <ac:spMk id="873" creationId="{00000000-0000-0000-0000-000000000000}"/>
          </ac:spMkLst>
        </pc:spChg>
      </pc:sldChg>
      <pc:sldChg chg="addSp delSp modSp mod">
        <pc:chgData name="Beverly Jackson" userId="d819b667-6db0-44d2-a9fa-2b5c8b23c33f" providerId="ADAL" clId="{50B7FCCF-8F81-43E1-BCAB-C62532BD56B6}" dt="2023-07-24T20:47:45.520" v="1251" actId="14100"/>
        <pc:sldMkLst>
          <pc:docMk/>
          <pc:sldMk cId="0" sldId="277"/>
        </pc:sldMkLst>
        <pc:spChg chg="mod">
          <ac:chgData name="Beverly Jackson" userId="d819b667-6db0-44d2-a9fa-2b5c8b23c33f" providerId="ADAL" clId="{50B7FCCF-8F81-43E1-BCAB-C62532BD56B6}" dt="2023-07-24T20:23:42.547" v="1096" actId="208"/>
          <ac:spMkLst>
            <pc:docMk/>
            <pc:sldMk cId="0" sldId="277"/>
            <ac:spMk id="970" creationId="{00000000-0000-0000-0000-000000000000}"/>
          </ac:spMkLst>
        </pc:spChg>
        <pc:spChg chg="mod">
          <ac:chgData name="Beverly Jackson" userId="d819b667-6db0-44d2-a9fa-2b5c8b23c33f" providerId="ADAL" clId="{50B7FCCF-8F81-43E1-BCAB-C62532BD56B6}" dt="2023-07-24T20:44:16.700" v="1224" actId="14100"/>
          <ac:spMkLst>
            <pc:docMk/>
            <pc:sldMk cId="0" sldId="277"/>
            <ac:spMk id="972" creationId="{00000000-0000-0000-0000-000000000000}"/>
          </ac:spMkLst>
        </pc:spChg>
        <pc:spChg chg="mod">
          <ac:chgData name="Beverly Jackson" userId="d819b667-6db0-44d2-a9fa-2b5c8b23c33f" providerId="ADAL" clId="{50B7FCCF-8F81-43E1-BCAB-C62532BD56B6}" dt="2023-07-24T20:41:54.346" v="1212" actId="14100"/>
          <ac:spMkLst>
            <pc:docMk/>
            <pc:sldMk cId="0" sldId="277"/>
            <ac:spMk id="974" creationId="{00000000-0000-0000-0000-000000000000}"/>
          </ac:spMkLst>
        </pc:spChg>
        <pc:spChg chg="mod">
          <ac:chgData name="Beverly Jackson" userId="d819b667-6db0-44d2-a9fa-2b5c8b23c33f" providerId="ADAL" clId="{50B7FCCF-8F81-43E1-BCAB-C62532BD56B6}" dt="2023-07-24T20:47:45.520" v="1251" actId="14100"/>
          <ac:spMkLst>
            <pc:docMk/>
            <pc:sldMk cId="0" sldId="277"/>
            <ac:spMk id="976" creationId="{00000000-0000-0000-0000-000000000000}"/>
          </ac:spMkLst>
        </pc:spChg>
        <pc:spChg chg="mod ord">
          <ac:chgData name="Beverly Jackson" userId="d819b667-6db0-44d2-a9fa-2b5c8b23c33f" providerId="ADAL" clId="{50B7FCCF-8F81-43E1-BCAB-C62532BD56B6}" dt="2023-07-24T20:47:14.096" v="1246" actId="170"/>
          <ac:spMkLst>
            <pc:docMk/>
            <pc:sldMk cId="0" sldId="277"/>
            <ac:spMk id="978" creationId="{00000000-0000-0000-0000-000000000000}"/>
          </ac:spMkLst>
        </pc:spChg>
        <pc:spChg chg="mod">
          <ac:chgData name="Beverly Jackson" userId="d819b667-6db0-44d2-a9fa-2b5c8b23c33f" providerId="ADAL" clId="{50B7FCCF-8F81-43E1-BCAB-C62532BD56B6}" dt="2023-07-24T20:37:05.076" v="1174" actId="14100"/>
          <ac:spMkLst>
            <pc:docMk/>
            <pc:sldMk cId="0" sldId="277"/>
            <ac:spMk id="979" creationId="{00000000-0000-0000-0000-000000000000}"/>
          </ac:spMkLst>
        </pc:spChg>
        <pc:picChg chg="add mod modCrop">
          <ac:chgData name="Beverly Jackson" userId="d819b667-6db0-44d2-a9fa-2b5c8b23c33f" providerId="ADAL" clId="{50B7FCCF-8F81-43E1-BCAB-C62532BD56B6}" dt="2023-07-24T20:44:21.685" v="1225" actId="1076"/>
          <ac:picMkLst>
            <pc:docMk/>
            <pc:sldMk cId="0" sldId="277"/>
            <ac:picMk id="2" creationId="{39977935-7472-4C54-735B-B6CBF957D60A}"/>
          </ac:picMkLst>
        </pc:picChg>
        <pc:picChg chg="add mod">
          <ac:chgData name="Beverly Jackson" userId="d819b667-6db0-44d2-a9fa-2b5c8b23c33f" providerId="ADAL" clId="{50B7FCCF-8F81-43E1-BCAB-C62532BD56B6}" dt="2023-07-24T20:30:14.330" v="1158" actId="1076"/>
          <ac:picMkLst>
            <pc:docMk/>
            <pc:sldMk cId="0" sldId="277"/>
            <ac:picMk id="3" creationId="{03131991-ACA2-1564-90FF-6CF6180AD248}"/>
          </ac:picMkLst>
        </pc:picChg>
        <pc:picChg chg="add mod ord modCrop">
          <ac:chgData name="Beverly Jackson" userId="d819b667-6db0-44d2-a9fa-2b5c8b23c33f" providerId="ADAL" clId="{50B7FCCF-8F81-43E1-BCAB-C62532BD56B6}" dt="2023-07-24T20:41:01.658" v="1206" actId="14100"/>
          <ac:picMkLst>
            <pc:docMk/>
            <pc:sldMk cId="0" sldId="277"/>
            <ac:picMk id="4" creationId="{B0690A64-1403-416D-3977-C419209EAFB4}"/>
          </ac:picMkLst>
        </pc:picChg>
        <pc:picChg chg="add mod ord">
          <ac:chgData name="Beverly Jackson" userId="d819b667-6db0-44d2-a9fa-2b5c8b23c33f" providerId="ADAL" clId="{50B7FCCF-8F81-43E1-BCAB-C62532BD56B6}" dt="2023-07-24T20:47:22.247" v="1248" actId="1076"/>
          <ac:picMkLst>
            <pc:docMk/>
            <pc:sldMk cId="0" sldId="277"/>
            <ac:picMk id="5" creationId="{A1692632-A8AE-FA3F-2C9B-DE3AB877F8DC}"/>
          </ac:picMkLst>
        </pc:picChg>
        <pc:picChg chg="del mod">
          <ac:chgData name="Beverly Jackson" userId="d819b667-6db0-44d2-a9fa-2b5c8b23c33f" providerId="ADAL" clId="{50B7FCCF-8F81-43E1-BCAB-C62532BD56B6}" dt="2023-07-24T20:26:23.993" v="1098" actId="478"/>
          <ac:picMkLst>
            <pc:docMk/>
            <pc:sldMk cId="0" sldId="277"/>
            <ac:picMk id="9" creationId="{31B6D4D8-780E-4513-B7F6-B85F0D3F4BA1}"/>
          </ac:picMkLst>
        </pc:picChg>
        <pc:picChg chg="del">
          <ac:chgData name="Beverly Jackson" userId="d819b667-6db0-44d2-a9fa-2b5c8b23c33f" providerId="ADAL" clId="{50B7FCCF-8F81-43E1-BCAB-C62532BD56B6}" dt="2023-07-24T20:29:36.238" v="1155" actId="478"/>
          <ac:picMkLst>
            <pc:docMk/>
            <pc:sldMk cId="0" sldId="277"/>
            <ac:picMk id="11" creationId="{AE27357C-FDCF-4CFD-90CF-E5D0A2DD5844}"/>
          </ac:picMkLst>
        </pc:picChg>
        <pc:picChg chg="del">
          <ac:chgData name="Beverly Jackson" userId="d819b667-6db0-44d2-a9fa-2b5c8b23c33f" providerId="ADAL" clId="{50B7FCCF-8F81-43E1-BCAB-C62532BD56B6}" dt="2023-07-24T20:44:36.790" v="1226" actId="478"/>
          <ac:picMkLst>
            <pc:docMk/>
            <pc:sldMk cId="0" sldId="277"/>
            <ac:picMk id="23" creationId="{33D971E5-1825-4221-B6FE-6E45A4927EAE}"/>
          </ac:picMkLst>
        </pc:picChg>
        <pc:picChg chg="del">
          <ac:chgData name="Beverly Jackson" userId="d819b667-6db0-44d2-a9fa-2b5c8b23c33f" providerId="ADAL" clId="{50B7FCCF-8F81-43E1-BCAB-C62532BD56B6}" dt="2023-07-24T20:42:52.028" v="1213" actId="478"/>
          <ac:picMkLst>
            <pc:docMk/>
            <pc:sldMk cId="0" sldId="277"/>
            <ac:picMk id="26" creationId="{18BD3E9D-AF7C-40BC-AE53-87584B0CEDFC}"/>
          </ac:picMkLst>
        </pc:picChg>
        <pc:picChg chg="mod">
          <ac:chgData name="Beverly Jackson" userId="d819b667-6db0-44d2-a9fa-2b5c8b23c33f" providerId="ADAL" clId="{50B7FCCF-8F81-43E1-BCAB-C62532BD56B6}" dt="2023-07-24T20:44:04.141" v="1222" actId="1076"/>
          <ac:picMkLst>
            <pc:docMk/>
            <pc:sldMk cId="0" sldId="277"/>
            <ac:picMk id="16386" creationId="{BD0AB36C-9F4F-4493-B9E9-B74BAF93AD3C}"/>
          </ac:picMkLst>
        </pc:picChg>
        <pc:picChg chg="mod">
          <ac:chgData name="Beverly Jackson" userId="d819b667-6db0-44d2-a9fa-2b5c8b23c33f" providerId="ADAL" clId="{50B7FCCF-8F81-43E1-BCAB-C62532BD56B6}" dt="2023-07-24T20:46:21.107" v="1240" actId="1076"/>
          <ac:picMkLst>
            <pc:docMk/>
            <pc:sldMk cId="0" sldId="277"/>
            <ac:picMk id="16390" creationId="{36D5122B-C254-431A-9175-390CCA942BA5}"/>
          </ac:picMkLst>
        </pc:picChg>
        <pc:picChg chg="mod">
          <ac:chgData name="Beverly Jackson" userId="d819b667-6db0-44d2-a9fa-2b5c8b23c33f" providerId="ADAL" clId="{50B7FCCF-8F81-43E1-BCAB-C62532BD56B6}" dt="2023-07-24T20:46:38.717" v="1242" actId="1076"/>
          <ac:picMkLst>
            <pc:docMk/>
            <pc:sldMk cId="0" sldId="277"/>
            <ac:picMk id="16392" creationId="{0E33B1B0-0F00-4392-AE13-C15C7C7BAAAA}"/>
          </ac:picMkLst>
        </pc:picChg>
      </pc:sldChg>
      <pc:sldChg chg="modSp mod">
        <pc:chgData name="Beverly Jackson" userId="d819b667-6db0-44d2-a9fa-2b5c8b23c33f" providerId="ADAL" clId="{50B7FCCF-8F81-43E1-BCAB-C62532BD56B6}" dt="2023-07-20T19:21:18.121" v="131" actId="1076"/>
        <pc:sldMkLst>
          <pc:docMk/>
          <pc:sldMk cId="0" sldId="282"/>
        </pc:sldMkLst>
        <pc:spChg chg="mod">
          <ac:chgData name="Beverly Jackson" userId="d819b667-6db0-44d2-a9fa-2b5c8b23c33f" providerId="ADAL" clId="{50B7FCCF-8F81-43E1-BCAB-C62532BD56B6}" dt="2023-07-20T19:18:20.480" v="123" actId="122"/>
          <ac:spMkLst>
            <pc:docMk/>
            <pc:sldMk cId="0" sldId="282"/>
            <ac:spMk id="1156" creationId="{00000000-0000-0000-0000-000000000000}"/>
          </ac:spMkLst>
        </pc:spChg>
        <pc:picChg chg="mod">
          <ac:chgData name="Beverly Jackson" userId="d819b667-6db0-44d2-a9fa-2b5c8b23c33f" providerId="ADAL" clId="{50B7FCCF-8F81-43E1-BCAB-C62532BD56B6}" dt="2023-07-20T19:21:18.121" v="131" actId="1076"/>
          <ac:picMkLst>
            <pc:docMk/>
            <pc:sldMk cId="0" sldId="282"/>
            <ac:picMk id="13314" creationId="{E00FBF05-A31E-42B2-A683-37820097C009}"/>
          </ac:picMkLst>
        </pc:picChg>
      </pc:sldChg>
      <pc:sldChg chg="addSp delSp modSp mod setBg delDesignElem">
        <pc:chgData name="Beverly Jackson" userId="d819b667-6db0-44d2-a9fa-2b5c8b23c33f" providerId="ADAL" clId="{50B7FCCF-8F81-43E1-BCAB-C62532BD56B6}" dt="2023-07-20T18:46:43.018" v="29" actId="122"/>
        <pc:sldMkLst>
          <pc:docMk/>
          <pc:sldMk cId="3446350434" sldId="303"/>
        </pc:sldMkLst>
        <pc:spChg chg="mod">
          <ac:chgData name="Beverly Jackson" userId="d819b667-6db0-44d2-a9fa-2b5c8b23c33f" providerId="ADAL" clId="{50B7FCCF-8F81-43E1-BCAB-C62532BD56B6}" dt="2023-07-20T18:45:11.644" v="23" actId="2711"/>
          <ac:spMkLst>
            <pc:docMk/>
            <pc:sldMk cId="3446350434" sldId="303"/>
            <ac:spMk id="2" creationId="{5F9CE5A8-1D82-464A-9948-828429CF81DC}"/>
          </ac:spMkLst>
        </pc:spChg>
        <pc:spChg chg="del mod">
          <ac:chgData name="Beverly Jackson" userId="d819b667-6db0-44d2-a9fa-2b5c8b23c33f" providerId="ADAL" clId="{50B7FCCF-8F81-43E1-BCAB-C62532BD56B6}" dt="2023-07-17T21:21:51.477" v="15" actId="26606"/>
          <ac:spMkLst>
            <pc:docMk/>
            <pc:sldMk cId="3446350434" sldId="303"/>
            <ac:spMk id="3" creationId="{C7611E31-5463-43FD-9AEC-CA1C1D5FFA86}"/>
          </ac:spMkLst>
        </pc:spChg>
        <pc:spChg chg="add del">
          <ac:chgData name="Beverly Jackson" userId="d819b667-6db0-44d2-a9fa-2b5c8b23c33f" providerId="ADAL" clId="{50B7FCCF-8F81-43E1-BCAB-C62532BD56B6}" dt="2023-07-17T21:21:51.477" v="15" actId="26606"/>
          <ac:spMkLst>
            <pc:docMk/>
            <pc:sldMk cId="3446350434" sldId="303"/>
            <ac:spMk id="7" creationId="{6BAB8189-D27D-423E-B154-5E4DFD3F5045}"/>
          </ac:spMkLst>
        </pc:spChg>
        <pc:spChg chg="add del">
          <ac:chgData name="Beverly Jackson" userId="d819b667-6db0-44d2-a9fa-2b5c8b23c33f" providerId="ADAL" clId="{50B7FCCF-8F81-43E1-BCAB-C62532BD56B6}" dt="2023-07-17T21:18:26.154" v="9" actId="26606"/>
          <ac:spMkLst>
            <pc:docMk/>
            <pc:sldMk cId="3446350434" sldId="303"/>
            <ac:spMk id="12" creationId="{6BAB8189-D27D-423E-B154-5E4DFD3F5045}"/>
          </ac:spMkLst>
        </pc:spChg>
        <pc:spChg chg="add del">
          <ac:chgData name="Beverly Jackson" userId="d819b667-6db0-44d2-a9fa-2b5c8b23c33f" providerId="ADAL" clId="{50B7FCCF-8F81-43E1-BCAB-C62532BD56B6}" dt="2023-07-17T21:21:51.477" v="15" actId="26606"/>
          <ac:spMkLst>
            <pc:docMk/>
            <pc:sldMk cId="3446350434" sldId="303"/>
            <ac:spMk id="13" creationId="{7DD20243-46C6-46E5-A705-B67ADDC8886B}"/>
          </ac:spMkLst>
        </pc:spChg>
        <pc:spChg chg="add del">
          <ac:chgData name="Beverly Jackson" userId="d819b667-6db0-44d2-a9fa-2b5c8b23c33f" providerId="ADAL" clId="{50B7FCCF-8F81-43E1-BCAB-C62532BD56B6}" dt="2023-07-17T21:21:51.477" v="15" actId="26606"/>
          <ac:spMkLst>
            <pc:docMk/>
            <pc:sldMk cId="3446350434" sldId="303"/>
            <ac:spMk id="15" creationId="{74CD14DB-BB81-479F-A1FC-1C75640E9F84}"/>
          </ac:spMkLst>
        </pc:spChg>
        <pc:spChg chg="add del">
          <ac:chgData name="Beverly Jackson" userId="d819b667-6db0-44d2-a9fa-2b5c8b23c33f" providerId="ADAL" clId="{50B7FCCF-8F81-43E1-BCAB-C62532BD56B6}" dt="2023-07-17T21:21:51.477" v="15" actId="26606"/>
          <ac:spMkLst>
            <pc:docMk/>
            <pc:sldMk cId="3446350434" sldId="303"/>
            <ac:spMk id="17" creationId="{C943A91B-7CA7-4592-A975-73B1BF8C4C74}"/>
          </ac:spMkLst>
        </pc:spChg>
        <pc:spChg chg="add del">
          <ac:chgData name="Beverly Jackson" userId="d819b667-6db0-44d2-a9fa-2b5c8b23c33f" providerId="ADAL" clId="{50B7FCCF-8F81-43E1-BCAB-C62532BD56B6}" dt="2023-07-17T21:18:26.154" v="9" actId="26606"/>
          <ac:spMkLst>
            <pc:docMk/>
            <pc:sldMk cId="3446350434" sldId="303"/>
            <ac:spMk id="18" creationId="{7DD20243-46C6-46E5-A705-B67ADDC8886B}"/>
          </ac:spMkLst>
        </pc:spChg>
        <pc:spChg chg="add del">
          <ac:chgData name="Beverly Jackson" userId="d819b667-6db0-44d2-a9fa-2b5c8b23c33f" providerId="ADAL" clId="{50B7FCCF-8F81-43E1-BCAB-C62532BD56B6}" dt="2023-07-17T21:21:51.477" v="15" actId="26606"/>
          <ac:spMkLst>
            <pc:docMk/>
            <pc:sldMk cId="3446350434" sldId="303"/>
            <ac:spMk id="19" creationId="{EC471314-E46A-414B-8D91-74880E84F187}"/>
          </ac:spMkLst>
        </pc:spChg>
        <pc:spChg chg="add del">
          <ac:chgData name="Beverly Jackson" userId="d819b667-6db0-44d2-a9fa-2b5c8b23c33f" providerId="ADAL" clId="{50B7FCCF-8F81-43E1-BCAB-C62532BD56B6}" dt="2023-07-17T21:18:26.154" v="9" actId="26606"/>
          <ac:spMkLst>
            <pc:docMk/>
            <pc:sldMk cId="3446350434" sldId="303"/>
            <ac:spMk id="20" creationId="{052BEFF1-896C-45B1-B02C-96A6A1BC389A}"/>
          </ac:spMkLst>
        </pc:spChg>
        <pc:spChg chg="add del">
          <ac:chgData name="Beverly Jackson" userId="d819b667-6db0-44d2-a9fa-2b5c8b23c33f" providerId="ADAL" clId="{50B7FCCF-8F81-43E1-BCAB-C62532BD56B6}" dt="2023-07-17T21:21:51.477" v="15" actId="26606"/>
          <ac:spMkLst>
            <pc:docMk/>
            <pc:sldMk cId="3446350434" sldId="303"/>
            <ac:spMk id="21" creationId="{6A681326-1C9D-44A3-A627-3871BDAE4127}"/>
          </ac:spMkLst>
        </pc:spChg>
        <pc:spChg chg="add del">
          <ac:chgData name="Beverly Jackson" userId="d819b667-6db0-44d2-a9fa-2b5c8b23c33f" providerId="ADAL" clId="{50B7FCCF-8F81-43E1-BCAB-C62532BD56B6}" dt="2023-07-17T21:18:26.154" v="9" actId="26606"/>
          <ac:spMkLst>
            <pc:docMk/>
            <pc:sldMk cId="3446350434" sldId="303"/>
            <ac:spMk id="22" creationId="{BB237A14-61B1-4C00-A670-5D8D68A8668E}"/>
          </ac:spMkLst>
        </pc:spChg>
        <pc:spChg chg="add del">
          <ac:chgData name="Beverly Jackson" userId="d819b667-6db0-44d2-a9fa-2b5c8b23c33f" providerId="ADAL" clId="{50B7FCCF-8F81-43E1-BCAB-C62532BD56B6}" dt="2023-07-17T21:18:26.154" v="9" actId="26606"/>
          <ac:spMkLst>
            <pc:docMk/>
            <pc:sldMk cId="3446350434" sldId="303"/>
            <ac:spMk id="24" creationId="{8598F259-6F54-47A3-8D13-1603D786A328}"/>
          </ac:spMkLst>
        </pc:spChg>
        <pc:spChg chg="add del">
          <ac:chgData name="Beverly Jackson" userId="d819b667-6db0-44d2-a9fa-2b5c8b23c33f" providerId="ADAL" clId="{50B7FCCF-8F81-43E1-BCAB-C62532BD56B6}" dt="2023-07-17T21:18:26.154" v="9" actId="26606"/>
          <ac:spMkLst>
            <pc:docMk/>
            <pc:sldMk cId="3446350434" sldId="303"/>
            <ac:spMk id="26" creationId="{0BA768A8-4FED-4ED8-9E46-6BE72188ECD2}"/>
          </ac:spMkLst>
        </pc:spChg>
        <pc:spChg chg="add del">
          <ac:chgData name="Beverly Jackson" userId="d819b667-6db0-44d2-a9fa-2b5c8b23c33f" providerId="ADAL" clId="{50B7FCCF-8F81-43E1-BCAB-C62532BD56B6}" dt="2023-07-17T21:22:23.076" v="18"/>
          <ac:spMkLst>
            <pc:docMk/>
            <pc:sldMk cId="3446350434" sldId="303"/>
            <ac:spMk id="31" creationId="{5F27C211-3B72-4D83-B617-D63B404ADC43}"/>
          </ac:spMkLst>
        </pc:spChg>
        <pc:spChg chg="add del">
          <ac:chgData name="Beverly Jackson" userId="d819b667-6db0-44d2-a9fa-2b5c8b23c33f" providerId="ADAL" clId="{50B7FCCF-8F81-43E1-BCAB-C62532BD56B6}" dt="2023-07-17T21:22:23.076" v="18"/>
          <ac:spMkLst>
            <pc:docMk/>
            <pc:sldMk cId="3446350434" sldId="303"/>
            <ac:spMk id="37" creationId="{8B24F55B-6511-4781-950F-F000AB52E857}"/>
          </ac:spMkLst>
        </pc:spChg>
        <pc:spChg chg="add del">
          <ac:chgData name="Beverly Jackson" userId="d819b667-6db0-44d2-a9fa-2b5c8b23c33f" providerId="ADAL" clId="{50B7FCCF-8F81-43E1-BCAB-C62532BD56B6}" dt="2023-07-17T21:22:23.076" v="18"/>
          <ac:spMkLst>
            <pc:docMk/>
            <pc:sldMk cId="3446350434" sldId="303"/>
            <ac:spMk id="39" creationId="{C1D5848D-9021-4B45-A576-321BF0F5CD48}"/>
          </ac:spMkLst>
        </pc:spChg>
        <pc:spChg chg="add del">
          <ac:chgData name="Beverly Jackson" userId="d819b667-6db0-44d2-a9fa-2b5c8b23c33f" providerId="ADAL" clId="{50B7FCCF-8F81-43E1-BCAB-C62532BD56B6}" dt="2023-07-17T21:22:23.076" v="18"/>
          <ac:spMkLst>
            <pc:docMk/>
            <pc:sldMk cId="3446350434" sldId="303"/>
            <ac:spMk id="41" creationId="{01A6840D-0908-4CED-99D2-8C957BD90CA8}"/>
          </ac:spMkLst>
        </pc:spChg>
        <pc:spChg chg="add del">
          <ac:chgData name="Beverly Jackson" userId="d819b667-6db0-44d2-a9fa-2b5c8b23c33f" providerId="ADAL" clId="{50B7FCCF-8F81-43E1-BCAB-C62532BD56B6}" dt="2023-07-17T21:22:23.076" v="18"/>
          <ac:spMkLst>
            <pc:docMk/>
            <pc:sldMk cId="3446350434" sldId="303"/>
            <ac:spMk id="43" creationId="{A7404C7C-9651-4AC1-A94D-30116BDEE027}"/>
          </ac:spMkLst>
        </pc:spChg>
        <pc:spChg chg="add del">
          <ac:chgData name="Beverly Jackson" userId="d819b667-6db0-44d2-a9fa-2b5c8b23c33f" providerId="ADAL" clId="{50B7FCCF-8F81-43E1-BCAB-C62532BD56B6}" dt="2023-07-17T21:22:23.076" v="18"/>
          <ac:spMkLst>
            <pc:docMk/>
            <pc:sldMk cId="3446350434" sldId="303"/>
            <ac:spMk id="45" creationId="{35187262-9F3B-479F-8C41-C380B6835373}"/>
          </ac:spMkLst>
        </pc:spChg>
        <pc:graphicFrameChg chg="add mod">
          <ac:chgData name="Beverly Jackson" userId="d819b667-6db0-44d2-a9fa-2b5c8b23c33f" providerId="ADAL" clId="{50B7FCCF-8F81-43E1-BCAB-C62532BD56B6}" dt="2023-07-20T18:46:43.018" v="29" actId="122"/>
          <ac:graphicFrameMkLst>
            <pc:docMk/>
            <pc:sldMk cId="3446350434" sldId="303"/>
            <ac:graphicFrameMk id="23" creationId="{1E1EC461-BDCB-8249-0241-A88F4ECD9237}"/>
          </ac:graphicFrameMkLst>
        </pc:graphicFrameChg>
        <pc:picChg chg="add del">
          <ac:chgData name="Beverly Jackson" userId="d819b667-6db0-44d2-a9fa-2b5c8b23c33f" providerId="ADAL" clId="{50B7FCCF-8F81-43E1-BCAB-C62532BD56B6}" dt="2023-07-17T21:21:51.477" v="15" actId="26606"/>
          <ac:picMkLst>
            <pc:docMk/>
            <pc:sldMk cId="3446350434" sldId="303"/>
            <ac:picMk id="5" creationId="{2753EF2A-E126-4B21-AC3D-7BF4258F6DFF}"/>
          </ac:picMkLst>
        </pc:picChg>
        <pc:picChg chg="add del">
          <ac:chgData name="Beverly Jackson" userId="d819b667-6db0-44d2-a9fa-2b5c8b23c33f" providerId="ADAL" clId="{50B7FCCF-8F81-43E1-BCAB-C62532BD56B6}" dt="2023-07-17T21:21:51.477" v="15" actId="26606"/>
          <ac:picMkLst>
            <pc:docMk/>
            <pc:sldMk cId="3446350434" sldId="303"/>
            <ac:picMk id="6" creationId="{3BBC4FB4-19BD-4626-A293-D8411F0E28CC}"/>
          </ac:picMkLst>
        </pc:picChg>
        <pc:picChg chg="add del">
          <ac:chgData name="Beverly Jackson" userId="d819b667-6db0-44d2-a9fa-2b5c8b23c33f" providerId="ADAL" clId="{50B7FCCF-8F81-43E1-BCAB-C62532BD56B6}" dt="2023-07-17T21:18:26.154" v="9" actId="26606"/>
          <ac:picMkLst>
            <pc:docMk/>
            <pc:sldMk cId="3446350434" sldId="303"/>
            <ac:picMk id="8" creationId="{2753EF2A-E126-4B21-AC3D-7BF4258F6DFF}"/>
          </ac:picMkLst>
        </pc:picChg>
        <pc:picChg chg="add del">
          <ac:chgData name="Beverly Jackson" userId="d819b667-6db0-44d2-a9fa-2b5c8b23c33f" providerId="ADAL" clId="{50B7FCCF-8F81-43E1-BCAB-C62532BD56B6}" dt="2023-07-17T21:21:51.477" v="15" actId="26606"/>
          <ac:picMkLst>
            <pc:docMk/>
            <pc:sldMk cId="3446350434" sldId="303"/>
            <ac:picMk id="9" creationId="{3122E102-9E03-43D3-B783-795507F4D189}"/>
          </ac:picMkLst>
        </pc:picChg>
        <pc:picChg chg="add del">
          <ac:chgData name="Beverly Jackson" userId="d819b667-6db0-44d2-a9fa-2b5c8b23c33f" providerId="ADAL" clId="{50B7FCCF-8F81-43E1-BCAB-C62532BD56B6}" dt="2023-07-17T21:18:26.154" v="9" actId="26606"/>
          <ac:picMkLst>
            <pc:docMk/>
            <pc:sldMk cId="3446350434" sldId="303"/>
            <ac:picMk id="10" creationId="{3BBC4FB4-19BD-4626-A293-D8411F0E28CC}"/>
          </ac:picMkLst>
        </pc:picChg>
        <pc:picChg chg="add del">
          <ac:chgData name="Beverly Jackson" userId="d819b667-6db0-44d2-a9fa-2b5c8b23c33f" providerId="ADAL" clId="{50B7FCCF-8F81-43E1-BCAB-C62532BD56B6}" dt="2023-07-17T21:21:51.477" v="15" actId="26606"/>
          <ac:picMkLst>
            <pc:docMk/>
            <pc:sldMk cId="3446350434" sldId="303"/>
            <ac:picMk id="11" creationId="{6AF0C8C1-0967-4B1A-9850-8B4AF2F3F3AC}"/>
          </ac:picMkLst>
        </pc:picChg>
        <pc:picChg chg="add del">
          <ac:chgData name="Beverly Jackson" userId="d819b667-6db0-44d2-a9fa-2b5c8b23c33f" providerId="ADAL" clId="{50B7FCCF-8F81-43E1-BCAB-C62532BD56B6}" dt="2023-07-17T21:18:26.154" v="9" actId="26606"/>
          <ac:picMkLst>
            <pc:docMk/>
            <pc:sldMk cId="3446350434" sldId="303"/>
            <ac:picMk id="14" creationId="{3122E102-9E03-43D3-B783-795507F4D189}"/>
          </ac:picMkLst>
        </pc:picChg>
        <pc:picChg chg="add del">
          <ac:chgData name="Beverly Jackson" userId="d819b667-6db0-44d2-a9fa-2b5c8b23c33f" providerId="ADAL" clId="{50B7FCCF-8F81-43E1-BCAB-C62532BD56B6}" dt="2023-07-17T21:18:26.154" v="9" actId="26606"/>
          <ac:picMkLst>
            <pc:docMk/>
            <pc:sldMk cId="3446350434" sldId="303"/>
            <ac:picMk id="16" creationId="{6AF0C8C1-0967-4B1A-9850-8B4AF2F3F3AC}"/>
          </ac:picMkLst>
        </pc:picChg>
        <pc:picChg chg="add del">
          <ac:chgData name="Beverly Jackson" userId="d819b667-6db0-44d2-a9fa-2b5c8b23c33f" providerId="ADAL" clId="{50B7FCCF-8F81-43E1-BCAB-C62532BD56B6}" dt="2023-07-17T21:22:23.076" v="18"/>
          <ac:picMkLst>
            <pc:docMk/>
            <pc:sldMk cId="3446350434" sldId="303"/>
            <ac:picMk id="27" creationId="{C715DC6F-052E-4EDE-A74B-047632EA1EC2}"/>
          </ac:picMkLst>
        </pc:picChg>
        <pc:picChg chg="add del">
          <ac:chgData name="Beverly Jackson" userId="d819b667-6db0-44d2-a9fa-2b5c8b23c33f" providerId="ADAL" clId="{50B7FCCF-8F81-43E1-BCAB-C62532BD56B6}" dt="2023-07-17T21:22:23.076" v="18"/>
          <ac:picMkLst>
            <pc:docMk/>
            <pc:sldMk cId="3446350434" sldId="303"/>
            <ac:picMk id="29" creationId="{515B249B-C1B9-4C06-93BC-5B0FE82FC834}"/>
          </ac:picMkLst>
        </pc:picChg>
        <pc:picChg chg="add del">
          <ac:chgData name="Beverly Jackson" userId="d819b667-6db0-44d2-a9fa-2b5c8b23c33f" providerId="ADAL" clId="{50B7FCCF-8F81-43E1-BCAB-C62532BD56B6}" dt="2023-07-17T21:22:23.076" v="18"/>
          <ac:picMkLst>
            <pc:docMk/>
            <pc:sldMk cId="3446350434" sldId="303"/>
            <ac:picMk id="33" creationId="{063669BB-B593-41AA-88AF-DF4F5E26B3EB}"/>
          </ac:picMkLst>
        </pc:picChg>
        <pc:picChg chg="add del">
          <ac:chgData name="Beverly Jackson" userId="d819b667-6db0-44d2-a9fa-2b5c8b23c33f" providerId="ADAL" clId="{50B7FCCF-8F81-43E1-BCAB-C62532BD56B6}" dt="2023-07-17T21:22:23.076" v="18"/>
          <ac:picMkLst>
            <pc:docMk/>
            <pc:sldMk cId="3446350434" sldId="303"/>
            <ac:picMk id="35" creationId="{2A95CA20-A5B7-4232-9498-E1325736C58B}"/>
          </ac:picMkLst>
        </pc:picChg>
      </pc:sldChg>
      <pc:sldChg chg="modSp mod">
        <pc:chgData name="Beverly Jackson" userId="d819b667-6db0-44d2-a9fa-2b5c8b23c33f" providerId="ADAL" clId="{50B7FCCF-8F81-43E1-BCAB-C62532BD56B6}" dt="2023-07-20T18:59:36.916" v="83" actId="122"/>
        <pc:sldMkLst>
          <pc:docMk/>
          <pc:sldMk cId="3358941255" sldId="304"/>
        </pc:sldMkLst>
        <pc:spChg chg="mod">
          <ac:chgData name="Beverly Jackson" userId="d819b667-6db0-44d2-a9fa-2b5c8b23c33f" providerId="ADAL" clId="{50B7FCCF-8F81-43E1-BCAB-C62532BD56B6}" dt="2023-07-20T18:59:36.916" v="83" actId="122"/>
          <ac:spMkLst>
            <pc:docMk/>
            <pc:sldMk cId="3358941255" sldId="304"/>
            <ac:spMk id="2" creationId="{FA8B99F3-9203-4942-84A6-6AF15AFC2173}"/>
          </ac:spMkLst>
        </pc:spChg>
        <pc:spChg chg="mod">
          <ac:chgData name="Beverly Jackson" userId="d819b667-6db0-44d2-a9fa-2b5c8b23c33f" providerId="ADAL" clId="{50B7FCCF-8F81-43E1-BCAB-C62532BD56B6}" dt="2023-07-20T18:57:28.599" v="74" actId="20577"/>
          <ac:spMkLst>
            <pc:docMk/>
            <pc:sldMk cId="3358941255" sldId="304"/>
            <ac:spMk id="3" creationId="{08489392-A5C3-40B4-840E-EC7A04358E87}"/>
          </ac:spMkLst>
        </pc:spChg>
      </pc:sldChg>
      <pc:sldChg chg="modSp mod">
        <pc:chgData name="Beverly Jackson" userId="d819b667-6db0-44d2-a9fa-2b5c8b23c33f" providerId="ADAL" clId="{50B7FCCF-8F81-43E1-BCAB-C62532BD56B6}" dt="2023-07-20T18:54:11.980" v="58" actId="14100"/>
        <pc:sldMkLst>
          <pc:docMk/>
          <pc:sldMk cId="2652438683" sldId="305"/>
        </pc:sldMkLst>
        <pc:spChg chg="mod">
          <ac:chgData name="Beverly Jackson" userId="d819b667-6db0-44d2-a9fa-2b5c8b23c33f" providerId="ADAL" clId="{50B7FCCF-8F81-43E1-BCAB-C62532BD56B6}" dt="2023-07-20T18:54:11.980" v="58" actId="14100"/>
          <ac:spMkLst>
            <pc:docMk/>
            <pc:sldMk cId="2652438683" sldId="305"/>
            <ac:spMk id="2" creationId="{1B1BFB69-CBF3-443B-9598-510290970745}"/>
          </ac:spMkLst>
        </pc:spChg>
        <pc:spChg chg="mod">
          <ac:chgData name="Beverly Jackson" userId="d819b667-6db0-44d2-a9fa-2b5c8b23c33f" providerId="ADAL" clId="{50B7FCCF-8F81-43E1-BCAB-C62532BD56B6}" dt="2023-07-20T18:54:03.044" v="57" actId="20577"/>
          <ac:spMkLst>
            <pc:docMk/>
            <pc:sldMk cId="2652438683" sldId="305"/>
            <ac:spMk id="3" creationId="{F1AF6F2E-A3BF-4402-96F9-AB0FBDBFE7A1}"/>
          </ac:spMkLst>
        </pc:spChg>
      </pc:sldChg>
      <pc:sldChg chg="modSp mod">
        <pc:chgData name="Beverly Jackson" userId="d819b667-6db0-44d2-a9fa-2b5c8b23c33f" providerId="ADAL" clId="{50B7FCCF-8F81-43E1-BCAB-C62532BD56B6}" dt="2023-07-20T18:54:56.210" v="61" actId="20577"/>
        <pc:sldMkLst>
          <pc:docMk/>
          <pc:sldMk cId="2604536398" sldId="306"/>
        </pc:sldMkLst>
        <pc:spChg chg="mod">
          <ac:chgData name="Beverly Jackson" userId="d819b667-6db0-44d2-a9fa-2b5c8b23c33f" providerId="ADAL" clId="{50B7FCCF-8F81-43E1-BCAB-C62532BD56B6}" dt="2023-07-20T18:54:56.210" v="61" actId="20577"/>
          <ac:spMkLst>
            <pc:docMk/>
            <pc:sldMk cId="2604536398" sldId="306"/>
            <ac:spMk id="3" creationId="{D00A32DD-4B3D-41DA-A7A5-A18786695AC8}"/>
          </ac:spMkLst>
        </pc:spChg>
        <pc:spChg chg="mod">
          <ac:chgData name="Beverly Jackson" userId="d819b667-6db0-44d2-a9fa-2b5c8b23c33f" providerId="ADAL" clId="{50B7FCCF-8F81-43E1-BCAB-C62532BD56B6}" dt="2023-07-20T18:54:36.447" v="59" actId="122"/>
          <ac:spMkLst>
            <pc:docMk/>
            <pc:sldMk cId="2604536398" sldId="306"/>
            <ac:spMk id="4" creationId="{3FD9B7B5-BD68-4BFA-AD2B-142737A8BDFE}"/>
          </ac:spMkLst>
        </pc:spChg>
      </pc:sldChg>
      <pc:sldChg chg="modSp mod">
        <pc:chgData name="Beverly Jackson" userId="d819b667-6db0-44d2-a9fa-2b5c8b23c33f" providerId="ADAL" clId="{50B7FCCF-8F81-43E1-BCAB-C62532BD56B6}" dt="2023-07-20T18:55:18.688" v="62" actId="122"/>
        <pc:sldMkLst>
          <pc:docMk/>
          <pc:sldMk cId="2199282139" sldId="307"/>
        </pc:sldMkLst>
        <pc:spChg chg="mod">
          <ac:chgData name="Beverly Jackson" userId="d819b667-6db0-44d2-a9fa-2b5c8b23c33f" providerId="ADAL" clId="{50B7FCCF-8F81-43E1-BCAB-C62532BD56B6}" dt="2023-07-20T18:55:18.688" v="62" actId="122"/>
          <ac:spMkLst>
            <pc:docMk/>
            <pc:sldMk cId="2199282139" sldId="307"/>
            <ac:spMk id="2" creationId="{AC9C5F8F-EE74-4544-AE44-EE4532A38B8D}"/>
          </ac:spMkLst>
        </pc:spChg>
        <pc:spChg chg="mod">
          <ac:chgData name="Beverly Jackson" userId="d819b667-6db0-44d2-a9fa-2b5c8b23c33f" providerId="ADAL" clId="{50B7FCCF-8F81-43E1-BCAB-C62532BD56B6}" dt="2023-07-17T21:23:40.543" v="20"/>
          <ac:spMkLst>
            <pc:docMk/>
            <pc:sldMk cId="2199282139" sldId="307"/>
            <ac:spMk id="3" creationId="{252BC04C-78B9-4484-937F-74AFF1F7CD3A}"/>
          </ac:spMkLst>
        </pc:spChg>
      </pc:sldChg>
      <pc:sldChg chg="modSp mod">
        <pc:chgData name="Beverly Jackson" userId="d819b667-6db0-44d2-a9fa-2b5c8b23c33f" providerId="ADAL" clId="{50B7FCCF-8F81-43E1-BCAB-C62532BD56B6}" dt="2023-07-20T18:55:43.327" v="64" actId="20577"/>
        <pc:sldMkLst>
          <pc:docMk/>
          <pc:sldMk cId="2097370587" sldId="308"/>
        </pc:sldMkLst>
        <pc:spChg chg="mod">
          <ac:chgData name="Beverly Jackson" userId="d819b667-6db0-44d2-a9fa-2b5c8b23c33f" providerId="ADAL" clId="{50B7FCCF-8F81-43E1-BCAB-C62532BD56B6}" dt="2023-07-20T18:55:38.216" v="63" actId="122"/>
          <ac:spMkLst>
            <pc:docMk/>
            <pc:sldMk cId="2097370587" sldId="308"/>
            <ac:spMk id="2" creationId="{30CB8572-8175-4ABC-B2C2-7D208AB9DB34}"/>
          </ac:spMkLst>
        </pc:spChg>
        <pc:spChg chg="mod">
          <ac:chgData name="Beverly Jackson" userId="d819b667-6db0-44d2-a9fa-2b5c8b23c33f" providerId="ADAL" clId="{50B7FCCF-8F81-43E1-BCAB-C62532BD56B6}" dt="2023-07-20T18:55:43.327" v="64" actId="20577"/>
          <ac:spMkLst>
            <pc:docMk/>
            <pc:sldMk cId="2097370587" sldId="308"/>
            <ac:spMk id="3" creationId="{8EFEF143-A1DF-48ED-B7CC-049D5398C365}"/>
          </ac:spMkLst>
        </pc:spChg>
      </pc:sldChg>
      <pc:sldChg chg="modSp mod">
        <pc:chgData name="Beverly Jackson" userId="d819b667-6db0-44d2-a9fa-2b5c8b23c33f" providerId="ADAL" clId="{50B7FCCF-8F81-43E1-BCAB-C62532BD56B6}" dt="2023-07-20T18:56:04.926" v="67" actId="20577"/>
        <pc:sldMkLst>
          <pc:docMk/>
          <pc:sldMk cId="2211786093" sldId="309"/>
        </pc:sldMkLst>
        <pc:spChg chg="mod">
          <ac:chgData name="Beverly Jackson" userId="d819b667-6db0-44d2-a9fa-2b5c8b23c33f" providerId="ADAL" clId="{50B7FCCF-8F81-43E1-BCAB-C62532BD56B6}" dt="2023-07-20T18:55:57.455" v="65" actId="122"/>
          <ac:spMkLst>
            <pc:docMk/>
            <pc:sldMk cId="2211786093" sldId="309"/>
            <ac:spMk id="2" creationId="{41DC120E-12F9-4F3D-AE6B-777ABA3B034E}"/>
          </ac:spMkLst>
        </pc:spChg>
        <pc:spChg chg="mod">
          <ac:chgData name="Beverly Jackson" userId="d819b667-6db0-44d2-a9fa-2b5c8b23c33f" providerId="ADAL" clId="{50B7FCCF-8F81-43E1-BCAB-C62532BD56B6}" dt="2023-07-20T18:56:04.926" v="67" actId="20577"/>
          <ac:spMkLst>
            <pc:docMk/>
            <pc:sldMk cId="2211786093" sldId="309"/>
            <ac:spMk id="3" creationId="{197C5517-2B0C-4021-8106-8F641B14B007}"/>
          </ac:spMkLst>
        </pc:spChg>
      </pc:sldChg>
      <pc:sldChg chg="modSp mod">
        <pc:chgData name="Beverly Jackson" userId="d819b667-6db0-44d2-a9fa-2b5c8b23c33f" providerId="ADAL" clId="{50B7FCCF-8F81-43E1-BCAB-C62532BD56B6}" dt="2023-07-20T18:57:01.726" v="72" actId="255"/>
        <pc:sldMkLst>
          <pc:docMk/>
          <pc:sldMk cId="1095721957" sldId="310"/>
        </pc:sldMkLst>
        <pc:spChg chg="mod">
          <ac:chgData name="Beverly Jackson" userId="d819b667-6db0-44d2-a9fa-2b5c8b23c33f" providerId="ADAL" clId="{50B7FCCF-8F81-43E1-BCAB-C62532BD56B6}" dt="2023-07-20T18:56:17.007" v="68" actId="122"/>
          <ac:spMkLst>
            <pc:docMk/>
            <pc:sldMk cId="1095721957" sldId="310"/>
            <ac:spMk id="2" creationId="{0985C115-2EFB-40B0-9D96-934E65166262}"/>
          </ac:spMkLst>
        </pc:spChg>
        <pc:spChg chg="mod">
          <ac:chgData name="Beverly Jackson" userId="d819b667-6db0-44d2-a9fa-2b5c8b23c33f" providerId="ADAL" clId="{50B7FCCF-8F81-43E1-BCAB-C62532BD56B6}" dt="2023-07-20T18:57:01.726" v="72" actId="255"/>
          <ac:spMkLst>
            <pc:docMk/>
            <pc:sldMk cId="1095721957" sldId="310"/>
            <ac:spMk id="3" creationId="{E1332A88-A40F-4B93-BE44-301492F599A2}"/>
          </ac:spMkLst>
        </pc:spChg>
      </pc:sldChg>
      <pc:sldChg chg="modSp mod">
        <pc:chgData name="Beverly Jackson" userId="d819b667-6db0-44d2-a9fa-2b5c8b23c33f" providerId="ADAL" clId="{50B7FCCF-8F81-43E1-BCAB-C62532BD56B6}" dt="2023-07-20T19:12:06.112" v="122" actId="207"/>
        <pc:sldMkLst>
          <pc:docMk/>
          <pc:sldMk cId="1865558126" sldId="311"/>
        </pc:sldMkLst>
        <pc:spChg chg="mod">
          <ac:chgData name="Beverly Jackson" userId="d819b667-6db0-44d2-a9fa-2b5c8b23c33f" providerId="ADAL" clId="{50B7FCCF-8F81-43E1-BCAB-C62532BD56B6}" dt="2023-07-20T19:12:06.112" v="122" actId="207"/>
          <ac:spMkLst>
            <pc:docMk/>
            <pc:sldMk cId="1865558126" sldId="311"/>
            <ac:spMk id="8" creationId="{89B0E20A-E279-428E-B55C-6CCCB7471300}"/>
          </ac:spMkLst>
        </pc:spChg>
      </pc:sldChg>
      <pc:sldChg chg="modSp mod">
        <pc:chgData name="Beverly Jackson" userId="d819b667-6db0-44d2-a9fa-2b5c8b23c33f" providerId="ADAL" clId="{50B7FCCF-8F81-43E1-BCAB-C62532BD56B6}" dt="2023-07-21T14:18:13.348" v="303" actId="208"/>
        <pc:sldMkLst>
          <pc:docMk/>
          <pc:sldMk cId="1316222972" sldId="312"/>
        </pc:sldMkLst>
        <pc:spChg chg="mod">
          <ac:chgData name="Beverly Jackson" userId="d819b667-6db0-44d2-a9fa-2b5c8b23c33f" providerId="ADAL" clId="{50B7FCCF-8F81-43E1-BCAB-C62532BD56B6}" dt="2023-07-21T14:18:13.348" v="303" actId="208"/>
          <ac:spMkLst>
            <pc:docMk/>
            <pc:sldMk cId="1316222972" sldId="312"/>
            <ac:spMk id="2" creationId="{0545FB01-4455-4491-909D-08E771B60998}"/>
          </ac:spMkLst>
        </pc:spChg>
        <pc:spChg chg="mod">
          <ac:chgData name="Beverly Jackson" userId="d819b667-6db0-44d2-a9fa-2b5c8b23c33f" providerId="ADAL" clId="{50B7FCCF-8F81-43E1-BCAB-C62532BD56B6}" dt="2023-07-21T14:16:59.999" v="299" actId="14100"/>
          <ac:spMkLst>
            <pc:docMk/>
            <pc:sldMk cId="1316222972" sldId="312"/>
            <ac:spMk id="3" creationId="{E9A9A570-D6EE-4AA1-A34B-F66FDF00D689}"/>
          </ac:spMkLst>
        </pc:spChg>
        <pc:spChg chg="mod">
          <ac:chgData name="Beverly Jackson" userId="d819b667-6db0-44d2-a9fa-2b5c8b23c33f" providerId="ADAL" clId="{50B7FCCF-8F81-43E1-BCAB-C62532BD56B6}" dt="2023-07-21T14:15:52.792" v="291" actId="20577"/>
          <ac:spMkLst>
            <pc:docMk/>
            <pc:sldMk cId="1316222972" sldId="312"/>
            <ac:spMk id="6" creationId="{5AEB6504-BB61-49D7-8370-01DE01FA3BDC}"/>
          </ac:spMkLst>
        </pc:spChg>
        <pc:spChg chg="mod">
          <ac:chgData name="Beverly Jackson" userId="d819b667-6db0-44d2-a9fa-2b5c8b23c33f" providerId="ADAL" clId="{50B7FCCF-8F81-43E1-BCAB-C62532BD56B6}" dt="2023-07-21T14:17:32.249" v="302" actId="14100"/>
          <ac:spMkLst>
            <pc:docMk/>
            <pc:sldMk cId="1316222972" sldId="312"/>
            <ac:spMk id="13" creationId="{1D3D963D-5B18-432C-98DF-BD0D0C3EA797}"/>
          </ac:spMkLst>
        </pc:spChg>
        <pc:picChg chg="mod">
          <ac:chgData name="Beverly Jackson" userId="d819b667-6db0-44d2-a9fa-2b5c8b23c33f" providerId="ADAL" clId="{50B7FCCF-8F81-43E1-BCAB-C62532BD56B6}" dt="2023-07-21T14:15:15.911" v="288" actId="14100"/>
          <ac:picMkLst>
            <pc:docMk/>
            <pc:sldMk cId="1316222972" sldId="312"/>
            <ac:picMk id="11" creationId="{B19DB376-C1F6-40D5-A6F4-E650064F27F4}"/>
          </ac:picMkLst>
        </pc:picChg>
      </pc:sldChg>
      <pc:sldChg chg="modSp mod">
        <pc:chgData name="Beverly Jackson" userId="d819b667-6db0-44d2-a9fa-2b5c8b23c33f" providerId="ADAL" clId="{50B7FCCF-8F81-43E1-BCAB-C62532BD56B6}" dt="2023-07-24T18:15:35.220" v="368" actId="122"/>
        <pc:sldMkLst>
          <pc:docMk/>
          <pc:sldMk cId="1344719269" sldId="313"/>
        </pc:sldMkLst>
        <pc:spChg chg="mod">
          <ac:chgData name="Beverly Jackson" userId="d819b667-6db0-44d2-a9fa-2b5c8b23c33f" providerId="ADAL" clId="{50B7FCCF-8F81-43E1-BCAB-C62532BD56B6}" dt="2023-07-24T18:15:35.220" v="368" actId="122"/>
          <ac:spMkLst>
            <pc:docMk/>
            <pc:sldMk cId="1344719269" sldId="313"/>
            <ac:spMk id="2" creationId="{8CA4C3A6-0630-492C-BE00-439097BC4DCD}"/>
          </ac:spMkLst>
        </pc:spChg>
        <pc:spChg chg="mod">
          <ac:chgData name="Beverly Jackson" userId="d819b667-6db0-44d2-a9fa-2b5c8b23c33f" providerId="ADAL" clId="{50B7FCCF-8F81-43E1-BCAB-C62532BD56B6}" dt="2023-07-21T14:20:35.737" v="320" actId="688"/>
          <ac:spMkLst>
            <pc:docMk/>
            <pc:sldMk cId="1344719269" sldId="313"/>
            <ac:spMk id="3" creationId="{E3CDFAB6-3716-4BA3-B089-27F967F8E224}"/>
          </ac:spMkLst>
        </pc:spChg>
        <pc:spChg chg="mod">
          <ac:chgData name="Beverly Jackson" userId="d819b667-6db0-44d2-a9fa-2b5c8b23c33f" providerId="ADAL" clId="{50B7FCCF-8F81-43E1-BCAB-C62532BD56B6}" dt="2023-07-21T14:20:24.615" v="319" actId="14100"/>
          <ac:spMkLst>
            <pc:docMk/>
            <pc:sldMk cId="1344719269" sldId="313"/>
            <ac:spMk id="5" creationId="{F9D9A661-267A-47A7-A56D-15B4B4184339}"/>
          </ac:spMkLst>
        </pc:spChg>
        <pc:spChg chg="mod">
          <ac:chgData name="Beverly Jackson" userId="d819b667-6db0-44d2-a9fa-2b5c8b23c33f" providerId="ADAL" clId="{50B7FCCF-8F81-43E1-BCAB-C62532BD56B6}" dt="2023-07-21T14:21:09.021" v="322" actId="207"/>
          <ac:spMkLst>
            <pc:docMk/>
            <pc:sldMk cId="1344719269" sldId="313"/>
            <ac:spMk id="6" creationId="{2BA0C9BE-3D27-479A-BB9B-7B0F2B3D0E76}"/>
          </ac:spMkLst>
        </pc:spChg>
      </pc:sldChg>
      <pc:sldChg chg="modSp mod">
        <pc:chgData name="Beverly Jackson" userId="d819b667-6db0-44d2-a9fa-2b5c8b23c33f" providerId="ADAL" clId="{50B7FCCF-8F81-43E1-BCAB-C62532BD56B6}" dt="2023-07-21T14:23:16.031" v="329" actId="207"/>
        <pc:sldMkLst>
          <pc:docMk/>
          <pc:sldMk cId="1260066749" sldId="314"/>
        </pc:sldMkLst>
        <pc:spChg chg="mod">
          <ac:chgData name="Beverly Jackson" userId="d819b667-6db0-44d2-a9fa-2b5c8b23c33f" providerId="ADAL" clId="{50B7FCCF-8F81-43E1-BCAB-C62532BD56B6}" dt="2023-07-21T14:21:43.486" v="324" actId="122"/>
          <ac:spMkLst>
            <pc:docMk/>
            <pc:sldMk cId="1260066749" sldId="314"/>
            <ac:spMk id="2" creationId="{D551D0EA-B74D-4141-AF2E-AF09702F118E}"/>
          </ac:spMkLst>
        </pc:spChg>
        <pc:graphicFrameChg chg="mod modGraphic">
          <ac:chgData name="Beverly Jackson" userId="d819b667-6db0-44d2-a9fa-2b5c8b23c33f" providerId="ADAL" clId="{50B7FCCF-8F81-43E1-BCAB-C62532BD56B6}" dt="2023-07-21T14:23:16.031" v="329" actId="207"/>
          <ac:graphicFrameMkLst>
            <pc:docMk/>
            <pc:sldMk cId="1260066749" sldId="314"/>
            <ac:graphicFrameMk id="7" creationId="{473CCF94-63F3-437A-A3F6-9766E9CFF95F}"/>
          </ac:graphicFrameMkLst>
        </pc:graphicFrameChg>
      </pc:sldChg>
      <pc:sldChg chg="modSp mod">
        <pc:chgData name="Beverly Jackson" userId="d819b667-6db0-44d2-a9fa-2b5c8b23c33f" providerId="ADAL" clId="{50B7FCCF-8F81-43E1-BCAB-C62532BD56B6}" dt="2023-07-24T18:15:23.140" v="367" actId="122"/>
        <pc:sldMkLst>
          <pc:docMk/>
          <pc:sldMk cId="646308195" sldId="315"/>
        </pc:sldMkLst>
        <pc:spChg chg="mod">
          <ac:chgData name="Beverly Jackson" userId="d819b667-6db0-44d2-a9fa-2b5c8b23c33f" providerId="ADAL" clId="{50B7FCCF-8F81-43E1-BCAB-C62532BD56B6}" dt="2023-07-24T18:15:23.140" v="367" actId="122"/>
          <ac:spMkLst>
            <pc:docMk/>
            <pc:sldMk cId="646308195" sldId="315"/>
            <ac:spMk id="2" creationId="{F0B4D270-07B5-44B4-97E6-DF700DE5FDDB}"/>
          </ac:spMkLst>
        </pc:spChg>
        <pc:graphicFrameChg chg="mod modGraphic">
          <ac:chgData name="Beverly Jackson" userId="d819b667-6db0-44d2-a9fa-2b5c8b23c33f" providerId="ADAL" clId="{50B7FCCF-8F81-43E1-BCAB-C62532BD56B6}" dt="2023-07-21T14:24:56.185" v="333" actId="207"/>
          <ac:graphicFrameMkLst>
            <pc:docMk/>
            <pc:sldMk cId="646308195" sldId="315"/>
            <ac:graphicFrameMk id="7" creationId="{DF3FBFEE-154E-4680-A555-F4D97821CC80}"/>
          </ac:graphicFrameMkLst>
        </pc:graphicFrameChg>
      </pc:sldChg>
      <pc:sldChg chg="modSp mod">
        <pc:chgData name="Beverly Jackson" userId="d819b667-6db0-44d2-a9fa-2b5c8b23c33f" providerId="ADAL" clId="{50B7FCCF-8F81-43E1-BCAB-C62532BD56B6}" dt="2023-07-21T14:29:15.091" v="361" actId="122"/>
        <pc:sldMkLst>
          <pc:docMk/>
          <pc:sldMk cId="3743495325" sldId="316"/>
        </pc:sldMkLst>
        <pc:spChg chg="mod">
          <ac:chgData name="Beverly Jackson" userId="d819b667-6db0-44d2-a9fa-2b5c8b23c33f" providerId="ADAL" clId="{50B7FCCF-8F81-43E1-BCAB-C62532BD56B6}" dt="2023-07-21T14:29:15.091" v="361" actId="122"/>
          <ac:spMkLst>
            <pc:docMk/>
            <pc:sldMk cId="3743495325" sldId="316"/>
            <ac:spMk id="2" creationId="{AE267A5B-1EFF-4EEC-ACC1-9A338DB90B29}"/>
          </ac:spMkLst>
        </pc:spChg>
        <pc:spChg chg="mod">
          <ac:chgData name="Beverly Jackson" userId="d819b667-6db0-44d2-a9fa-2b5c8b23c33f" providerId="ADAL" clId="{50B7FCCF-8F81-43E1-BCAB-C62532BD56B6}" dt="2023-07-21T14:26:40.380" v="340" actId="14100"/>
          <ac:spMkLst>
            <pc:docMk/>
            <pc:sldMk cId="3743495325" sldId="316"/>
            <ac:spMk id="3" creationId="{4E7E4BC7-CB8E-421E-B3D1-62C12AF45D6E}"/>
          </ac:spMkLst>
        </pc:spChg>
        <pc:spChg chg="mod">
          <ac:chgData name="Beverly Jackson" userId="d819b667-6db0-44d2-a9fa-2b5c8b23c33f" providerId="ADAL" clId="{50B7FCCF-8F81-43E1-BCAB-C62532BD56B6}" dt="2023-07-21T14:28:29.692" v="356" actId="122"/>
          <ac:spMkLst>
            <pc:docMk/>
            <pc:sldMk cId="3743495325" sldId="316"/>
            <ac:spMk id="4" creationId="{78119CFC-7DE6-424E-A489-B9F59E3FED7B}"/>
          </ac:spMkLst>
        </pc:spChg>
        <pc:spChg chg="mod">
          <ac:chgData name="Beverly Jackson" userId="d819b667-6db0-44d2-a9fa-2b5c8b23c33f" providerId="ADAL" clId="{50B7FCCF-8F81-43E1-BCAB-C62532BD56B6}" dt="2023-07-21T14:29:01.337" v="359" actId="122"/>
          <ac:spMkLst>
            <pc:docMk/>
            <pc:sldMk cId="3743495325" sldId="316"/>
            <ac:spMk id="5" creationId="{3118795A-D47E-46B4-B0A7-A898AB9E8D96}"/>
          </ac:spMkLst>
        </pc:spChg>
        <pc:spChg chg="mod">
          <ac:chgData name="Beverly Jackson" userId="d819b667-6db0-44d2-a9fa-2b5c8b23c33f" providerId="ADAL" clId="{50B7FCCF-8F81-43E1-BCAB-C62532BD56B6}" dt="2023-07-21T14:27:58.944" v="352" actId="255"/>
          <ac:spMkLst>
            <pc:docMk/>
            <pc:sldMk cId="3743495325" sldId="316"/>
            <ac:spMk id="6" creationId="{1FDA9377-E996-408E-BF7E-35D3D337B27B}"/>
          </ac:spMkLst>
        </pc:spChg>
        <pc:picChg chg="mod">
          <ac:chgData name="Beverly Jackson" userId="d819b667-6db0-44d2-a9fa-2b5c8b23c33f" providerId="ADAL" clId="{50B7FCCF-8F81-43E1-BCAB-C62532BD56B6}" dt="2023-07-21T14:28:10.631" v="354" actId="1076"/>
          <ac:picMkLst>
            <pc:docMk/>
            <pc:sldMk cId="3743495325" sldId="316"/>
            <ac:picMk id="12" creationId="{0D0706FD-BC42-44EB-AE77-06384FD0D0A8}"/>
          </ac:picMkLst>
        </pc:picChg>
        <pc:picChg chg="mod">
          <ac:chgData name="Beverly Jackson" userId="d819b667-6db0-44d2-a9fa-2b5c8b23c33f" providerId="ADAL" clId="{50B7FCCF-8F81-43E1-BCAB-C62532BD56B6}" dt="2023-07-21T14:29:08.937" v="360" actId="1076"/>
          <ac:picMkLst>
            <pc:docMk/>
            <pc:sldMk cId="3743495325" sldId="316"/>
            <ac:picMk id="16" creationId="{6DF685DC-202A-495C-9C53-47AB0A1DA1DD}"/>
          </ac:picMkLst>
        </pc:picChg>
      </pc:sldChg>
      <pc:sldChg chg="modSp mod">
        <pc:chgData name="Beverly Jackson" userId="d819b667-6db0-44d2-a9fa-2b5c8b23c33f" providerId="ADAL" clId="{50B7FCCF-8F81-43E1-BCAB-C62532BD56B6}" dt="2023-07-24T18:54:31.282" v="523" actId="14861"/>
        <pc:sldMkLst>
          <pc:docMk/>
          <pc:sldMk cId="3634420013" sldId="317"/>
        </pc:sldMkLst>
        <pc:spChg chg="mod">
          <ac:chgData name="Beverly Jackson" userId="d819b667-6db0-44d2-a9fa-2b5c8b23c33f" providerId="ADAL" clId="{50B7FCCF-8F81-43E1-BCAB-C62532BD56B6}" dt="2023-07-24T18:54:31.282" v="523" actId="14861"/>
          <ac:spMkLst>
            <pc:docMk/>
            <pc:sldMk cId="3634420013" sldId="317"/>
            <ac:spMk id="2" creationId="{57EA4E76-C99C-4D68-8FF3-2E07FE4FE527}"/>
          </ac:spMkLst>
        </pc:spChg>
        <pc:spChg chg="mod">
          <ac:chgData name="Beverly Jackson" userId="d819b667-6db0-44d2-a9fa-2b5c8b23c33f" providerId="ADAL" clId="{50B7FCCF-8F81-43E1-BCAB-C62532BD56B6}" dt="2023-07-24T18:43:34.797" v="472" actId="122"/>
          <ac:spMkLst>
            <pc:docMk/>
            <pc:sldMk cId="3634420013" sldId="317"/>
            <ac:spMk id="3" creationId="{A98012DD-54D1-43C1-B0FE-3AD63195B379}"/>
          </ac:spMkLst>
        </pc:spChg>
        <pc:picChg chg="mod">
          <ac:chgData name="Beverly Jackson" userId="d819b667-6db0-44d2-a9fa-2b5c8b23c33f" providerId="ADAL" clId="{50B7FCCF-8F81-43E1-BCAB-C62532BD56B6}" dt="2023-07-24T18:50:44.914" v="493" actId="14100"/>
          <ac:picMkLst>
            <pc:docMk/>
            <pc:sldMk cId="3634420013" sldId="317"/>
            <ac:picMk id="7" creationId="{D064C639-C4EB-4679-ADC8-C598D17241A6}"/>
          </ac:picMkLst>
        </pc:picChg>
      </pc:sldChg>
      <pc:sldChg chg="modSp mod">
        <pc:chgData name="Beverly Jackson" userId="d819b667-6db0-44d2-a9fa-2b5c8b23c33f" providerId="ADAL" clId="{50B7FCCF-8F81-43E1-BCAB-C62532BD56B6}" dt="2023-07-24T18:16:21.031" v="369" actId="122"/>
        <pc:sldMkLst>
          <pc:docMk/>
          <pc:sldMk cId="2584021556" sldId="318"/>
        </pc:sldMkLst>
        <pc:spChg chg="mod">
          <ac:chgData name="Beverly Jackson" userId="d819b667-6db0-44d2-a9fa-2b5c8b23c33f" providerId="ADAL" clId="{50B7FCCF-8F81-43E1-BCAB-C62532BD56B6}" dt="2023-07-24T18:16:21.031" v="369" actId="122"/>
          <ac:spMkLst>
            <pc:docMk/>
            <pc:sldMk cId="2584021556" sldId="318"/>
            <ac:spMk id="2" creationId="{28BBC18D-F234-4AB2-8A2A-6D549FC3C62A}"/>
          </ac:spMkLst>
        </pc:spChg>
        <pc:spChg chg="mod">
          <ac:chgData name="Beverly Jackson" userId="d819b667-6db0-44d2-a9fa-2b5c8b23c33f" providerId="ADAL" clId="{50B7FCCF-8F81-43E1-BCAB-C62532BD56B6}" dt="2023-07-24T18:14:28.690" v="364" actId="207"/>
          <ac:spMkLst>
            <pc:docMk/>
            <pc:sldMk cId="2584021556" sldId="318"/>
            <ac:spMk id="3" creationId="{C9386B8B-1E02-451F-A93F-1A8D6362FE61}"/>
          </ac:spMkLst>
        </pc:spChg>
      </pc:sldChg>
      <pc:sldChg chg="modSp mod">
        <pc:chgData name="Beverly Jackson" userId="d819b667-6db0-44d2-a9fa-2b5c8b23c33f" providerId="ADAL" clId="{50B7FCCF-8F81-43E1-BCAB-C62532BD56B6}" dt="2023-07-24T18:16:31.237" v="370" actId="207"/>
        <pc:sldMkLst>
          <pc:docMk/>
          <pc:sldMk cId="1121131424" sldId="319"/>
        </pc:sldMkLst>
        <pc:spChg chg="mod">
          <ac:chgData name="Beverly Jackson" userId="d819b667-6db0-44d2-a9fa-2b5c8b23c33f" providerId="ADAL" clId="{50B7FCCF-8F81-43E1-BCAB-C62532BD56B6}" dt="2023-07-24T18:15:06.678" v="366" actId="122"/>
          <ac:spMkLst>
            <pc:docMk/>
            <pc:sldMk cId="1121131424" sldId="319"/>
            <ac:spMk id="2" creationId="{707F7B32-8136-40E5-AD48-1A57FE58C6EE}"/>
          </ac:spMkLst>
        </pc:spChg>
        <pc:spChg chg="mod">
          <ac:chgData name="Beverly Jackson" userId="d819b667-6db0-44d2-a9fa-2b5c8b23c33f" providerId="ADAL" clId="{50B7FCCF-8F81-43E1-BCAB-C62532BD56B6}" dt="2023-07-24T18:16:31.237" v="370" actId="207"/>
          <ac:spMkLst>
            <pc:docMk/>
            <pc:sldMk cId="1121131424" sldId="319"/>
            <ac:spMk id="3" creationId="{257DB185-2A89-4901-80DF-10B30D0FAE2C}"/>
          </ac:spMkLst>
        </pc:spChg>
      </pc:sldChg>
      <pc:sldChg chg="modSp mod">
        <pc:chgData name="Beverly Jackson" userId="d819b667-6db0-44d2-a9fa-2b5c8b23c33f" providerId="ADAL" clId="{50B7FCCF-8F81-43E1-BCAB-C62532BD56B6}" dt="2023-07-24T18:17:24.785" v="373" actId="207"/>
        <pc:sldMkLst>
          <pc:docMk/>
          <pc:sldMk cId="2234907089" sldId="320"/>
        </pc:sldMkLst>
        <pc:spChg chg="mod">
          <ac:chgData name="Beverly Jackson" userId="d819b667-6db0-44d2-a9fa-2b5c8b23c33f" providerId="ADAL" clId="{50B7FCCF-8F81-43E1-BCAB-C62532BD56B6}" dt="2023-07-24T18:17:18.774" v="372" actId="208"/>
          <ac:spMkLst>
            <pc:docMk/>
            <pc:sldMk cId="2234907089" sldId="320"/>
            <ac:spMk id="2" creationId="{8A89F915-F65A-40F3-95D3-41C9B1FFE15F}"/>
          </ac:spMkLst>
        </pc:spChg>
        <pc:spChg chg="mod">
          <ac:chgData name="Beverly Jackson" userId="d819b667-6db0-44d2-a9fa-2b5c8b23c33f" providerId="ADAL" clId="{50B7FCCF-8F81-43E1-BCAB-C62532BD56B6}" dt="2023-07-24T18:17:24.785" v="373" actId="207"/>
          <ac:spMkLst>
            <pc:docMk/>
            <pc:sldMk cId="2234907089" sldId="320"/>
            <ac:spMk id="3" creationId="{8BD11987-9D4F-4A9A-B2AE-09312B60055D}"/>
          </ac:spMkLst>
        </pc:spChg>
      </pc:sldChg>
      <pc:sldChg chg="modSp mod">
        <pc:chgData name="Beverly Jackson" userId="d819b667-6db0-44d2-a9fa-2b5c8b23c33f" providerId="ADAL" clId="{50B7FCCF-8F81-43E1-BCAB-C62532BD56B6}" dt="2023-07-24T18:17:49.719" v="375" actId="207"/>
        <pc:sldMkLst>
          <pc:docMk/>
          <pc:sldMk cId="4225052475" sldId="321"/>
        </pc:sldMkLst>
        <pc:spChg chg="mod">
          <ac:chgData name="Beverly Jackson" userId="d819b667-6db0-44d2-a9fa-2b5c8b23c33f" providerId="ADAL" clId="{50B7FCCF-8F81-43E1-BCAB-C62532BD56B6}" dt="2023-07-24T18:17:44.474" v="374" actId="208"/>
          <ac:spMkLst>
            <pc:docMk/>
            <pc:sldMk cId="4225052475" sldId="321"/>
            <ac:spMk id="2" creationId="{84C7A1DA-AB87-45A5-976F-C7E2EA39862F}"/>
          </ac:spMkLst>
        </pc:spChg>
        <pc:spChg chg="mod">
          <ac:chgData name="Beverly Jackson" userId="d819b667-6db0-44d2-a9fa-2b5c8b23c33f" providerId="ADAL" clId="{50B7FCCF-8F81-43E1-BCAB-C62532BD56B6}" dt="2023-07-24T18:17:49.719" v="375" actId="207"/>
          <ac:spMkLst>
            <pc:docMk/>
            <pc:sldMk cId="4225052475" sldId="321"/>
            <ac:spMk id="3" creationId="{41101990-1556-4F94-9614-D529B76F2B73}"/>
          </ac:spMkLst>
        </pc:spChg>
      </pc:sldChg>
      <pc:sldChg chg="addSp modSp mod">
        <pc:chgData name="Beverly Jackson" userId="d819b667-6db0-44d2-a9fa-2b5c8b23c33f" providerId="ADAL" clId="{50B7FCCF-8F81-43E1-BCAB-C62532BD56B6}" dt="2023-07-24T18:39:33.827" v="457" actId="1076"/>
        <pc:sldMkLst>
          <pc:docMk/>
          <pc:sldMk cId="1642243481" sldId="322"/>
        </pc:sldMkLst>
        <pc:spChg chg="mod">
          <ac:chgData name="Beverly Jackson" userId="d819b667-6db0-44d2-a9fa-2b5c8b23c33f" providerId="ADAL" clId="{50B7FCCF-8F81-43E1-BCAB-C62532BD56B6}" dt="2023-07-24T18:27:48.193" v="410" actId="208"/>
          <ac:spMkLst>
            <pc:docMk/>
            <pc:sldMk cId="1642243481" sldId="322"/>
            <ac:spMk id="2" creationId="{D785E51B-E44D-451A-94AC-341241FFAC75}"/>
          </ac:spMkLst>
        </pc:spChg>
        <pc:spChg chg="mod">
          <ac:chgData name="Beverly Jackson" userId="d819b667-6db0-44d2-a9fa-2b5c8b23c33f" providerId="ADAL" clId="{50B7FCCF-8F81-43E1-BCAB-C62532BD56B6}" dt="2023-07-24T18:18:13.196" v="377" actId="207"/>
          <ac:spMkLst>
            <pc:docMk/>
            <pc:sldMk cId="1642243481" sldId="322"/>
            <ac:spMk id="3" creationId="{B9314955-3B00-4504-9FFF-B3DD46DCE1DC}"/>
          </ac:spMkLst>
        </pc:spChg>
        <pc:spChg chg="mod">
          <ac:chgData name="Beverly Jackson" userId="d819b667-6db0-44d2-a9fa-2b5c8b23c33f" providerId="ADAL" clId="{50B7FCCF-8F81-43E1-BCAB-C62532BD56B6}" dt="2023-07-24T18:19:07.768" v="382" actId="14100"/>
          <ac:spMkLst>
            <pc:docMk/>
            <pc:sldMk cId="1642243481" sldId="322"/>
            <ac:spMk id="6" creationId="{9F9056B9-E969-4B34-9246-D5FD3C28EA33}"/>
          </ac:spMkLst>
        </pc:spChg>
        <pc:picChg chg="add mod">
          <ac:chgData name="Beverly Jackson" userId="d819b667-6db0-44d2-a9fa-2b5c8b23c33f" providerId="ADAL" clId="{50B7FCCF-8F81-43E1-BCAB-C62532BD56B6}" dt="2023-07-24T18:20:59.730" v="390" actId="1076"/>
          <ac:picMkLst>
            <pc:docMk/>
            <pc:sldMk cId="1642243481" sldId="322"/>
            <ac:picMk id="5" creationId="{BA11A139-E065-FEF7-DA05-B11A2128BFD1}"/>
          </ac:picMkLst>
        </pc:picChg>
        <pc:picChg chg="add mod">
          <ac:chgData name="Beverly Jackson" userId="d819b667-6db0-44d2-a9fa-2b5c8b23c33f" providerId="ADAL" clId="{50B7FCCF-8F81-43E1-BCAB-C62532BD56B6}" dt="2023-07-24T18:22:52.124" v="399" actId="14100"/>
          <ac:picMkLst>
            <pc:docMk/>
            <pc:sldMk cId="1642243481" sldId="322"/>
            <ac:picMk id="8" creationId="{D66DFE1C-2FA2-E5E6-DB37-DEA5A6A16953}"/>
          </ac:picMkLst>
        </pc:picChg>
        <pc:picChg chg="add mod">
          <ac:chgData name="Beverly Jackson" userId="d819b667-6db0-44d2-a9fa-2b5c8b23c33f" providerId="ADAL" clId="{50B7FCCF-8F81-43E1-BCAB-C62532BD56B6}" dt="2023-07-24T18:27:24.187" v="409" actId="14100"/>
          <ac:picMkLst>
            <pc:docMk/>
            <pc:sldMk cId="1642243481" sldId="322"/>
            <ac:picMk id="10" creationId="{E2352645-1EA9-5D8E-18E7-3B7DDC02F78D}"/>
          </ac:picMkLst>
        </pc:picChg>
        <pc:picChg chg="add mod">
          <ac:chgData name="Beverly Jackson" userId="d819b667-6db0-44d2-a9fa-2b5c8b23c33f" providerId="ADAL" clId="{50B7FCCF-8F81-43E1-BCAB-C62532BD56B6}" dt="2023-07-24T18:30:16.381" v="444" actId="1076"/>
          <ac:picMkLst>
            <pc:docMk/>
            <pc:sldMk cId="1642243481" sldId="322"/>
            <ac:picMk id="12" creationId="{5B8691C3-70F1-CF69-82E7-28CCB59EB44C}"/>
          </ac:picMkLst>
        </pc:picChg>
        <pc:picChg chg="add mod">
          <ac:chgData name="Beverly Jackson" userId="d819b667-6db0-44d2-a9fa-2b5c8b23c33f" providerId="ADAL" clId="{50B7FCCF-8F81-43E1-BCAB-C62532BD56B6}" dt="2023-07-24T18:34:11.313" v="446" actId="1076"/>
          <ac:picMkLst>
            <pc:docMk/>
            <pc:sldMk cId="1642243481" sldId="322"/>
            <ac:picMk id="14" creationId="{EB5E0CC4-1F2C-2FFC-9EED-A6CDAD4B62E1}"/>
          </ac:picMkLst>
        </pc:picChg>
        <pc:picChg chg="mod">
          <ac:chgData name="Beverly Jackson" userId="d819b667-6db0-44d2-a9fa-2b5c8b23c33f" providerId="ADAL" clId="{50B7FCCF-8F81-43E1-BCAB-C62532BD56B6}" dt="2023-07-24T18:39:29.723" v="456" actId="1076"/>
          <ac:picMkLst>
            <pc:docMk/>
            <pc:sldMk cId="1642243481" sldId="322"/>
            <ac:picMk id="5122" creationId="{4BE9B304-B9FE-4906-8834-30E86ED5E477}"/>
          </ac:picMkLst>
        </pc:picChg>
        <pc:picChg chg="mod">
          <ac:chgData name="Beverly Jackson" userId="d819b667-6db0-44d2-a9fa-2b5c8b23c33f" providerId="ADAL" clId="{50B7FCCF-8F81-43E1-BCAB-C62532BD56B6}" dt="2023-07-24T18:34:58.955" v="449" actId="1440"/>
          <ac:picMkLst>
            <pc:docMk/>
            <pc:sldMk cId="1642243481" sldId="322"/>
            <ac:picMk id="5124" creationId="{96198365-CE5B-42C1-85B6-AD6E0DB96DAF}"/>
          </ac:picMkLst>
        </pc:picChg>
        <pc:picChg chg="mod">
          <ac:chgData name="Beverly Jackson" userId="d819b667-6db0-44d2-a9fa-2b5c8b23c33f" providerId="ADAL" clId="{50B7FCCF-8F81-43E1-BCAB-C62532BD56B6}" dt="2023-07-24T18:34:29.338" v="448" actId="1440"/>
          <ac:picMkLst>
            <pc:docMk/>
            <pc:sldMk cId="1642243481" sldId="322"/>
            <ac:picMk id="5126" creationId="{859F84F4-694D-45E3-8BE1-6CB2DBE084B9}"/>
          </ac:picMkLst>
        </pc:picChg>
        <pc:picChg chg="mod">
          <ac:chgData name="Beverly Jackson" userId="d819b667-6db0-44d2-a9fa-2b5c8b23c33f" providerId="ADAL" clId="{50B7FCCF-8F81-43E1-BCAB-C62532BD56B6}" dt="2023-07-24T18:39:33.827" v="457" actId="1076"/>
          <ac:picMkLst>
            <pc:docMk/>
            <pc:sldMk cId="1642243481" sldId="322"/>
            <ac:picMk id="5128" creationId="{2F745613-FFEC-4729-B683-A3BCABC7C145}"/>
          </ac:picMkLst>
        </pc:picChg>
        <pc:picChg chg="mod">
          <ac:chgData name="Beverly Jackson" userId="d819b667-6db0-44d2-a9fa-2b5c8b23c33f" providerId="ADAL" clId="{50B7FCCF-8F81-43E1-BCAB-C62532BD56B6}" dt="2023-07-24T18:34:17.033" v="447" actId="1440"/>
          <ac:picMkLst>
            <pc:docMk/>
            <pc:sldMk cId="1642243481" sldId="322"/>
            <ac:picMk id="5130" creationId="{14F47A9E-98DF-4532-95D4-5A3CCCBE430C}"/>
          </ac:picMkLst>
        </pc:picChg>
      </pc:sldChg>
      <pc:sldChg chg="addSp delSp modSp mod setBg">
        <pc:chgData name="Beverly Jackson" userId="d819b667-6db0-44d2-a9fa-2b5c8b23c33f" providerId="ADAL" clId="{50B7FCCF-8F81-43E1-BCAB-C62532BD56B6}" dt="2023-07-24T18:42:00.230" v="469" actId="208"/>
        <pc:sldMkLst>
          <pc:docMk/>
          <pc:sldMk cId="46882024" sldId="324"/>
        </pc:sldMkLst>
        <pc:spChg chg="mod">
          <ac:chgData name="Beverly Jackson" userId="d819b667-6db0-44d2-a9fa-2b5c8b23c33f" providerId="ADAL" clId="{50B7FCCF-8F81-43E1-BCAB-C62532BD56B6}" dt="2023-07-24T18:42:00.230" v="469" actId="208"/>
          <ac:spMkLst>
            <pc:docMk/>
            <pc:sldMk cId="46882024" sldId="324"/>
            <ac:spMk id="2" creationId="{76000B76-20E6-43B1-8F93-0F128CEAB8E6}"/>
          </ac:spMkLst>
        </pc:spChg>
        <pc:spChg chg="mod ord">
          <ac:chgData name="Beverly Jackson" userId="d819b667-6db0-44d2-a9fa-2b5c8b23c33f" providerId="ADAL" clId="{50B7FCCF-8F81-43E1-BCAB-C62532BD56B6}" dt="2023-07-24T18:41:55.831" v="468" actId="2711"/>
          <ac:spMkLst>
            <pc:docMk/>
            <pc:sldMk cId="46882024" sldId="324"/>
            <ac:spMk id="6" creationId="{67F2DDFD-97C7-4A97-A498-F782B40DA11B}"/>
          </ac:spMkLst>
        </pc:spChg>
        <pc:spChg chg="add">
          <ac:chgData name="Beverly Jackson" userId="d819b667-6db0-44d2-a9fa-2b5c8b23c33f" providerId="ADAL" clId="{50B7FCCF-8F81-43E1-BCAB-C62532BD56B6}" dt="2023-07-24T18:41:18.728" v="465" actId="26606"/>
          <ac:spMkLst>
            <pc:docMk/>
            <pc:sldMk cId="46882024" sldId="324"/>
            <ac:spMk id="11" creationId="{79BB35BC-D5C2-4C8B-A22A-A71E6191913B}"/>
          </ac:spMkLst>
        </pc:spChg>
        <pc:picChg chg="add mod">
          <ac:chgData name="Beverly Jackson" userId="d819b667-6db0-44d2-a9fa-2b5c8b23c33f" providerId="ADAL" clId="{50B7FCCF-8F81-43E1-BCAB-C62532BD56B6}" dt="2023-07-24T18:41:18.728" v="465" actId="26606"/>
          <ac:picMkLst>
            <pc:docMk/>
            <pc:sldMk cId="46882024" sldId="324"/>
            <ac:picMk id="4" creationId="{1A311220-1A96-2560-9704-A0999ACBFA2E}"/>
          </ac:picMkLst>
        </pc:picChg>
        <pc:picChg chg="del">
          <ac:chgData name="Beverly Jackson" userId="d819b667-6db0-44d2-a9fa-2b5c8b23c33f" providerId="ADAL" clId="{50B7FCCF-8F81-43E1-BCAB-C62532BD56B6}" dt="2023-07-24T18:40:56.730" v="463" actId="478"/>
          <ac:picMkLst>
            <pc:docMk/>
            <pc:sldMk cId="46882024" sldId="324"/>
            <ac:picMk id="6146" creationId="{9E69FB1A-BFB5-49D0-BDD5-623DA2C4AAB3}"/>
          </ac:picMkLst>
        </pc:picChg>
      </pc:sldChg>
      <pc:sldChg chg="modSp mod">
        <pc:chgData name="Beverly Jackson" userId="d819b667-6db0-44d2-a9fa-2b5c8b23c33f" providerId="ADAL" clId="{50B7FCCF-8F81-43E1-BCAB-C62532BD56B6}" dt="2023-07-24T18:58:26.171" v="538" actId="1440"/>
        <pc:sldMkLst>
          <pc:docMk/>
          <pc:sldMk cId="1907447401" sldId="325"/>
        </pc:sldMkLst>
        <pc:spChg chg="mod">
          <ac:chgData name="Beverly Jackson" userId="d819b667-6db0-44d2-a9fa-2b5c8b23c33f" providerId="ADAL" clId="{50B7FCCF-8F81-43E1-BCAB-C62532BD56B6}" dt="2023-07-24T18:54:47.187" v="525" actId="208"/>
          <ac:spMkLst>
            <pc:docMk/>
            <pc:sldMk cId="1907447401" sldId="325"/>
            <ac:spMk id="5" creationId="{8F6D9E00-8922-47EB-AACE-F07F0831408F}"/>
          </ac:spMkLst>
        </pc:spChg>
        <pc:picChg chg="mod">
          <ac:chgData name="Beverly Jackson" userId="d819b667-6db0-44d2-a9fa-2b5c8b23c33f" providerId="ADAL" clId="{50B7FCCF-8F81-43E1-BCAB-C62532BD56B6}" dt="2023-07-24T18:58:26.171" v="538" actId="1440"/>
          <ac:picMkLst>
            <pc:docMk/>
            <pc:sldMk cId="1907447401" sldId="325"/>
            <ac:picMk id="13" creationId="{2193C08E-7BB4-4957-B306-7CCC7008E653}"/>
          </ac:picMkLst>
        </pc:picChg>
        <pc:picChg chg="mod">
          <ac:chgData name="Beverly Jackson" userId="d819b667-6db0-44d2-a9fa-2b5c8b23c33f" providerId="ADAL" clId="{50B7FCCF-8F81-43E1-BCAB-C62532BD56B6}" dt="2023-07-24T18:56:00.665" v="533" actId="1440"/>
          <ac:picMkLst>
            <pc:docMk/>
            <pc:sldMk cId="1907447401" sldId="325"/>
            <ac:picMk id="14" creationId="{173453DA-A34D-49EA-ACDE-D773914637AE}"/>
          </ac:picMkLst>
        </pc:picChg>
        <pc:picChg chg="mod">
          <ac:chgData name="Beverly Jackson" userId="d819b667-6db0-44d2-a9fa-2b5c8b23c33f" providerId="ADAL" clId="{50B7FCCF-8F81-43E1-BCAB-C62532BD56B6}" dt="2023-07-24T18:57:25.605" v="537" actId="1440"/>
          <ac:picMkLst>
            <pc:docMk/>
            <pc:sldMk cId="1907447401" sldId="325"/>
            <ac:picMk id="15" creationId="{04D6598C-A6B0-4B39-86B9-F67AE8875DD3}"/>
          </ac:picMkLst>
        </pc:picChg>
        <pc:picChg chg="mod">
          <ac:chgData name="Beverly Jackson" userId="d819b667-6db0-44d2-a9fa-2b5c8b23c33f" providerId="ADAL" clId="{50B7FCCF-8F81-43E1-BCAB-C62532BD56B6}" dt="2023-07-24T18:56:43.982" v="536" actId="1440"/>
          <ac:picMkLst>
            <pc:docMk/>
            <pc:sldMk cId="1907447401" sldId="325"/>
            <ac:picMk id="7174" creationId="{32BDB1CF-2052-455E-A28D-65833B55A957}"/>
          </ac:picMkLst>
        </pc:picChg>
        <pc:picChg chg="mod">
          <ac:chgData name="Beverly Jackson" userId="d819b667-6db0-44d2-a9fa-2b5c8b23c33f" providerId="ADAL" clId="{50B7FCCF-8F81-43E1-BCAB-C62532BD56B6}" dt="2023-07-24T18:56:22.345" v="535" actId="1440"/>
          <ac:picMkLst>
            <pc:docMk/>
            <pc:sldMk cId="1907447401" sldId="325"/>
            <ac:picMk id="7180" creationId="{859B74EB-8328-4218-806E-3739A02FA91F}"/>
          </ac:picMkLst>
        </pc:picChg>
      </pc:sldChg>
      <pc:sldChg chg="modSp mod">
        <pc:chgData name="Beverly Jackson" userId="d819b667-6db0-44d2-a9fa-2b5c8b23c33f" providerId="ADAL" clId="{50B7FCCF-8F81-43E1-BCAB-C62532BD56B6}" dt="2023-07-24T18:59:19.236" v="543" actId="14100"/>
        <pc:sldMkLst>
          <pc:docMk/>
          <pc:sldMk cId="1348214600" sldId="326"/>
        </pc:sldMkLst>
        <pc:spChg chg="mod">
          <ac:chgData name="Beverly Jackson" userId="d819b667-6db0-44d2-a9fa-2b5c8b23c33f" providerId="ADAL" clId="{50B7FCCF-8F81-43E1-BCAB-C62532BD56B6}" dt="2023-07-24T18:58:43.030" v="540" actId="208"/>
          <ac:spMkLst>
            <pc:docMk/>
            <pc:sldMk cId="1348214600" sldId="326"/>
            <ac:spMk id="2" creationId="{BB9D3851-6E09-4EFD-8F77-65E052FEDF64}"/>
          </ac:spMkLst>
        </pc:spChg>
        <pc:spChg chg="mod">
          <ac:chgData name="Beverly Jackson" userId="d819b667-6db0-44d2-a9fa-2b5c8b23c33f" providerId="ADAL" clId="{50B7FCCF-8F81-43E1-BCAB-C62532BD56B6}" dt="2023-07-24T18:58:56.799" v="541" actId="255"/>
          <ac:spMkLst>
            <pc:docMk/>
            <pc:sldMk cId="1348214600" sldId="326"/>
            <ac:spMk id="3" creationId="{B6264510-C354-4BD5-B193-3AFCAA6EDFD5}"/>
          </ac:spMkLst>
        </pc:spChg>
        <pc:picChg chg="mod">
          <ac:chgData name="Beverly Jackson" userId="d819b667-6db0-44d2-a9fa-2b5c8b23c33f" providerId="ADAL" clId="{50B7FCCF-8F81-43E1-BCAB-C62532BD56B6}" dt="2023-07-24T18:59:19.236" v="543" actId="14100"/>
          <ac:picMkLst>
            <pc:docMk/>
            <pc:sldMk cId="1348214600" sldId="326"/>
            <ac:picMk id="8196" creationId="{6F452F48-0C39-4183-A4C9-709506CC85D9}"/>
          </ac:picMkLst>
        </pc:picChg>
      </pc:sldChg>
      <pc:sldChg chg="modSp mod">
        <pc:chgData name="Beverly Jackson" userId="d819b667-6db0-44d2-a9fa-2b5c8b23c33f" providerId="ADAL" clId="{50B7FCCF-8F81-43E1-BCAB-C62532BD56B6}" dt="2023-07-24T19:02:51.685" v="567" actId="14100"/>
        <pc:sldMkLst>
          <pc:docMk/>
          <pc:sldMk cId="3790963632" sldId="327"/>
        </pc:sldMkLst>
        <pc:spChg chg="mod">
          <ac:chgData name="Beverly Jackson" userId="d819b667-6db0-44d2-a9fa-2b5c8b23c33f" providerId="ADAL" clId="{50B7FCCF-8F81-43E1-BCAB-C62532BD56B6}" dt="2023-07-24T18:59:29.803" v="544" actId="208"/>
          <ac:spMkLst>
            <pc:docMk/>
            <pc:sldMk cId="3790963632" sldId="327"/>
            <ac:spMk id="4" creationId="{11A40519-8883-40B0-9ACF-DA29307CF1ED}"/>
          </ac:spMkLst>
        </pc:spChg>
        <pc:spChg chg="mod">
          <ac:chgData name="Beverly Jackson" userId="d819b667-6db0-44d2-a9fa-2b5c8b23c33f" providerId="ADAL" clId="{50B7FCCF-8F81-43E1-BCAB-C62532BD56B6}" dt="2023-07-24T19:02:39.686" v="565" actId="14100"/>
          <ac:spMkLst>
            <pc:docMk/>
            <pc:sldMk cId="3790963632" sldId="327"/>
            <ac:spMk id="5" creationId="{142A6E5C-2466-4DCD-B72D-53499B6F3709}"/>
          </ac:spMkLst>
        </pc:spChg>
        <pc:spChg chg="mod">
          <ac:chgData name="Beverly Jackson" userId="d819b667-6db0-44d2-a9fa-2b5c8b23c33f" providerId="ADAL" clId="{50B7FCCF-8F81-43E1-BCAB-C62532BD56B6}" dt="2023-07-24T18:59:35.187" v="545" actId="207"/>
          <ac:spMkLst>
            <pc:docMk/>
            <pc:sldMk cId="3790963632" sldId="327"/>
            <ac:spMk id="6" creationId="{3CE7C746-262F-44EC-BBD0-393C8F1D56D5}"/>
          </ac:spMkLst>
        </pc:spChg>
        <pc:spChg chg="mod">
          <ac:chgData name="Beverly Jackson" userId="d819b667-6db0-44d2-a9fa-2b5c8b23c33f" providerId="ADAL" clId="{50B7FCCF-8F81-43E1-BCAB-C62532BD56B6}" dt="2023-07-24T19:02:51.685" v="567" actId="14100"/>
          <ac:spMkLst>
            <pc:docMk/>
            <pc:sldMk cId="3790963632" sldId="327"/>
            <ac:spMk id="8" creationId="{4DB34821-DE3E-4837-B8C8-FCAB9BBDAE8B}"/>
          </ac:spMkLst>
        </pc:spChg>
        <pc:spChg chg="mod">
          <ac:chgData name="Beverly Jackson" userId="d819b667-6db0-44d2-a9fa-2b5c8b23c33f" providerId="ADAL" clId="{50B7FCCF-8F81-43E1-BCAB-C62532BD56B6}" dt="2023-07-24T19:02:15.936" v="563" actId="14100"/>
          <ac:spMkLst>
            <pc:docMk/>
            <pc:sldMk cId="3790963632" sldId="327"/>
            <ac:spMk id="10" creationId="{5A97D587-8AFA-4864-BFFA-D6BBDE05545C}"/>
          </ac:spMkLst>
        </pc:spChg>
        <pc:picChg chg="mod">
          <ac:chgData name="Beverly Jackson" userId="d819b667-6db0-44d2-a9fa-2b5c8b23c33f" providerId="ADAL" clId="{50B7FCCF-8F81-43E1-BCAB-C62532BD56B6}" dt="2023-07-24T19:00:49.757" v="548" actId="1076"/>
          <ac:picMkLst>
            <pc:docMk/>
            <pc:sldMk cId="3790963632" sldId="327"/>
            <ac:picMk id="11" creationId="{847CB903-8712-457F-99D6-C771FAEC1C9F}"/>
          </ac:picMkLst>
        </pc:picChg>
      </pc:sldChg>
      <pc:sldChg chg="addSp modSp mod">
        <pc:chgData name="Beverly Jackson" userId="d819b667-6db0-44d2-a9fa-2b5c8b23c33f" providerId="ADAL" clId="{50B7FCCF-8F81-43E1-BCAB-C62532BD56B6}" dt="2023-07-24T19:27:12.738" v="801" actId="20577"/>
        <pc:sldMkLst>
          <pc:docMk/>
          <pc:sldMk cId="3274554656" sldId="328"/>
        </pc:sldMkLst>
        <pc:spChg chg="mod">
          <ac:chgData name="Beverly Jackson" userId="d819b667-6db0-44d2-a9fa-2b5c8b23c33f" providerId="ADAL" clId="{50B7FCCF-8F81-43E1-BCAB-C62532BD56B6}" dt="2023-07-24T19:03:14.565" v="570" actId="208"/>
          <ac:spMkLst>
            <pc:docMk/>
            <pc:sldMk cId="3274554656" sldId="328"/>
            <ac:spMk id="9" creationId="{5C3BCE96-1DD1-4E84-B1CC-F0E360EEE9AC}"/>
          </ac:spMkLst>
        </pc:spChg>
        <pc:spChg chg="mod">
          <ac:chgData name="Beverly Jackson" userId="d819b667-6db0-44d2-a9fa-2b5c8b23c33f" providerId="ADAL" clId="{50B7FCCF-8F81-43E1-BCAB-C62532BD56B6}" dt="2023-07-24T19:27:12.738" v="801" actId="20577"/>
          <ac:spMkLst>
            <pc:docMk/>
            <pc:sldMk cId="3274554656" sldId="328"/>
            <ac:spMk id="10" creationId="{8E15ED33-BAD7-4BA1-B9ED-DC3BB639EEF9}"/>
          </ac:spMkLst>
        </pc:spChg>
        <pc:picChg chg="add mod">
          <ac:chgData name="Beverly Jackson" userId="d819b667-6db0-44d2-a9fa-2b5c8b23c33f" providerId="ADAL" clId="{50B7FCCF-8F81-43E1-BCAB-C62532BD56B6}" dt="2023-07-24T19:09:14.289" v="630" actId="1076"/>
          <ac:picMkLst>
            <pc:docMk/>
            <pc:sldMk cId="3274554656" sldId="328"/>
            <ac:picMk id="2" creationId="{879CAFBF-DC89-959A-1AC8-1CCAFB81E15C}"/>
          </ac:picMkLst>
        </pc:picChg>
        <pc:picChg chg="add mod">
          <ac:chgData name="Beverly Jackson" userId="d819b667-6db0-44d2-a9fa-2b5c8b23c33f" providerId="ADAL" clId="{50B7FCCF-8F81-43E1-BCAB-C62532BD56B6}" dt="2023-07-24T19:25:58.334" v="784" actId="1440"/>
          <ac:picMkLst>
            <pc:docMk/>
            <pc:sldMk cId="3274554656" sldId="328"/>
            <ac:picMk id="3" creationId="{15625991-844A-4F47-B12B-C89E50356EBF}"/>
          </ac:picMkLst>
        </pc:picChg>
        <pc:picChg chg="add mod">
          <ac:chgData name="Beverly Jackson" userId="d819b667-6db0-44d2-a9fa-2b5c8b23c33f" providerId="ADAL" clId="{50B7FCCF-8F81-43E1-BCAB-C62532BD56B6}" dt="2023-07-24T19:26:36.760" v="785" actId="1440"/>
          <ac:picMkLst>
            <pc:docMk/>
            <pc:sldMk cId="3274554656" sldId="328"/>
            <ac:picMk id="4" creationId="{1C96A32D-7534-15B0-3EE9-35D149DE17D6}"/>
          </ac:picMkLst>
        </pc:picChg>
        <pc:picChg chg="add mod">
          <ac:chgData name="Beverly Jackson" userId="d819b667-6db0-44d2-a9fa-2b5c8b23c33f" providerId="ADAL" clId="{50B7FCCF-8F81-43E1-BCAB-C62532BD56B6}" dt="2023-07-24T19:25:46.915" v="783" actId="1440"/>
          <ac:picMkLst>
            <pc:docMk/>
            <pc:sldMk cId="3274554656" sldId="328"/>
            <ac:picMk id="5" creationId="{CB585A35-0A08-87D1-1D39-BD44CC44072A}"/>
          </ac:picMkLst>
        </pc:picChg>
        <pc:picChg chg="add mod">
          <ac:chgData name="Beverly Jackson" userId="d819b667-6db0-44d2-a9fa-2b5c8b23c33f" providerId="ADAL" clId="{50B7FCCF-8F81-43E1-BCAB-C62532BD56B6}" dt="2023-07-24T19:24:13.836" v="777" actId="1440"/>
          <ac:picMkLst>
            <pc:docMk/>
            <pc:sldMk cId="3274554656" sldId="328"/>
            <ac:picMk id="6" creationId="{2B873A5E-5805-ED10-168F-07F63FD10E11}"/>
          </ac:picMkLst>
        </pc:picChg>
        <pc:picChg chg="add mod">
          <ac:chgData name="Beverly Jackson" userId="d819b667-6db0-44d2-a9fa-2b5c8b23c33f" providerId="ADAL" clId="{50B7FCCF-8F81-43E1-BCAB-C62532BD56B6}" dt="2023-07-24T19:23:39.838" v="776" actId="1440"/>
          <ac:picMkLst>
            <pc:docMk/>
            <pc:sldMk cId="3274554656" sldId="328"/>
            <ac:picMk id="7" creationId="{2828BDF2-11FE-738A-EA72-AA49900E63CF}"/>
          </ac:picMkLst>
        </pc:picChg>
        <pc:picChg chg="mod">
          <ac:chgData name="Beverly Jackson" userId="d819b667-6db0-44d2-a9fa-2b5c8b23c33f" providerId="ADAL" clId="{50B7FCCF-8F81-43E1-BCAB-C62532BD56B6}" dt="2023-07-24T19:24:31.767" v="778" actId="1440"/>
          <ac:picMkLst>
            <pc:docMk/>
            <pc:sldMk cId="3274554656" sldId="328"/>
            <ac:picMk id="11266" creationId="{4A6EF20B-8026-4A02-BA10-5262E3128BA6}"/>
          </ac:picMkLst>
        </pc:picChg>
        <pc:picChg chg="mod">
          <ac:chgData name="Beverly Jackson" userId="d819b667-6db0-44d2-a9fa-2b5c8b23c33f" providerId="ADAL" clId="{50B7FCCF-8F81-43E1-BCAB-C62532BD56B6}" dt="2023-07-24T19:08:52.312" v="628" actId="1440"/>
          <ac:picMkLst>
            <pc:docMk/>
            <pc:sldMk cId="3274554656" sldId="328"/>
            <ac:picMk id="11270" creationId="{B26ED66B-C99E-4588-879B-742500C758AB}"/>
          </ac:picMkLst>
        </pc:picChg>
        <pc:picChg chg="mod">
          <ac:chgData name="Beverly Jackson" userId="d819b667-6db0-44d2-a9fa-2b5c8b23c33f" providerId="ADAL" clId="{50B7FCCF-8F81-43E1-BCAB-C62532BD56B6}" dt="2023-07-24T19:23:34.716" v="775" actId="1440"/>
          <ac:picMkLst>
            <pc:docMk/>
            <pc:sldMk cId="3274554656" sldId="328"/>
            <ac:picMk id="11272" creationId="{21F5BDF0-4B4E-4B4D-B2C5-C533ED2DBD3C}"/>
          </ac:picMkLst>
        </pc:picChg>
        <pc:picChg chg="mod">
          <ac:chgData name="Beverly Jackson" userId="d819b667-6db0-44d2-a9fa-2b5c8b23c33f" providerId="ADAL" clId="{50B7FCCF-8F81-43E1-BCAB-C62532BD56B6}" dt="2023-07-24T19:22:40.253" v="769" actId="1440"/>
          <ac:picMkLst>
            <pc:docMk/>
            <pc:sldMk cId="3274554656" sldId="328"/>
            <ac:picMk id="11276" creationId="{4AE8E800-14F7-4DD7-AF9C-B7A975AAF333}"/>
          </ac:picMkLst>
        </pc:picChg>
      </pc:sldChg>
      <pc:sldChg chg="addSp delSp modSp mod setBg">
        <pc:chgData name="Beverly Jackson" userId="d819b667-6db0-44d2-a9fa-2b5c8b23c33f" providerId="ADAL" clId="{50B7FCCF-8F81-43E1-BCAB-C62532BD56B6}" dt="2023-07-24T21:24:32.478" v="1274" actId="1582"/>
        <pc:sldMkLst>
          <pc:docMk/>
          <pc:sldMk cId="1729168539" sldId="329"/>
        </pc:sldMkLst>
        <pc:spChg chg="mod">
          <ac:chgData name="Beverly Jackson" userId="d819b667-6db0-44d2-a9fa-2b5c8b23c33f" providerId="ADAL" clId="{50B7FCCF-8F81-43E1-BCAB-C62532BD56B6}" dt="2023-07-24T21:24:32.478" v="1274" actId="1582"/>
          <ac:spMkLst>
            <pc:docMk/>
            <pc:sldMk cId="1729168539" sldId="329"/>
            <ac:spMk id="2" creationId="{6C15E327-FA03-45DA-92BA-C88F7D4BF829}"/>
          </ac:spMkLst>
        </pc:spChg>
        <pc:spChg chg="mod ord">
          <ac:chgData name="Beverly Jackson" userId="d819b667-6db0-44d2-a9fa-2b5c8b23c33f" providerId="ADAL" clId="{50B7FCCF-8F81-43E1-BCAB-C62532BD56B6}" dt="2023-07-24T19:57:09.338" v="920" actId="27636"/>
          <ac:spMkLst>
            <pc:docMk/>
            <pc:sldMk cId="1729168539" sldId="329"/>
            <ac:spMk id="4" creationId="{0A79FAF9-CDC9-4C9E-A36E-7D9F42FBC474}"/>
          </ac:spMkLst>
        </pc:spChg>
        <pc:spChg chg="add del">
          <ac:chgData name="Beverly Jackson" userId="d819b667-6db0-44d2-a9fa-2b5c8b23c33f" providerId="ADAL" clId="{50B7FCCF-8F81-43E1-BCAB-C62532BD56B6}" dt="2023-07-24T19:45:02.890" v="822" actId="26606"/>
          <ac:spMkLst>
            <pc:docMk/>
            <pc:sldMk cId="1729168539" sldId="329"/>
            <ac:spMk id="9225" creationId="{681D366F-0B96-4E6B-ABD5-96092A6A9174}"/>
          </ac:spMkLst>
        </pc:spChg>
        <pc:spChg chg="add del">
          <ac:chgData name="Beverly Jackson" userId="d819b667-6db0-44d2-a9fa-2b5c8b23c33f" providerId="ADAL" clId="{50B7FCCF-8F81-43E1-BCAB-C62532BD56B6}" dt="2023-07-24T19:45:24.390" v="824" actId="26606"/>
          <ac:spMkLst>
            <pc:docMk/>
            <pc:sldMk cId="1729168539" sldId="329"/>
            <ac:spMk id="9251" creationId="{93062723-6941-4ABE-8146-AC6FA530BA4C}"/>
          </ac:spMkLst>
        </pc:spChg>
        <pc:spChg chg="add del">
          <ac:chgData name="Beverly Jackson" userId="d819b667-6db0-44d2-a9fa-2b5c8b23c33f" providerId="ADAL" clId="{50B7FCCF-8F81-43E1-BCAB-C62532BD56B6}" dt="2023-07-24T19:45:24.390" v="824" actId="26606"/>
          <ac:spMkLst>
            <pc:docMk/>
            <pc:sldMk cId="1729168539" sldId="329"/>
            <ac:spMk id="9252" creationId="{917859B3-4C91-478D-929D-BB6433F90849}"/>
          </ac:spMkLst>
        </pc:spChg>
        <pc:spChg chg="add del">
          <ac:chgData name="Beverly Jackson" userId="d819b667-6db0-44d2-a9fa-2b5c8b23c33f" providerId="ADAL" clId="{50B7FCCF-8F81-43E1-BCAB-C62532BD56B6}" dt="2023-07-24T19:45:24.390" v="824" actId="26606"/>
          <ac:spMkLst>
            <pc:docMk/>
            <pc:sldMk cId="1729168539" sldId="329"/>
            <ac:spMk id="9253" creationId="{6283FBD2-A663-469F-855C-06D86E3C1161}"/>
          </ac:spMkLst>
        </pc:spChg>
        <pc:spChg chg="add del">
          <ac:chgData name="Beverly Jackson" userId="d819b667-6db0-44d2-a9fa-2b5c8b23c33f" providerId="ADAL" clId="{50B7FCCF-8F81-43E1-BCAB-C62532BD56B6}" dt="2023-07-24T19:45:24.390" v="824" actId="26606"/>
          <ac:spMkLst>
            <pc:docMk/>
            <pc:sldMk cId="1729168539" sldId="329"/>
            <ac:spMk id="9254" creationId="{8A1279FC-7441-4E55-B082-2774E6316482}"/>
          </ac:spMkLst>
        </pc:spChg>
        <pc:spChg chg="add del">
          <ac:chgData name="Beverly Jackson" userId="d819b667-6db0-44d2-a9fa-2b5c8b23c33f" providerId="ADAL" clId="{50B7FCCF-8F81-43E1-BCAB-C62532BD56B6}" dt="2023-07-24T19:46:33.006" v="830" actId="26606"/>
          <ac:spMkLst>
            <pc:docMk/>
            <pc:sldMk cId="1729168539" sldId="329"/>
            <ac:spMk id="9256" creationId="{43FCDA63-538C-4FB3-911D-7DF75B5993C9}"/>
          </ac:spMkLst>
        </pc:spChg>
        <pc:spChg chg="add del">
          <ac:chgData name="Beverly Jackson" userId="d819b667-6db0-44d2-a9fa-2b5c8b23c33f" providerId="ADAL" clId="{50B7FCCF-8F81-43E1-BCAB-C62532BD56B6}" dt="2023-07-24T19:46:33.006" v="830" actId="26606"/>
          <ac:spMkLst>
            <pc:docMk/>
            <pc:sldMk cId="1729168539" sldId="329"/>
            <ac:spMk id="9257" creationId="{C0F36B17-8009-453B-9C49-36A9D6F9D0EC}"/>
          </ac:spMkLst>
        </pc:spChg>
        <pc:spChg chg="add del">
          <ac:chgData name="Beverly Jackson" userId="d819b667-6db0-44d2-a9fa-2b5c8b23c33f" providerId="ADAL" clId="{50B7FCCF-8F81-43E1-BCAB-C62532BD56B6}" dt="2023-07-24T19:46:32.993" v="829" actId="26606"/>
          <ac:spMkLst>
            <pc:docMk/>
            <pc:sldMk cId="1729168539" sldId="329"/>
            <ac:spMk id="9262" creationId="{327D73B4-9F5C-4A64-A179-51B9500CB8B5}"/>
          </ac:spMkLst>
        </pc:spChg>
        <pc:spChg chg="add del">
          <ac:chgData name="Beverly Jackson" userId="d819b667-6db0-44d2-a9fa-2b5c8b23c33f" providerId="ADAL" clId="{50B7FCCF-8F81-43E1-BCAB-C62532BD56B6}" dt="2023-07-24T19:46:32.993" v="829" actId="26606"/>
          <ac:spMkLst>
            <pc:docMk/>
            <pc:sldMk cId="1729168539" sldId="329"/>
            <ac:spMk id="9264" creationId="{E3020543-B24B-4EC4-8FFC-8DD88EEA91A8}"/>
          </ac:spMkLst>
        </pc:spChg>
        <pc:spChg chg="add del">
          <ac:chgData name="Beverly Jackson" userId="d819b667-6db0-44d2-a9fa-2b5c8b23c33f" providerId="ADAL" clId="{50B7FCCF-8F81-43E1-BCAB-C62532BD56B6}" dt="2023-07-24T19:46:32.993" v="829" actId="26606"/>
          <ac:spMkLst>
            <pc:docMk/>
            <pc:sldMk cId="1729168539" sldId="329"/>
            <ac:spMk id="9266" creationId="{95CBC9A5-2EC2-43B3-BE31-8C21041EA4A7}"/>
          </ac:spMkLst>
        </pc:spChg>
        <pc:spChg chg="add del">
          <ac:chgData name="Beverly Jackson" userId="d819b667-6db0-44d2-a9fa-2b5c8b23c33f" providerId="ADAL" clId="{50B7FCCF-8F81-43E1-BCAB-C62532BD56B6}" dt="2023-07-24T19:46:32.993" v="829" actId="26606"/>
          <ac:spMkLst>
            <pc:docMk/>
            <pc:sldMk cId="1729168539" sldId="329"/>
            <ac:spMk id="9268" creationId="{7400EEA6-B330-4DBC-A821-469627E96203}"/>
          </ac:spMkLst>
        </pc:spChg>
        <pc:spChg chg="add del">
          <ac:chgData name="Beverly Jackson" userId="d819b667-6db0-44d2-a9fa-2b5c8b23c33f" providerId="ADAL" clId="{50B7FCCF-8F81-43E1-BCAB-C62532BD56B6}" dt="2023-07-24T19:46:32.993" v="829" actId="26606"/>
          <ac:spMkLst>
            <pc:docMk/>
            <pc:sldMk cId="1729168539" sldId="329"/>
            <ac:spMk id="9270" creationId="{6CB927A4-E432-4310-9CD5-E89FF5063179}"/>
          </ac:spMkLst>
        </pc:spChg>
        <pc:spChg chg="add del">
          <ac:chgData name="Beverly Jackson" userId="d819b667-6db0-44d2-a9fa-2b5c8b23c33f" providerId="ADAL" clId="{50B7FCCF-8F81-43E1-BCAB-C62532BD56B6}" dt="2023-07-24T19:46:32.993" v="829" actId="26606"/>
          <ac:spMkLst>
            <pc:docMk/>
            <pc:sldMk cId="1729168539" sldId="329"/>
            <ac:spMk id="9272" creationId="{5EF6BFFD-743B-47E9-AC55-ACA07581FBE4}"/>
          </ac:spMkLst>
        </pc:spChg>
        <pc:spChg chg="add del">
          <ac:chgData name="Beverly Jackson" userId="d819b667-6db0-44d2-a9fa-2b5c8b23c33f" providerId="ADAL" clId="{50B7FCCF-8F81-43E1-BCAB-C62532BD56B6}" dt="2023-07-24T19:46:32.993" v="829" actId="26606"/>
          <ac:spMkLst>
            <pc:docMk/>
            <pc:sldMk cId="1729168539" sldId="329"/>
            <ac:spMk id="9274" creationId="{8D3BEFDA-0C8B-4C24-AF49-B7E58C98DB64}"/>
          </ac:spMkLst>
        </pc:spChg>
        <pc:spChg chg="add del">
          <ac:chgData name="Beverly Jackson" userId="d819b667-6db0-44d2-a9fa-2b5c8b23c33f" providerId="ADAL" clId="{50B7FCCF-8F81-43E1-BCAB-C62532BD56B6}" dt="2023-07-24T19:46:32.993" v="829" actId="26606"/>
          <ac:spMkLst>
            <pc:docMk/>
            <pc:sldMk cId="1729168539" sldId="329"/>
            <ac:spMk id="9276" creationId="{1453BF6C-B012-48B7-B4E8-6D7AC7C27D02}"/>
          </ac:spMkLst>
        </pc:spChg>
        <pc:spChg chg="add del">
          <ac:chgData name="Beverly Jackson" userId="d819b667-6db0-44d2-a9fa-2b5c8b23c33f" providerId="ADAL" clId="{50B7FCCF-8F81-43E1-BCAB-C62532BD56B6}" dt="2023-07-24T19:55:05.653" v="901" actId="26606"/>
          <ac:spMkLst>
            <pc:docMk/>
            <pc:sldMk cId="1729168539" sldId="329"/>
            <ac:spMk id="9280" creationId="{333EDA0D-F54B-48BB-9910-7DB6A5FBA604}"/>
          </ac:spMkLst>
        </pc:spChg>
        <pc:spChg chg="add del">
          <ac:chgData name="Beverly Jackson" userId="d819b667-6db0-44d2-a9fa-2b5c8b23c33f" providerId="ADAL" clId="{50B7FCCF-8F81-43E1-BCAB-C62532BD56B6}" dt="2023-07-24T19:55:05.653" v="901" actId="26606"/>
          <ac:spMkLst>
            <pc:docMk/>
            <pc:sldMk cId="1729168539" sldId="329"/>
            <ac:spMk id="9281" creationId="{E3A73256-0EB9-4289-A040-E77C05B42FA6}"/>
          </ac:spMkLst>
        </pc:spChg>
        <pc:spChg chg="add del">
          <ac:chgData name="Beverly Jackson" userId="d819b667-6db0-44d2-a9fa-2b5c8b23c33f" providerId="ADAL" clId="{50B7FCCF-8F81-43E1-BCAB-C62532BD56B6}" dt="2023-07-24T19:55:05.653" v="901" actId="26606"/>
          <ac:spMkLst>
            <pc:docMk/>
            <pc:sldMk cId="1729168539" sldId="329"/>
            <ac:spMk id="9282" creationId="{A84FE2E0-0356-4DC9-A129-5C677E5BBF2A}"/>
          </ac:spMkLst>
        </pc:spChg>
        <pc:spChg chg="add del">
          <ac:chgData name="Beverly Jackson" userId="d819b667-6db0-44d2-a9fa-2b5c8b23c33f" providerId="ADAL" clId="{50B7FCCF-8F81-43E1-BCAB-C62532BD56B6}" dt="2023-07-24T19:55:05.653" v="901" actId="26606"/>
          <ac:spMkLst>
            <pc:docMk/>
            <pc:sldMk cId="1729168539" sldId="329"/>
            <ac:spMk id="9283" creationId="{FAF9516E-11D6-4EBA-B6FD-722514EE9501}"/>
          </ac:spMkLst>
        </pc:spChg>
        <pc:spChg chg="add del">
          <ac:chgData name="Beverly Jackson" userId="d819b667-6db0-44d2-a9fa-2b5c8b23c33f" providerId="ADAL" clId="{50B7FCCF-8F81-43E1-BCAB-C62532BD56B6}" dt="2023-07-24T19:55:05.653" v="901" actId="26606"/>
          <ac:spMkLst>
            <pc:docMk/>
            <pc:sldMk cId="1729168539" sldId="329"/>
            <ac:spMk id="9284" creationId="{1E68CD86-EBCA-4577-B9FD-960CCEE8C960}"/>
          </ac:spMkLst>
        </pc:spChg>
        <pc:spChg chg="add del">
          <ac:chgData name="Beverly Jackson" userId="d819b667-6db0-44d2-a9fa-2b5c8b23c33f" providerId="ADAL" clId="{50B7FCCF-8F81-43E1-BCAB-C62532BD56B6}" dt="2023-07-24T19:55:05.647" v="900" actId="26606"/>
          <ac:spMkLst>
            <pc:docMk/>
            <pc:sldMk cId="1729168539" sldId="329"/>
            <ac:spMk id="9289" creationId="{AB902CB9-C7DC-4673-B7D5-F22DCF0EC54E}"/>
          </ac:spMkLst>
        </pc:spChg>
        <pc:spChg chg="add">
          <ac:chgData name="Beverly Jackson" userId="d819b667-6db0-44d2-a9fa-2b5c8b23c33f" providerId="ADAL" clId="{50B7FCCF-8F81-43E1-BCAB-C62532BD56B6}" dt="2023-07-24T19:55:05.653" v="901" actId="26606"/>
          <ac:spMkLst>
            <pc:docMk/>
            <pc:sldMk cId="1729168539" sldId="329"/>
            <ac:spMk id="9291" creationId="{4513F69C-3D6D-4E72-9289-5BC3584D6D3B}"/>
          </ac:spMkLst>
        </pc:spChg>
        <pc:grpChg chg="add del">
          <ac:chgData name="Beverly Jackson" userId="d819b667-6db0-44d2-a9fa-2b5c8b23c33f" providerId="ADAL" clId="{50B7FCCF-8F81-43E1-BCAB-C62532BD56B6}" dt="2023-07-24T19:45:02.890" v="822" actId="26606"/>
          <ac:grpSpMkLst>
            <pc:docMk/>
            <pc:sldMk cId="1729168539" sldId="329"/>
            <ac:grpSpMk id="9227" creationId="{BCFC0C88-15C5-478A-93E5-8D0F6E26BC3A}"/>
          </ac:grpSpMkLst>
        </pc:grpChg>
        <pc:grpChg chg="add del">
          <ac:chgData name="Beverly Jackson" userId="d819b667-6db0-44d2-a9fa-2b5c8b23c33f" providerId="ADAL" clId="{50B7FCCF-8F81-43E1-BCAB-C62532BD56B6}" dt="2023-07-24T19:45:02.890" v="822" actId="26606"/>
          <ac:grpSpMkLst>
            <pc:docMk/>
            <pc:sldMk cId="1729168539" sldId="329"/>
            <ac:grpSpMk id="9233" creationId="{0033DEB0-7449-4D72-ABFF-9DCE4C94D585}"/>
          </ac:grpSpMkLst>
        </pc:grpChg>
        <pc:grpChg chg="add del">
          <ac:chgData name="Beverly Jackson" userId="d819b667-6db0-44d2-a9fa-2b5c8b23c33f" providerId="ADAL" clId="{50B7FCCF-8F81-43E1-BCAB-C62532BD56B6}" dt="2023-07-24T19:45:02.890" v="822" actId="26606"/>
          <ac:grpSpMkLst>
            <pc:docMk/>
            <pc:sldMk cId="1729168539" sldId="329"/>
            <ac:grpSpMk id="9239" creationId="{1616FA42-3839-4D06-805D-DB21EE1E14FB}"/>
          </ac:grpSpMkLst>
        </pc:grpChg>
        <pc:grpChg chg="add del">
          <ac:chgData name="Beverly Jackson" userId="d819b667-6db0-44d2-a9fa-2b5c8b23c33f" providerId="ADAL" clId="{50B7FCCF-8F81-43E1-BCAB-C62532BD56B6}" dt="2023-07-24T19:45:02.890" v="822" actId="26606"/>
          <ac:grpSpMkLst>
            <pc:docMk/>
            <pc:sldMk cId="1729168539" sldId="329"/>
            <ac:grpSpMk id="9245" creationId="{6958A1EF-1C74-4E85-B4BA-3605C9624749}"/>
          </ac:grpSpMkLst>
        </pc:grpChg>
        <pc:picChg chg="add mod ord modCrop">
          <ac:chgData name="Beverly Jackson" userId="d819b667-6db0-44d2-a9fa-2b5c8b23c33f" providerId="ADAL" clId="{50B7FCCF-8F81-43E1-BCAB-C62532BD56B6}" dt="2023-07-24T19:58:43.192" v="930" actId="1076"/>
          <ac:picMkLst>
            <pc:docMk/>
            <pc:sldMk cId="1729168539" sldId="329"/>
            <ac:picMk id="3" creationId="{C53BF5C7-4A78-B581-6829-B58A80A07E17}"/>
          </ac:picMkLst>
        </pc:picChg>
        <pc:picChg chg="add mod ord">
          <ac:chgData name="Beverly Jackson" userId="d819b667-6db0-44d2-a9fa-2b5c8b23c33f" providerId="ADAL" clId="{50B7FCCF-8F81-43E1-BCAB-C62532BD56B6}" dt="2023-07-24T19:58:20.173" v="925" actId="1440"/>
          <ac:picMkLst>
            <pc:docMk/>
            <pc:sldMk cId="1729168539" sldId="329"/>
            <ac:picMk id="5" creationId="{CA2170E3-089D-D098-5FB4-046EEA28F07F}"/>
          </ac:picMkLst>
        </pc:picChg>
        <pc:picChg chg="add mod modCrop">
          <ac:chgData name="Beverly Jackson" userId="d819b667-6db0-44d2-a9fa-2b5c8b23c33f" providerId="ADAL" clId="{50B7FCCF-8F81-43E1-BCAB-C62532BD56B6}" dt="2023-07-24T19:59:37.579" v="935" actId="1076"/>
          <ac:picMkLst>
            <pc:docMk/>
            <pc:sldMk cId="1729168539" sldId="329"/>
            <ac:picMk id="6" creationId="{74ACA11B-C8B8-B22B-E240-8E3DBDADAAEC}"/>
          </ac:picMkLst>
        </pc:picChg>
        <pc:picChg chg="mod ord">
          <ac:chgData name="Beverly Jackson" userId="d819b667-6db0-44d2-a9fa-2b5c8b23c33f" providerId="ADAL" clId="{50B7FCCF-8F81-43E1-BCAB-C62532BD56B6}" dt="2023-07-24T19:57:46.895" v="923" actId="14100"/>
          <ac:picMkLst>
            <pc:docMk/>
            <pc:sldMk cId="1729168539" sldId="329"/>
            <ac:picMk id="9218" creationId="{E555503A-1729-4597-B634-8FA4F264E691}"/>
          </ac:picMkLst>
        </pc:picChg>
        <pc:picChg chg="mod ord">
          <ac:chgData name="Beverly Jackson" userId="d819b667-6db0-44d2-a9fa-2b5c8b23c33f" providerId="ADAL" clId="{50B7FCCF-8F81-43E1-BCAB-C62532BD56B6}" dt="2023-07-24T19:59:45.323" v="936" actId="1076"/>
          <ac:picMkLst>
            <pc:docMk/>
            <pc:sldMk cId="1729168539" sldId="329"/>
            <ac:picMk id="9220" creationId="{46C76EC1-A18E-473E-AB20-B4DA49B84EF0}"/>
          </ac:picMkLst>
        </pc:picChg>
        <pc:cxnChg chg="add del">
          <ac:chgData name="Beverly Jackson" userId="d819b667-6db0-44d2-a9fa-2b5c8b23c33f" providerId="ADAL" clId="{50B7FCCF-8F81-43E1-BCAB-C62532BD56B6}" dt="2023-07-24T19:46:32.993" v="829" actId="26606"/>
          <ac:cxnSpMkLst>
            <pc:docMk/>
            <pc:sldMk cId="1729168539" sldId="329"/>
            <ac:cxnSpMk id="9278" creationId="{C49DA8F6-BCC1-4447-B54C-57856834B94B}"/>
          </ac:cxnSpMkLst>
        </pc:cxnChg>
      </pc:sldChg>
      <pc:sldChg chg="modSp mod">
        <pc:chgData name="Beverly Jackson" userId="d819b667-6db0-44d2-a9fa-2b5c8b23c33f" providerId="ADAL" clId="{50B7FCCF-8F81-43E1-BCAB-C62532BD56B6}" dt="2023-07-24T21:24:06.753" v="1272"/>
        <pc:sldMkLst>
          <pc:docMk/>
          <pc:sldMk cId="439845867" sldId="330"/>
        </pc:sldMkLst>
        <pc:spChg chg="mod">
          <ac:chgData name="Beverly Jackson" userId="d819b667-6db0-44d2-a9fa-2b5c8b23c33f" providerId="ADAL" clId="{50B7FCCF-8F81-43E1-BCAB-C62532BD56B6}" dt="2023-07-24T21:23:51.307" v="1271" actId="1582"/>
          <ac:spMkLst>
            <pc:docMk/>
            <pc:sldMk cId="439845867" sldId="330"/>
            <ac:spMk id="2" creationId="{025D17D4-B149-40BC-98EF-57E80A8EDFDD}"/>
          </ac:spMkLst>
        </pc:spChg>
        <pc:graphicFrameChg chg="mod">
          <ac:chgData name="Beverly Jackson" userId="d819b667-6db0-44d2-a9fa-2b5c8b23c33f" providerId="ADAL" clId="{50B7FCCF-8F81-43E1-BCAB-C62532BD56B6}" dt="2023-07-24T21:24:06.753" v="1272"/>
          <ac:graphicFrameMkLst>
            <pc:docMk/>
            <pc:sldMk cId="439845867" sldId="330"/>
            <ac:graphicFrameMk id="5" creationId="{ECFCB00C-1702-44A4-B223-ECD69165CEB8}"/>
          </ac:graphicFrameMkLst>
        </pc:graphicFrameChg>
      </pc:sldChg>
      <pc:sldChg chg="addSp modSp mod">
        <pc:chgData name="Beverly Jackson" userId="d819b667-6db0-44d2-a9fa-2b5c8b23c33f" providerId="ADAL" clId="{50B7FCCF-8F81-43E1-BCAB-C62532BD56B6}" dt="2023-07-24T21:22:28.350" v="1267" actId="1582"/>
        <pc:sldMkLst>
          <pc:docMk/>
          <pc:sldMk cId="2380109067" sldId="331"/>
        </pc:sldMkLst>
        <pc:spChg chg="mod">
          <ac:chgData name="Beverly Jackson" userId="d819b667-6db0-44d2-a9fa-2b5c8b23c33f" providerId="ADAL" clId="{50B7FCCF-8F81-43E1-BCAB-C62532BD56B6}" dt="2023-07-24T21:22:28.350" v="1267" actId="1582"/>
          <ac:spMkLst>
            <pc:docMk/>
            <pc:sldMk cId="2380109067" sldId="331"/>
            <ac:spMk id="2" creationId="{2354DAA7-7F39-4067-BFE1-5C6456C1E6E9}"/>
          </ac:spMkLst>
        </pc:spChg>
        <pc:spChg chg="mod">
          <ac:chgData name="Beverly Jackson" userId="d819b667-6db0-44d2-a9fa-2b5c8b23c33f" providerId="ADAL" clId="{50B7FCCF-8F81-43E1-BCAB-C62532BD56B6}" dt="2023-07-24T20:19:27.817" v="1080" actId="6549"/>
          <ac:spMkLst>
            <pc:docMk/>
            <pc:sldMk cId="2380109067" sldId="331"/>
            <ac:spMk id="3" creationId="{57C0D5ED-F35D-4FC6-B3AE-BD53C66ABD0B}"/>
          </ac:spMkLst>
        </pc:spChg>
        <pc:picChg chg="add mod modCrop">
          <ac:chgData name="Beverly Jackson" userId="d819b667-6db0-44d2-a9fa-2b5c8b23c33f" providerId="ADAL" clId="{50B7FCCF-8F81-43E1-BCAB-C62532BD56B6}" dt="2023-07-24T20:22:21.676" v="1090" actId="732"/>
          <ac:picMkLst>
            <pc:docMk/>
            <pc:sldMk cId="2380109067" sldId="331"/>
            <ac:picMk id="4" creationId="{6334B691-EED2-1233-A855-CA1AEE8A2967}"/>
          </ac:picMkLst>
        </pc:picChg>
        <pc:picChg chg="add mod">
          <ac:chgData name="Beverly Jackson" userId="d819b667-6db0-44d2-a9fa-2b5c8b23c33f" providerId="ADAL" clId="{50B7FCCF-8F81-43E1-BCAB-C62532BD56B6}" dt="2023-07-24T20:22:49.305" v="1092" actId="688"/>
          <ac:picMkLst>
            <pc:docMk/>
            <pc:sldMk cId="2380109067" sldId="331"/>
            <ac:picMk id="5" creationId="{27E29E60-1E71-558D-E416-0DFD1F60C8B1}"/>
          </ac:picMkLst>
        </pc:picChg>
        <pc:picChg chg="mod">
          <ac:chgData name="Beverly Jackson" userId="d819b667-6db0-44d2-a9fa-2b5c8b23c33f" providerId="ADAL" clId="{50B7FCCF-8F81-43E1-BCAB-C62532BD56B6}" dt="2023-07-24T20:23:20.334" v="1093" actId="208"/>
          <ac:picMkLst>
            <pc:docMk/>
            <pc:sldMk cId="2380109067" sldId="331"/>
            <ac:picMk id="15362" creationId="{F5BEC655-041D-45A1-82CA-9243A0ABE2EA}"/>
          </ac:picMkLst>
        </pc:picChg>
        <pc:picChg chg="mod">
          <ac:chgData name="Beverly Jackson" userId="d819b667-6db0-44d2-a9fa-2b5c8b23c33f" providerId="ADAL" clId="{50B7FCCF-8F81-43E1-BCAB-C62532BD56B6}" dt="2023-07-24T20:18:39.055" v="1070" actId="1440"/>
          <ac:picMkLst>
            <pc:docMk/>
            <pc:sldMk cId="2380109067" sldId="331"/>
            <ac:picMk id="15364" creationId="{6865E515-EFB3-4500-9CDB-33AC5D513ED0}"/>
          </ac:picMkLst>
        </pc:picChg>
      </pc:sldChg>
      <pc:sldChg chg="modSp mod">
        <pc:chgData name="Beverly Jackson" userId="d819b667-6db0-44d2-a9fa-2b5c8b23c33f" providerId="ADAL" clId="{50B7FCCF-8F81-43E1-BCAB-C62532BD56B6}" dt="2023-07-24T21:22:14.845" v="1265" actId="1582"/>
        <pc:sldMkLst>
          <pc:docMk/>
          <pc:sldMk cId="3883469569" sldId="332"/>
        </pc:sldMkLst>
        <pc:spChg chg="mod">
          <ac:chgData name="Beverly Jackson" userId="d819b667-6db0-44d2-a9fa-2b5c8b23c33f" providerId="ADAL" clId="{50B7FCCF-8F81-43E1-BCAB-C62532BD56B6}" dt="2023-07-24T21:22:14.845" v="1265" actId="1582"/>
          <ac:spMkLst>
            <pc:docMk/>
            <pc:sldMk cId="3883469569" sldId="332"/>
            <ac:spMk id="2" creationId="{5260519C-1A92-4FD6-BCFD-049CC112EB56}"/>
          </ac:spMkLst>
        </pc:spChg>
        <pc:spChg chg="mod">
          <ac:chgData name="Beverly Jackson" userId="d819b667-6db0-44d2-a9fa-2b5c8b23c33f" providerId="ADAL" clId="{50B7FCCF-8F81-43E1-BCAB-C62532BD56B6}" dt="2023-07-24T21:20:59.841" v="1257" actId="14100"/>
          <ac:spMkLst>
            <pc:docMk/>
            <pc:sldMk cId="3883469569" sldId="332"/>
            <ac:spMk id="3" creationId="{97BB917A-A048-45AC-AC60-638CA9B8FAB3}"/>
          </ac:spMkLst>
        </pc:spChg>
        <pc:picChg chg="mod">
          <ac:chgData name="Beverly Jackson" userId="d819b667-6db0-44d2-a9fa-2b5c8b23c33f" providerId="ADAL" clId="{50B7FCCF-8F81-43E1-BCAB-C62532BD56B6}" dt="2023-07-24T21:21:57.399" v="1263" actId="14100"/>
          <ac:picMkLst>
            <pc:docMk/>
            <pc:sldMk cId="3883469569" sldId="332"/>
            <ac:picMk id="17410" creationId="{ED42BC7E-891F-47B2-97C2-E0A2A7CCCF25}"/>
          </ac:picMkLst>
        </pc:picChg>
        <pc:picChg chg="mod">
          <ac:chgData name="Beverly Jackson" userId="d819b667-6db0-44d2-a9fa-2b5c8b23c33f" providerId="ADAL" clId="{50B7FCCF-8F81-43E1-BCAB-C62532BD56B6}" dt="2023-07-24T21:21:33.976" v="1259" actId="1076"/>
          <ac:picMkLst>
            <pc:docMk/>
            <pc:sldMk cId="3883469569" sldId="332"/>
            <ac:picMk id="17412" creationId="{D542979B-8C1F-4222-90F5-DC96D566EFAB}"/>
          </ac:picMkLst>
        </pc:picChg>
      </pc:sldChg>
      <pc:sldChg chg="modSp mod">
        <pc:chgData name="Beverly Jackson" userId="d819b667-6db0-44d2-a9fa-2b5c8b23c33f" providerId="ADAL" clId="{50B7FCCF-8F81-43E1-BCAB-C62532BD56B6}" dt="2023-07-24T21:25:06.277" v="1278" actId="1582"/>
        <pc:sldMkLst>
          <pc:docMk/>
          <pc:sldMk cId="3023533013" sldId="333"/>
        </pc:sldMkLst>
        <pc:spChg chg="mod">
          <ac:chgData name="Beverly Jackson" userId="d819b667-6db0-44d2-a9fa-2b5c8b23c33f" providerId="ADAL" clId="{50B7FCCF-8F81-43E1-BCAB-C62532BD56B6}" dt="2023-07-24T21:25:06.277" v="1278" actId="1582"/>
          <ac:spMkLst>
            <pc:docMk/>
            <pc:sldMk cId="3023533013" sldId="333"/>
            <ac:spMk id="2" creationId="{DD5F449B-8F3B-4AAF-8478-A49AE21EA415}"/>
          </ac:spMkLst>
        </pc:spChg>
      </pc:sldChg>
      <pc:sldChg chg="modSp mod">
        <pc:chgData name="Beverly Jackson" userId="d819b667-6db0-44d2-a9fa-2b5c8b23c33f" providerId="ADAL" clId="{50B7FCCF-8F81-43E1-BCAB-C62532BD56B6}" dt="2023-07-24T21:28:25.371" v="1316" actId="255"/>
        <pc:sldMkLst>
          <pc:docMk/>
          <pc:sldMk cId="381973096" sldId="334"/>
        </pc:sldMkLst>
        <pc:spChg chg="mod">
          <ac:chgData name="Beverly Jackson" userId="d819b667-6db0-44d2-a9fa-2b5c8b23c33f" providerId="ADAL" clId="{50B7FCCF-8F81-43E1-BCAB-C62532BD56B6}" dt="2023-07-24T21:26:06.671" v="1283" actId="14100"/>
          <ac:spMkLst>
            <pc:docMk/>
            <pc:sldMk cId="381973096" sldId="334"/>
            <ac:spMk id="2" creationId="{44C4B192-3515-4E4A-B060-18FB7181041F}"/>
          </ac:spMkLst>
        </pc:spChg>
        <pc:spChg chg="mod">
          <ac:chgData name="Beverly Jackson" userId="d819b667-6db0-44d2-a9fa-2b5c8b23c33f" providerId="ADAL" clId="{50B7FCCF-8F81-43E1-BCAB-C62532BD56B6}" dt="2023-07-24T21:28:25.371" v="1316" actId="255"/>
          <ac:spMkLst>
            <pc:docMk/>
            <pc:sldMk cId="381973096" sldId="334"/>
            <ac:spMk id="3" creationId="{288C824B-5A06-4907-A591-748BA64E8FE2}"/>
          </ac:spMkLst>
        </pc:spChg>
        <pc:picChg chg="mod">
          <ac:chgData name="Beverly Jackson" userId="d819b667-6db0-44d2-a9fa-2b5c8b23c33f" providerId="ADAL" clId="{50B7FCCF-8F81-43E1-BCAB-C62532BD56B6}" dt="2023-07-24T21:26:37.002" v="1286" actId="1440"/>
          <ac:picMkLst>
            <pc:docMk/>
            <pc:sldMk cId="381973096" sldId="334"/>
            <ac:picMk id="20482" creationId="{3C3C3B8B-2E68-498B-B28A-EAE331FB30C3}"/>
          </ac:picMkLst>
        </pc:picChg>
        <pc:picChg chg="mod">
          <ac:chgData name="Beverly Jackson" userId="d819b667-6db0-44d2-a9fa-2b5c8b23c33f" providerId="ADAL" clId="{50B7FCCF-8F81-43E1-BCAB-C62532BD56B6}" dt="2023-07-24T21:27:38.660" v="1295" actId="1440"/>
          <ac:picMkLst>
            <pc:docMk/>
            <pc:sldMk cId="381973096" sldId="334"/>
            <ac:picMk id="20484" creationId="{D16F1F55-B7DC-49DD-BB51-09570839F412}"/>
          </ac:picMkLst>
        </pc:picChg>
        <pc:picChg chg="mod">
          <ac:chgData name="Beverly Jackson" userId="d819b667-6db0-44d2-a9fa-2b5c8b23c33f" providerId="ADAL" clId="{50B7FCCF-8F81-43E1-BCAB-C62532BD56B6}" dt="2023-07-24T21:27:24.811" v="1293" actId="1076"/>
          <ac:picMkLst>
            <pc:docMk/>
            <pc:sldMk cId="381973096" sldId="334"/>
            <ac:picMk id="20486" creationId="{7EF323BA-5991-474B-A203-ACE685BC4997}"/>
          </ac:picMkLst>
        </pc:picChg>
      </pc:sldChg>
      <pc:sldChg chg="modSp mod">
        <pc:chgData name="Beverly Jackson" userId="d819b667-6db0-44d2-a9fa-2b5c8b23c33f" providerId="ADAL" clId="{50B7FCCF-8F81-43E1-BCAB-C62532BD56B6}" dt="2023-07-24T21:29:09.129" v="1323" actId="20577"/>
        <pc:sldMkLst>
          <pc:docMk/>
          <pc:sldMk cId="3907086274" sldId="335"/>
        </pc:sldMkLst>
        <pc:spChg chg="mod">
          <ac:chgData name="Beverly Jackson" userId="d819b667-6db0-44d2-a9fa-2b5c8b23c33f" providerId="ADAL" clId="{50B7FCCF-8F81-43E1-BCAB-C62532BD56B6}" dt="2023-07-24T21:28:53.133" v="1321" actId="14100"/>
          <ac:spMkLst>
            <pc:docMk/>
            <pc:sldMk cId="3907086274" sldId="335"/>
            <ac:spMk id="2" creationId="{2B8AE0AB-8206-4799-BBB9-DD95D55938E2}"/>
          </ac:spMkLst>
        </pc:spChg>
        <pc:spChg chg="mod">
          <ac:chgData name="Beverly Jackson" userId="d819b667-6db0-44d2-a9fa-2b5c8b23c33f" providerId="ADAL" clId="{50B7FCCF-8F81-43E1-BCAB-C62532BD56B6}" dt="2023-07-24T21:29:09.129" v="1323" actId="20577"/>
          <ac:spMkLst>
            <pc:docMk/>
            <pc:sldMk cId="3907086274" sldId="335"/>
            <ac:spMk id="3" creationId="{66A6E4D2-2488-4714-B5BA-85BA8BE37CEF}"/>
          </ac:spMkLst>
        </pc:spChg>
      </pc:sldChg>
      <pc:sldChg chg="modSp">
        <pc:chgData name="Beverly Jackson" userId="d819b667-6db0-44d2-a9fa-2b5c8b23c33f" providerId="ADAL" clId="{50B7FCCF-8F81-43E1-BCAB-C62532BD56B6}" dt="2023-07-17T21:23:40.543" v="20"/>
        <pc:sldMkLst>
          <pc:docMk/>
          <pc:sldMk cId="2164053011" sldId="336"/>
        </pc:sldMkLst>
        <pc:spChg chg="mod">
          <ac:chgData name="Beverly Jackson" userId="d819b667-6db0-44d2-a9fa-2b5c8b23c33f" providerId="ADAL" clId="{50B7FCCF-8F81-43E1-BCAB-C62532BD56B6}" dt="2023-07-17T21:23:40.543" v="20"/>
          <ac:spMkLst>
            <pc:docMk/>
            <pc:sldMk cId="2164053011" sldId="336"/>
            <ac:spMk id="2" creationId="{EC83D726-39C1-4E69-B743-67B83397C708}"/>
          </ac:spMkLst>
        </pc:spChg>
      </pc:sldChg>
      <pc:sldChg chg="modSp">
        <pc:chgData name="Beverly Jackson" userId="d819b667-6db0-44d2-a9fa-2b5c8b23c33f" providerId="ADAL" clId="{50B7FCCF-8F81-43E1-BCAB-C62532BD56B6}" dt="2023-07-17T21:23:40.543" v="20"/>
        <pc:sldMkLst>
          <pc:docMk/>
          <pc:sldMk cId="257920408" sldId="337"/>
        </pc:sldMkLst>
        <pc:spChg chg="mod">
          <ac:chgData name="Beverly Jackson" userId="d819b667-6db0-44d2-a9fa-2b5c8b23c33f" providerId="ADAL" clId="{50B7FCCF-8F81-43E1-BCAB-C62532BD56B6}" dt="2023-07-17T21:23:40.543" v="20"/>
          <ac:spMkLst>
            <pc:docMk/>
            <pc:sldMk cId="257920408" sldId="337"/>
            <ac:spMk id="2" creationId="{0862460B-9047-4318-98FE-D971BCCD953C}"/>
          </ac:spMkLst>
        </pc:spChg>
      </pc:sldChg>
      <pc:sldChg chg="modSp">
        <pc:chgData name="Beverly Jackson" userId="d819b667-6db0-44d2-a9fa-2b5c8b23c33f" providerId="ADAL" clId="{50B7FCCF-8F81-43E1-BCAB-C62532BD56B6}" dt="2023-07-17T21:23:40.543" v="20"/>
        <pc:sldMkLst>
          <pc:docMk/>
          <pc:sldMk cId="2175051378" sldId="338"/>
        </pc:sldMkLst>
        <pc:spChg chg="mod">
          <ac:chgData name="Beverly Jackson" userId="d819b667-6db0-44d2-a9fa-2b5c8b23c33f" providerId="ADAL" clId="{50B7FCCF-8F81-43E1-BCAB-C62532BD56B6}" dt="2023-07-17T21:23:40.543" v="20"/>
          <ac:spMkLst>
            <pc:docMk/>
            <pc:sldMk cId="2175051378" sldId="338"/>
            <ac:spMk id="2" creationId="{FFE5C56B-D6B9-465D-9203-18BCA55A87D6}"/>
          </ac:spMkLst>
        </pc:spChg>
      </pc:sldChg>
      <pc:sldChg chg="modSp">
        <pc:chgData name="Beverly Jackson" userId="d819b667-6db0-44d2-a9fa-2b5c8b23c33f" providerId="ADAL" clId="{50B7FCCF-8F81-43E1-BCAB-C62532BD56B6}" dt="2023-07-17T21:23:40.543" v="20"/>
        <pc:sldMkLst>
          <pc:docMk/>
          <pc:sldMk cId="1660447472" sldId="339"/>
        </pc:sldMkLst>
        <pc:spChg chg="mod">
          <ac:chgData name="Beverly Jackson" userId="d819b667-6db0-44d2-a9fa-2b5c8b23c33f" providerId="ADAL" clId="{50B7FCCF-8F81-43E1-BCAB-C62532BD56B6}" dt="2023-07-17T21:23:40.543" v="20"/>
          <ac:spMkLst>
            <pc:docMk/>
            <pc:sldMk cId="1660447472" sldId="339"/>
            <ac:spMk id="2" creationId="{1F009739-023D-4823-A0AE-0B6C9B0818DE}"/>
          </ac:spMkLst>
        </pc:spChg>
      </pc:sldChg>
      <pc:sldChg chg="modSp">
        <pc:chgData name="Beverly Jackson" userId="d819b667-6db0-44d2-a9fa-2b5c8b23c33f" providerId="ADAL" clId="{50B7FCCF-8F81-43E1-BCAB-C62532BD56B6}" dt="2023-07-17T21:23:40.543" v="20"/>
        <pc:sldMkLst>
          <pc:docMk/>
          <pc:sldMk cId="1596538880" sldId="340"/>
        </pc:sldMkLst>
        <pc:spChg chg="mod">
          <ac:chgData name="Beverly Jackson" userId="d819b667-6db0-44d2-a9fa-2b5c8b23c33f" providerId="ADAL" clId="{50B7FCCF-8F81-43E1-BCAB-C62532BD56B6}" dt="2023-07-17T21:23:40.543" v="20"/>
          <ac:spMkLst>
            <pc:docMk/>
            <pc:sldMk cId="1596538880" sldId="340"/>
            <ac:spMk id="3" creationId="{17928247-6258-4A4E-93A7-97EEF2BB1F7E}"/>
          </ac:spMkLst>
        </pc:spChg>
        <pc:spChg chg="mod">
          <ac:chgData name="Beverly Jackson" userId="d819b667-6db0-44d2-a9fa-2b5c8b23c33f" providerId="ADAL" clId="{50B7FCCF-8F81-43E1-BCAB-C62532BD56B6}" dt="2023-07-17T21:23:40.543" v="20"/>
          <ac:spMkLst>
            <pc:docMk/>
            <pc:sldMk cId="1596538880" sldId="340"/>
            <ac:spMk id="4" creationId="{2F6A8456-2EBD-4F2D-BFA4-A6F06D4A263D}"/>
          </ac:spMkLst>
        </pc:spChg>
      </pc:sldChg>
      <pc:sldChg chg="modSp">
        <pc:chgData name="Beverly Jackson" userId="d819b667-6db0-44d2-a9fa-2b5c8b23c33f" providerId="ADAL" clId="{50B7FCCF-8F81-43E1-BCAB-C62532BD56B6}" dt="2023-07-17T21:23:40.543" v="20"/>
        <pc:sldMkLst>
          <pc:docMk/>
          <pc:sldMk cId="137796856" sldId="341"/>
        </pc:sldMkLst>
        <pc:spChg chg="mod">
          <ac:chgData name="Beverly Jackson" userId="d819b667-6db0-44d2-a9fa-2b5c8b23c33f" providerId="ADAL" clId="{50B7FCCF-8F81-43E1-BCAB-C62532BD56B6}" dt="2023-07-17T21:23:40.543" v="20"/>
          <ac:spMkLst>
            <pc:docMk/>
            <pc:sldMk cId="137796856" sldId="341"/>
            <ac:spMk id="2" creationId="{69928EE1-BBEB-4076-B91D-48FFB43E0D71}"/>
          </ac:spMkLst>
        </pc:spChg>
        <pc:spChg chg="mod">
          <ac:chgData name="Beverly Jackson" userId="d819b667-6db0-44d2-a9fa-2b5c8b23c33f" providerId="ADAL" clId="{50B7FCCF-8F81-43E1-BCAB-C62532BD56B6}" dt="2023-07-17T21:23:40.543" v="20"/>
          <ac:spMkLst>
            <pc:docMk/>
            <pc:sldMk cId="137796856" sldId="341"/>
            <ac:spMk id="3" creationId="{F6089A9A-2E6C-4F2B-8BE4-D85544287EAB}"/>
          </ac:spMkLst>
        </pc:spChg>
      </pc:sldChg>
      <pc:sldChg chg="modSp">
        <pc:chgData name="Beverly Jackson" userId="d819b667-6db0-44d2-a9fa-2b5c8b23c33f" providerId="ADAL" clId="{50B7FCCF-8F81-43E1-BCAB-C62532BD56B6}" dt="2023-07-17T21:23:40.543" v="20"/>
        <pc:sldMkLst>
          <pc:docMk/>
          <pc:sldMk cId="2520707588" sldId="342"/>
        </pc:sldMkLst>
        <pc:spChg chg="mod">
          <ac:chgData name="Beverly Jackson" userId="d819b667-6db0-44d2-a9fa-2b5c8b23c33f" providerId="ADAL" clId="{50B7FCCF-8F81-43E1-BCAB-C62532BD56B6}" dt="2023-07-17T21:23:40.543" v="20"/>
          <ac:spMkLst>
            <pc:docMk/>
            <pc:sldMk cId="2520707588" sldId="342"/>
            <ac:spMk id="3" creationId="{D0AE0165-DFFD-412B-89DE-C47C6F21C933}"/>
          </ac:spMkLst>
        </pc:spChg>
      </pc:sldChg>
      <pc:sldChg chg="modSp">
        <pc:chgData name="Beverly Jackson" userId="d819b667-6db0-44d2-a9fa-2b5c8b23c33f" providerId="ADAL" clId="{50B7FCCF-8F81-43E1-BCAB-C62532BD56B6}" dt="2023-07-17T21:23:40.543" v="20"/>
        <pc:sldMkLst>
          <pc:docMk/>
          <pc:sldMk cId="2647245901" sldId="343"/>
        </pc:sldMkLst>
        <pc:spChg chg="mod">
          <ac:chgData name="Beverly Jackson" userId="d819b667-6db0-44d2-a9fa-2b5c8b23c33f" providerId="ADAL" clId="{50B7FCCF-8F81-43E1-BCAB-C62532BD56B6}" dt="2023-07-17T21:23:40.543" v="20"/>
          <ac:spMkLst>
            <pc:docMk/>
            <pc:sldMk cId="2647245901" sldId="343"/>
            <ac:spMk id="3" creationId="{A344691C-CCBE-4568-9E0E-617DB4017B9A}"/>
          </ac:spMkLst>
        </pc:spChg>
        <pc:spChg chg="mod">
          <ac:chgData name="Beverly Jackson" userId="d819b667-6db0-44d2-a9fa-2b5c8b23c33f" providerId="ADAL" clId="{50B7FCCF-8F81-43E1-BCAB-C62532BD56B6}" dt="2023-07-17T21:23:40.543" v="20"/>
          <ac:spMkLst>
            <pc:docMk/>
            <pc:sldMk cId="2647245901" sldId="343"/>
            <ac:spMk id="4" creationId="{84F0817C-1356-45FE-A52B-0E7A26F33B8A}"/>
          </ac:spMkLst>
        </pc:spChg>
      </pc:sldChg>
      <pc:sldChg chg="modSp">
        <pc:chgData name="Beverly Jackson" userId="d819b667-6db0-44d2-a9fa-2b5c8b23c33f" providerId="ADAL" clId="{50B7FCCF-8F81-43E1-BCAB-C62532BD56B6}" dt="2023-07-17T21:23:40.543" v="20"/>
        <pc:sldMkLst>
          <pc:docMk/>
          <pc:sldMk cId="3883892314" sldId="344"/>
        </pc:sldMkLst>
        <pc:spChg chg="mod">
          <ac:chgData name="Beverly Jackson" userId="d819b667-6db0-44d2-a9fa-2b5c8b23c33f" providerId="ADAL" clId="{50B7FCCF-8F81-43E1-BCAB-C62532BD56B6}" dt="2023-07-17T21:23:40.543" v="20"/>
          <ac:spMkLst>
            <pc:docMk/>
            <pc:sldMk cId="3883892314" sldId="344"/>
            <ac:spMk id="2" creationId="{1407F348-F183-4019-886A-79A054A3B409}"/>
          </ac:spMkLst>
        </pc:spChg>
        <pc:spChg chg="mod">
          <ac:chgData name="Beverly Jackson" userId="d819b667-6db0-44d2-a9fa-2b5c8b23c33f" providerId="ADAL" clId="{50B7FCCF-8F81-43E1-BCAB-C62532BD56B6}" dt="2023-07-17T21:23:40.543" v="20"/>
          <ac:spMkLst>
            <pc:docMk/>
            <pc:sldMk cId="3883892314" sldId="344"/>
            <ac:spMk id="3" creationId="{5CA7C1CA-1659-4F83-A9F0-5FEFB818F309}"/>
          </ac:spMkLst>
        </pc:spChg>
      </pc:sldChg>
      <pc:sldChg chg="modSp">
        <pc:chgData name="Beverly Jackson" userId="d819b667-6db0-44d2-a9fa-2b5c8b23c33f" providerId="ADAL" clId="{50B7FCCF-8F81-43E1-BCAB-C62532BD56B6}" dt="2023-07-17T21:23:40.543" v="20"/>
        <pc:sldMkLst>
          <pc:docMk/>
          <pc:sldMk cId="676563369" sldId="345"/>
        </pc:sldMkLst>
        <pc:spChg chg="mod">
          <ac:chgData name="Beverly Jackson" userId="d819b667-6db0-44d2-a9fa-2b5c8b23c33f" providerId="ADAL" clId="{50B7FCCF-8F81-43E1-BCAB-C62532BD56B6}" dt="2023-07-17T21:23:40.543" v="20"/>
          <ac:spMkLst>
            <pc:docMk/>
            <pc:sldMk cId="676563369" sldId="345"/>
            <ac:spMk id="2" creationId="{3DFDBA56-C201-4E68-A4EA-3C17AEE78DFD}"/>
          </ac:spMkLst>
        </pc:spChg>
        <pc:spChg chg="mod">
          <ac:chgData name="Beverly Jackson" userId="d819b667-6db0-44d2-a9fa-2b5c8b23c33f" providerId="ADAL" clId="{50B7FCCF-8F81-43E1-BCAB-C62532BD56B6}" dt="2023-07-17T21:23:40.543" v="20"/>
          <ac:spMkLst>
            <pc:docMk/>
            <pc:sldMk cId="676563369" sldId="345"/>
            <ac:spMk id="3" creationId="{BF1AD80B-21FE-4A77-A7E6-90CD2A66F60C}"/>
          </ac:spMkLst>
        </pc:spChg>
      </pc:sldChg>
      <pc:sldChg chg="modSp">
        <pc:chgData name="Beverly Jackson" userId="d819b667-6db0-44d2-a9fa-2b5c8b23c33f" providerId="ADAL" clId="{50B7FCCF-8F81-43E1-BCAB-C62532BD56B6}" dt="2023-07-17T21:23:40.543" v="20"/>
        <pc:sldMkLst>
          <pc:docMk/>
          <pc:sldMk cId="3520990011" sldId="346"/>
        </pc:sldMkLst>
        <pc:spChg chg="mod">
          <ac:chgData name="Beverly Jackson" userId="d819b667-6db0-44d2-a9fa-2b5c8b23c33f" providerId="ADAL" clId="{50B7FCCF-8F81-43E1-BCAB-C62532BD56B6}" dt="2023-07-17T21:23:40.543" v="20"/>
          <ac:spMkLst>
            <pc:docMk/>
            <pc:sldMk cId="3520990011" sldId="346"/>
            <ac:spMk id="2" creationId="{BB2D2778-F759-4B5B-8B68-8F498231D756}"/>
          </ac:spMkLst>
        </pc:spChg>
        <pc:spChg chg="mod">
          <ac:chgData name="Beverly Jackson" userId="d819b667-6db0-44d2-a9fa-2b5c8b23c33f" providerId="ADAL" clId="{50B7FCCF-8F81-43E1-BCAB-C62532BD56B6}" dt="2023-07-17T21:23:40.543" v="20"/>
          <ac:spMkLst>
            <pc:docMk/>
            <pc:sldMk cId="3520990011" sldId="346"/>
            <ac:spMk id="3" creationId="{0825F6F5-16E2-4ECC-9A1C-490BCFD58327}"/>
          </ac:spMkLst>
        </pc:spChg>
      </pc:sldChg>
      <pc:sldChg chg="modSp">
        <pc:chgData name="Beverly Jackson" userId="d819b667-6db0-44d2-a9fa-2b5c8b23c33f" providerId="ADAL" clId="{50B7FCCF-8F81-43E1-BCAB-C62532BD56B6}" dt="2023-07-17T21:23:40.543" v="20"/>
        <pc:sldMkLst>
          <pc:docMk/>
          <pc:sldMk cId="917430907" sldId="347"/>
        </pc:sldMkLst>
        <pc:spChg chg="mod">
          <ac:chgData name="Beverly Jackson" userId="d819b667-6db0-44d2-a9fa-2b5c8b23c33f" providerId="ADAL" clId="{50B7FCCF-8F81-43E1-BCAB-C62532BD56B6}" dt="2023-07-17T21:23:40.543" v="20"/>
          <ac:spMkLst>
            <pc:docMk/>
            <pc:sldMk cId="917430907" sldId="347"/>
            <ac:spMk id="2" creationId="{B98BAA54-B986-4515-BBCA-2531F53A6105}"/>
          </ac:spMkLst>
        </pc:spChg>
        <pc:spChg chg="mod">
          <ac:chgData name="Beverly Jackson" userId="d819b667-6db0-44d2-a9fa-2b5c8b23c33f" providerId="ADAL" clId="{50B7FCCF-8F81-43E1-BCAB-C62532BD56B6}" dt="2023-07-17T21:23:40.543" v="20"/>
          <ac:spMkLst>
            <pc:docMk/>
            <pc:sldMk cId="917430907" sldId="347"/>
            <ac:spMk id="3" creationId="{BC691CF2-ABCF-49CA-A5FF-87DAEA6EF967}"/>
          </ac:spMkLst>
        </pc:spChg>
      </pc:sldChg>
      <pc:sldChg chg="modSp">
        <pc:chgData name="Beverly Jackson" userId="d819b667-6db0-44d2-a9fa-2b5c8b23c33f" providerId="ADAL" clId="{50B7FCCF-8F81-43E1-BCAB-C62532BD56B6}" dt="2023-07-17T21:23:40.543" v="20"/>
        <pc:sldMkLst>
          <pc:docMk/>
          <pc:sldMk cId="4164741193" sldId="348"/>
        </pc:sldMkLst>
        <pc:spChg chg="mod">
          <ac:chgData name="Beverly Jackson" userId="d819b667-6db0-44d2-a9fa-2b5c8b23c33f" providerId="ADAL" clId="{50B7FCCF-8F81-43E1-BCAB-C62532BD56B6}" dt="2023-07-17T21:23:40.543" v="20"/>
          <ac:spMkLst>
            <pc:docMk/>
            <pc:sldMk cId="4164741193" sldId="348"/>
            <ac:spMk id="4" creationId="{3F0449ED-BAD5-4B82-9215-ED6DF0C92B3D}"/>
          </ac:spMkLst>
        </pc:spChg>
      </pc:sldChg>
      <pc:sldChg chg="modSp">
        <pc:chgData name="Beverly Jackson" userId="d819b667-6db0-44d2-a9fa-2b5c8b23c33f" providerId="ADAL" clId="{50B7FCCF-8F81-43E1-BCAB-C62532BD56B6}" dt="2023-07-17T21:23:40.543" v="20"/>
        <pc:sldMkLst>
          <pc:docMk/>
          <pc:sldMk cId="2749939248" sldId="349"/>
        </pc:sldMkLst>
        <pc:spChg chg="mod">
          <ac:chgData name="Beverly Jackson" userId="d819b667-6db0-44d2-a9fa-2b5c8b23c33f" providerId="ADAL" clId="{50B7FCCF-8F81-43E1-BCAB-C62532BD56B6}" dt="2023-07-17T21:23:40.543" v="20"/>
          <ac:spMkLst>
            <pc:docMk/>
            <pc:sldMk cId="2749939248" sldId="349"/>
            <ac:spMk id="3" creationId="{B98EEE0B-0B43-4FEC-9A25-7FB7FCEF77DC}"/>
          </ac:spMkLst>
        </pc:spChg>
        <pc:spChg chg="mod">
          <ac:chgData name="Beverly Jackson" userId="d819b667-6db0-44d2-a9fa-2b5c8b23c33f" providerId="ADAL" clId="{50B7FCCF-8F81-43E1-BCAB-C62532BD56B6}" dt="2023-07-17T21:23:40.543" v="20"/>
          <ac:spMkLst>
            <pc:docMk/>
            <pc:sldMk cId="2749939248" sldId="349"/>
            <ac:spMk id="4" creationId="{06DC3162-1E28-491D-9C00-DF81C8523F21}"/>
          </ac:spMkLst>
        </pc:spChg>
      </pc:sldChg>
      <pc:sldChg chg="modSp">
        <pc:chgData name="Beverly Jackson" userId="d819b667-6db0-44d2-a9fa-2b5c8b23c33f" providerId="ADAL" clId="{50B7FCCF-8F81-43E1-BCAB-C62532BD56B6}" dt="2023-07-17T21:23:40.543" v="20"/>
        <pc:sldMkLst>
          <pc:docMk/>
          <pc:sldMk cId="2561128137" sldId="350"/>
        </pc:sldMkLst>
        <pc:spChg chg="mod">
          <ac:chgData name="Beverly Jackson" userId="d819b667-6db0-44d2-a9fa-2b5c8b23c33f" providerId="ADAL" clId="{50B7FCCF-8F81-43E1-BCAB-C62532BD56B6}" dt="2023-07-17T21:23:40.543" v="20"/>
          <ac:spMkLst>
            <pc:docMk/>
            <pc:sldMk cId="2561128137" sldId="350"/>
            <ac:spMk id="2" creationId="{697132CB-3175-41B5-B195-F6036B25F096}"/>
          </ac:spMkLst>
        </pc:spChg>
        <pc:spChg chg="mod">
          <ac:chgData name="Beverly Jackson" userId="d819b667-6db0-44d2-a9fa-2b5c8b23c33f" providerId="ADAL" clId="{50B7FCCF-8F81-43E1-BCAB-C62532BD56B6}" dt="2023-07-17T21:23:40.543" v="20"/>
          <ac:spMkLst>
            <pc:docMk/>
            <pc:sldMk cId="2561128137" sldId="350"/>
            <ac:spMk id="3" creationId="{9055C9FA-C808-4C09-909A-A4533890BDE7}"/>
          </ac:spMkLst>
        </pc:spChg>
      </pc:sldChg>
      <pc:sldChg chg="modSp">
        <pc:chgData name="Beverly Jackson" userId="d819b667-6db0-44d2-a9fa-2b5c8b23c33f" providerId="ADAL" clId="{50B7FCCF-8F81-43E1-BCAB-C62532BD56B6}" dt="2023-07-17T21:23:40.543" v="20"/>
        <pc:sldMkLst>
          <pc:docMk/>
          <pc:sldMk cId="1352702554" sldId="351"/>
        </pc:sldMkLst>
        <pc:spChg chg="mod">
          <ac:chgData name="Beverly Jackson" userId="d819b667-6db0-44d2-a9fa-2b5c8b23c33f" providerId="ADAL" clId="{50B7FCCF-8F81-43E1-BCAB-C62532BD56B6}" dt="2023-07-17T21:23:40.543" v="20"/>
          <ac:spMkLst>
            <pc:docMk/>
            <pc:sldMk cId="1352702554" sldId="351"/>
            <ac:spMk id="4" creationId="{D4B7F867-FB0E-4781-81E8-39214DFF20A5}"/>
          </ac:spMkLst>
        </pc:spChg>
      </pc:sldChg>
      <pc:sldChg chg="modSp">
        <pc:chgData name="Beverly Jackson" userId="d819b667-6db0-44d2-a9fa-2b5c8b23c33f" providerId="ADAL" clId="{50B7FCCF-8F81-43E1-BCAB-C62532BD56B6}" dt="2023-07-17T21:23:40.543" v="20"/>
        <pc:sldMkLst>
          <pc:docMk/>
          <pc:sldMk cId="511180138" sldId="352"/>
        </pc:sldMkLst>
        <pc:spChg chg="mod">
          <ac:chgData name="Beverly Jackson" userId="d819b667-6db0-44d2-a9fa-2b5c8b23c33f" providerId="ADAL" clId="{50B7FCCF-8F81-43E1-BCAB-C62532BD56B6}" dt="2023-07-17T21:23:40.543" v="20"/>
          <ac:spMkLst>
            <pc:docMk/>
            <pc:sldMk cId="511180138" sldId="352"/>
            <ac:spMk id="3" creationId="{89D308BD-D95A-4D82-9CD7-9B06C03C3A07}"/>
          </ac:spMkLst>
        </pc:spChg>
        <pc:spChg chg="mod">
          <ac:chgData name="Beverly Jackson" userId="d819b667-6db0-44d2-a9fa-2b5c8b23c33f" providerId="ADAL" clId="{50B7FCCF-8F81-43E1-BCAB-C62532BD56B6}" dt="2023-07-17T21:23:40.543" v="20"/>
          <ac:spMkLst>
            <pc:docMk/>
            <pc:sldMk cId="511180138" sldId="352"/>
            <ac:spMk id="4" creationId="{C98C1720-AC98-4411-ADC2-CC402D8A4C70}"/>
          </ac:spMkLst>
        </pc:spChg>
      </pc:sldChg>
      <pc:sldChg chg="modSp">
        <pc:chgData name="Beverly Jackson" userId="d819b667-6db0-44d2-a9fa-2b5c8b23c33f" providerId="ADAL" clId="{50B7FCCF-8F81-43E1-BCAB-C62532BD56B6}" dt="2023-07-17T21:23:40.543" v="20"/>
        <pc:sldMkLst>
          <pc:docMk/>
          <pc:sldMk cId="2158840882" sldId="353"/>
        </pc:sldMkLst>
        <pc:spChg chg="mod">
          <ac:chgData name="Beverly Jackson" userId="d819b667-6db0-44d2-a9fa-2b5c8b23c33f" providerId="ADAL" clId="{50B7FCCF-8F81-43E1-BCAB-C62532BD56B6}" dt="2023-07-17T21:23:40.543" v="20"/>
          <ac:spMkLst>
            <pc:docMk/>
            <pc:sldMk cId="2158840882" sldId="353"/>
            <ac:spMk id="2" creationId="{3F3FAB9D-8F42-4847-861F-EC99F8C8C3D4}"/>
          </ac:spMkLst>
        </pc:spChg>
        <pc:spChg chg="mod">
          <ac:chgData name="Beverly Jackson" userId="d819b667-6db0-44d2-a9fa-2b5c8b23c33f" providerId="ADAL" clId="{50B7FCCF-8F81-43E1-BCAB-C62532BD56B6}" dt="2023-07-17T21:23:40.543" v="20"/>
          <ac:spMkLst>
            <pc:docMk/>
            <pc:sldMk cId="2158840882" sldId="353"/>
            <ac:spMk id="3" creationId="{ACB2ED81-AC66-4BA8-8757-54BDE2A1EEC8}"/>
          </ac:spMkLst>
        </pc:spChg>
      </pc:sldChg>
      <pc:sldChg chg="modSp">
        <pc:chgData name="Beverly Jackson" userId="d819b667-6db0-44d2-a9fa-2b5c8b23c33f" providerId="ADAL" clId="{50B7FCCF-8F81-43E1-BCAB-C62532BD56B6}" dt="2023-07-17T21:23:40.543" v="20"/>
        <pc:sldMkLst>
          <pc:docMk/>
          <pc:sldMk cId="348735938" sldId="354"/>
        </pc:sldMkLst>
        <pc:spChg chg="mod">
          <ac:chgData name="Beverly Jackson" userId="d819b667-6db0-44d2-a9fa-2b5c8b23c33f" providerId="ADAL" clId="{50B7FCCF-8F81-43E1-BCAB-C62532BD56B6}" dt="2023-07-17T21:23:40.543" v="20"/>
          <ac:spMkLst>
            <pc:docMk/>
            <pc:sldMk cId="348735938" sldId="354"/>
            <ac:spMk id="2" creationId="{B987BBA0-A327-4D51-8BFD-D550C3369420}"/>
          </ac:spMkLst>
        </pc:spChg>
        <pc:spChg chg="mod">
          <ac:chgData name="Beverly Jackson" userId="d819b667-6db0-44d2-a9fa-2b5c8b23c33f" providerId="ADAL" clId="{50B7FCCF-8F81-43E1-BCAB-C62532BD56B6}" dt="2023-07-17T21:23:40.543" v="20"/>
          <ac:spMkLst>
            <pc:docMk/>
            <pc:sldMk cId="348735938" sldId="354"/>
            <ac:spMk id="3" creationId="{63F82540-8220-49E1-B32E-1FF46500B3EB}"/>
          </ac:spMkLst>
        </pc:spChg>
      </pc:sldChg>
      <pc:sldChg chg="modSp">
        <pc:chgData name="Beverly Jackson" userId="d819b667-6db0-44d2-a9fa-2b5c8b23c33f" providerId="ADAL" clId="{50B7FCCF-8F81-43E1-BCAB-C62532BD56B6}" dt="2023-07-17T21:23:40.543" v="20"/>
        <pc:sldMkLst>
          <pc:docMk/>
          <pc:sldMk cId="2056613414" sldId="355"/>
        </pc:sldMkLst>
        <pc:spChg chg="mod">
          <ac:chgData name="Beverly Jackson" userId="d819b667-6db0-44d2-a9fa-2b5c8b23c33f" providerId="ADAL" clId="{50B7FCCF-8F81-43E1-BCAB-C62532BD56B6}" dt="2023-07-17T21:23:40.543" v="20"/>
          <ac:spMkLst>
            <pc:docMk/>
            <pc:sldMk cId="2056613414" sldId="355"/>
            <ac:spMk id="4" creationId="{8D54B34C-4305-4582-8212-CBB2BD8096E2}"/>
          </ac:spMkLst>
        </pc:spChg>
      </pc:sldChg>
      <pc:sldChg chg="modSp">
        <pc:chgData name="Beverly Jackson" userId="d819b667-6db0-44d2-a9fa-2b5c8b23c33f" providerId="ADAL" clId="{50B7FCCF-8F81-43E1-BCAB-C62532BD56B6}" dt="2023-07-17T21:23:40.543" v="20"/>
        <pc:sldMkLst>
          <pc:docMk/>
          <pc:sldMk cId="586761165" sldId="356"/>
        </pc:sldMkLst>
        <pc:spChg chg="mod">
          <ac:chgData name="Beverly Jackson" userId="d819b667-6db0-44d2-a9fa-2b5c8b23c33f" providerId="ADAL" clId="{50B7FCCF-8F81-43E1-BCAB-C62532BD56B6}" dt="2023-07-17T21:23:40.543" v="20"/>
          <ac:spMkLst>
            <pc:docMk/>
            <pc:sldMk cId="586761165" sldId="356"/>
            <ac:spMk id="2" creationId="{A59D446C-BEC9-4B3B-A926-F5B89AB1F2BB}"/>
          </ac:spMkLst>
        </pc:spChg>
        <pc:spChg chg="mod">
          <ac:chgData name="Beverly Jackson" userId="d819b667-6db0-44d2-a9fa-2b5c8b23c33f" providerId="ADAL" clId="{50B7FCCF-8F81-43E1-BCAB-C62532BD56B6}" dt="2023-07-17T21:23:40.543" v="20"/>
          <ac:spMkLst>
            <pc:docMk/>
            <pc:sldMk cId="586761165" sldId="356"/>
            <ac:spMk id="3" creationId="{95AC8AF4-45CE-4723-911E-436E4097A756}"/>
          </ac:spMkLst>
        </pc:spChg>
      </pc:sldChg>
      <pc:sldChg chg="modSp">
        <pc:chgData name="Beverly Jackson" userId="d819b667-6db0-44d2-a9fa-2b5c8b23c33f" providerId="ADAL" clId="{50B7FCCF-8F81-43E1-BCAB-C62532BD56B6}" dt="2023-07-17T21:23:40.543" v="20"/>
        <pc:sldMkLst>
          <pc:docMk/>
          <pc:sldMk cId="2701260287" sldId="357"/>
        </pc:sldMkLst>
        <pc:spChg chg="mod">
          <ac:chgData name="Beverly Jackson" userId="d819b667-6db0-44d2-a9fa-2b5c8b23c33f" providerId="ADAL" clId="{50B7FCCF-8F81-43E1-BCAB-C62532BD56B6}" dt="2023-07-17T21:23:40.543" v="20"/>
          <ac:spMkLst>
            <pc:docMk/>
            <pc:sldMk cId="2701260287" sldId="357"/>
            <ac:spMk id="2" creationId="{B1A59FD4-5DF8-4FD8-9DFB-FB5098F1D080}"/>
          </ac:spMkLst>
        </pc:spChg>
        <pc:spChg chg="mod">
          <ac:chgData name="Beverly Jackson" userId="d819b667-6db0-44d2-a9fa-2b5c8b23c33f" providerId="ADAL" clId="{50B7FCCF-8F81-43E1-BCAB-C62532BD56B6}" dt="2023-07-17T21:23:40.543" v="20"/>
          <ac:spMkLst>
            <pc:docMk/>
            <pc:sldMk cId="2701260287" sldId="357"/>
            <ac:spMk id="3" creationId="{0F6C51FF-5470-4535-BEA4-0BF7B62B6527}"/>
          </ac:spMkLst>
        </pc:spChg>
      </pc:sldChg>
      <pc:sldChg chg="modSp">
        <pc:chgData name="Beverly Jackson" userId="d819b667-6db0-44d2-a9fa-2b5c8b23c33f" providerId="ADAL" clId="{50B7FCCF-8F81-43E1-BCAB-C62532BD56B6}" dt="2023-07-17T21:23:40.543" v="20"/>
        <pc:sldMkLst>
          <pc:docMk/>
          <pc:sldMk cId="1209001479" sldId="358"/>
        </pc:sldMkLst>
        <pc:spChg chg="mod">
          <ac:chgData name="Beverly Jackson" userId="d819b667-6db0-44d2-a9fa-2b5c8b23c33f" providerId="ADAL" clId="{50B7FCCF-8F81-43E1-BCAB-C62532BD56B6}" dt="2023-07-17T21:23:40.543" v="20"/>
          <ac:spMkLst>
            <pc:docMk/>
            <pc:sldMk cId="1209001479" sldId="358"/>
            <ac:spMk id="2" creationId="{4BCDEE3C-B70E-4CCD-8169-2848781BF225}"/>
          </ac:spMkLst>
        </pc:spChg>
        <pc:spChg chg="mod">
          <ac:chgData name="Beverly Jackson" userId="d819b667-6db0-44d2-a9fa-2b5c8b23c33f" providerId="ADAL" clId="{50B7FCCF-8F81-43E1-BCAB-C62532BD56B6}" dt="2023-07-17T21:23:40.543" v="20"/>
          <ac:spMkLst>
            <pc:docMk/>
            <pc:sldMk cId="1209001479" sldId="358"/>
            <ac:spMk id="3" creationId="{0D2BDF49-5F7A-48CB-9546-6CD19A03B1BA}"/>
          </ac:spMkLst>
        </pc:spChg>
      </pc:sldChg>
      <pc:sldChg chg="modSp">
        <pc:chgData name="Beverly Jackson" userId="d819b667-6db0-44d2-a9fa-2b5c8b23c33f" providerId="ADAL" clId="{50B7FCCF-8F81-43E1-BCAB-C62532BD56B6}" dt="2023-07-17T21:23:40.543" v="20"/>
        <pc:sldMkLst>
          <pc:docMk/>
          <pc:sldMk cId="2017744922" sldId="359"/>
        </pc:sldMkLst>
        <pc:spChg chg="mod">
          <ac:chgData name="Beverly Jackson" userId="d819b667-6db0-44d2-a9fa-2b5c8b23c33f" providerId="ADAL" clId="{50B7FCCF-8F81-43E1-BCAB-C62532BD56B6}" dt="2023-07-17T21:23:40.543" v="20"/>
          <ac:spMkLst>
            <pc:docMk/>
            <pc:sldMk cId="2017744922" sldId="359"/>
            <ac:spMk id="2" creationId="{E0157A94-95C9-45C3-B674-DEB6A5CC80E8}"/>
          </ac:spMkLst>
        </pc:spChg>
        <pc:spChg chg="mod">
          <ac:chgData name="Beverly Jackson" userId="d819b667-6db0-44d2-a9fa-2b5c8b23c33f" providerId="ADAL" clId="{50B7FCCF-8F81-43E1-BCAB-C62532BD56B6}" dt="2023-07-17T21:23:40.543" v="20"/>
          <ac:spMkLst>
            <pc:docMk/>
            <pc:sldMk cId="2017744922" sldId="359"/>
            <ac:spMk id="3" creationId="{D55A4A6F-A3CC-414A-9B6D-2CA073EF15F0}"/>
          </ac:spMkLst>
        </pc:spChg>
      </pc:sldChg>
      <pc:sldChg chg="modSp">
        <pc:chgData name="Beverly Jackson" userId="d819b667-6db0-44d2-a9fa-2b5c8b23c33f" providerId="ADAL" clId="{50B7FCCF-8F81-43E1-BCAB-C62532BD56B6}" dt="2023-07-17T21:23:40.543" v="20"/>
        <pc:sldMkLst>
          <pc:docMk/>
          <pc:sldMk cId="1252908797" sldId="360"/>
        </pc:sldMkLst>
        <pc:spChg chg="mod">
          <ac:chgData name="Beverly Jackson" userId="d819b667-6db0-44d2-a9fa-2b5c8b23c33f" providerId="ADAL" clId="{50B7FCCF-8F81-43E1-BCAB-C62532BD56B6}" dt="2023-07-17T21:23:40.543" v="20"/>
          <ac:spMkLst>
            <pc:docMk/>
            <pc:sldMk cId="1252908797" sldId="360"/>
            <ac:spMk id="2" creationId="{E1566EC5-B992-4444-8E60-0B9B0632FFF4}"/>
          </ac:spMkLst>
        </pc:spChg>
        <pc:spChg chg="mod">
          <ac:chgData name="Beverly Jackson" userId="d819b667-6db0-44d2-a9fa-2b5c8b23c33f" providerId="ADAL" clId="{50B7FCCF-8F81-43E1-BCAB-C62532BD56B6}" dt="2023-07-17T21:23:40.543" v="20"/>
          <ac:spMkLst>
            <pc:docMk/>
            <pc:sldMk cId="1252908797" sldId="360"/>
            <ac:spMk id="3" creationId="{73036C60-35FE-4313-BB08-0A5DEA11EE44}"/>
          </ac:spMkLst>
        </pc:spChg>
      </pc:sldChg>
      <pc:sldChg chg="modSp">
        <pc:chgData name="Beverly Jackson" userId="d819b667-6db0-44d2-a9fa-2b5c8b23c33f" providerId="ADAL" clId="{50B7FCCF-8F81-43E1-BCAB-C62532BD56B6}" dt="2023-07-17T21:23:40.543" v="20"/>
        <pc:sldMkLst>
          <pc:docMk/>
          <pc:sldMk cId="4056912503" sldId="361"/>
        </pc:sldMkLst>
        <pc:spChg chg="mod">
          <ac:chgData name="Beverly Jackson" userId="d819b667-6db0-44d2-a9fa-2b5c8b23c33f" providerId="ADAL" clId="{50B7FCCF-8F81-43E1-BCAB-C62532BD56B6}" dt="2023-07-17T21:23:40.543" v="20"/>
          <ac:spMkLst>
            <pc:docMk/>
            <pc:sldMk cId="4056912503" sldId="361"/>
            <ac:spMk id="2" creationId="{F8682B36-215D-4917-A853-6C25FFA55C20}"/>
          </ac:spMkLst>
        </pc:spChg>
        <pc:spChg chg="mod">
          <ac:chgData name="Beverly Jackson" userId="d819b667-6db0-44d2-a9fa-2b5c8b23c33f" providerId="ADAL" clId="{50B7FCCF-8F81-43E1-BCAB-C62532BD56B6}" dt="2023-07-17T21:23:40.543" v="20"/>
          <ac:spMkLst>
            <pc:docMk/>
            <pc:sldMk cId="4056912503" sldId="361"/>
            <ac:spMk id="3" creationId="{C1BF6373-8777-4C01-B2DF-F230DF507FCF}"/>
          </ac:spMkLst>
        </pc:spChg>
      </pc:sldChg>
      <pc:sldChg chg="modSp">
        <pc:chgData name="Beverly Jackson" userId="d819b667-6db0-44d2-a9fa-2b5c8b23c33f" providerId="ADAL" clId="{50B7FCCF-8F81-43E1-BCAB-C62532BD56B6}" dt="2023-07-17T21:23:40.543" v="20"/>
        <pc:sldMkLst>
          <pc:docMk/>
          <pc:sldMk cId="3152765343" sldId="362"/>
        </pc:sldMkLst>
        <pc:spChg chg="mod">
          <ac:chgData name="Beverly Jackson" userId="d819b667-6db0-44d2-a9fa-2b5c8b23c33f" providerId="ADAL" clId="{50B7FCCF-8F81-43E1-BCAB-C62532BD56B6}" dt="2023-07-17T21:23:40.543" v="20"/>
          <ac:spMkLst>
            <pc:docMk/>
            <pc:sldMk cId="3152765343" sldId="362"/>
            <ac:spMk id="2" creationId="{BE728F9F-D97A-46D7-B21F-2FD48FA03ACC}"/>
          </ac:spMkLst>
        </pc:spChg>
        <pc:spChg chg="mod">
          <ac:chgData name="Beverly Jackson" userId="d819b667-6db0-44d2-a9fa-2b5c8b23c33f" providerId="ADAL" clId="{50B7FCCF-8F81-43E1-BCAB-C62532BD56B6}" dt="2023-07-17T21:23:40.543" v="20"/>
          <ac:spMkLst>
            <pc:docMk/>
            <pc:sldMk cId="3152765343" sldId="362"/>
            <ac:spMk id="3" creationId="{388DE5F8-3360-41BB-B0B5-E0B2D3EDD743}"/>
          </ac:spMkLst>
        </pc:spChg>
      </pc:sldChg>
      <pc:sldChg chg="modSp">
        <pc:chgData name="Beverly Jackson" userId="d819b667-6db0-44d2-a9fa-2b5c8b23c33f" providerId="ADAL" clId="{50B7FCCF-8F81-43E1-BCAB-C62532BD56B6}" dt="2023-07-17T21:23:40.543" v="20"/>
        <pc:sldMkLst>
          <pc:docMk/>
          <pc:sldMk cId="3128429478" sldId="363"/>
        </pc:sldMkLst>
        <pc:spChg chg="mod">
          <ac:chgData name="Beverly Jackson" userId="d819b667-6db0-44d2-a9fa-2b5c8b23c33f" providerId="ADAL" clId="{50B7FCCF-8F81-43E1-BCAB-C62532BD56B6}" dt="2023-07-17T21:23:40.543" v="20"/>
          <ac:spMkLst>
            <pc:docMk/>
            <pc:sldMk cId="3128429478" sldId="363"/>
            <ac:spMk id="2" creationId="{5EAB9805-4891-4757-AAD8-CD57132507BD}"/>
          </ac:spMkLst>
        </pc:spChg>
        <pc:spChg chg="mod">
          <ac:chgData name="Beverly Jackson" userId="d819b667-6db0-44d2-a9fa-2b5c8b23c33f" providerId="ADAL" clId="{50B7FCCF-8F81-43E1-BCAB-C62532BD56B6}" dt="2023-07-17T21:23:40.543" v="20"/>
          <ac:spMkLst>
            <pc:docMk/>
            <pc:sldMk cId="3128429478" sldId="363"/>
            <ac:spMk id="3" creationId="{D1D195C6-BD78-4A7C-8D3A-D4E7726EFC8F}"/>
          </ac:spMkLst>
        </pc:spChg>
      </pc:sldChg>
      <pc:sldChg chg="modSp">
        <pc:chgData name="Beverly Jackson" userId="d819b667-6db0-44d2-a9fa-2b5c8b23c33f" providerId="ADAL" clId="{50B7FCCF-8F81-43E1-BCAB-C62532BD56B6}" dt="2023-07-17T21:23:40.543" v="20"/>
        <pc:sldMkLst>
          <pc:docMk/>
          <pc:sldMk cId="3079345464" sldId="364"/>
        </pc:sldMkLst>
        <pc:spChg chg="mod">
          <ac:chgData name="Beverly Jackson" userId="d819b667-6db0-44d2-a9fa-2b5c8b23c33f" providerId="ADAL" clId="{50B7FCCF-8F81-43E1-BCAB-C62532BD56B6}" dt="2023-07-17T21:23:40.543" v="20"/>
          <ac:spMkLst>
            <pc:docMk/>
            <pc:sldMk cId="3079345464" sldId="364"/>
            <ac:spMk id="2" creationId="{226B72A4-C7DC-4598-AD48-A476B215821D}"/>
          </ac:spMkLst>
        </pc:spChg>
      </pc:sldChg>
    </pc:docChg>
  </pc:docChgLst>
  <pc:docChgLst>
    <pc:chgData name="Beverly" userId="d819b667-6db0-44d2-a9fa-2b5c8b23c33f" providerId="ADAL" clId="{50B7FCCF-8F81-43E1-BCAB-C62532BD56B6}"/>
    <pc:docChg chg="undo redo custSel modSld">
      <pc:chgData name="Beverly" userId="d819b667-6db0-44d2-a9fa-2b5c8b23c33f" providerId="ADAL" clId="{50B7FCCF-8F81-43E1-BCAB-C62532BD56B6}" dt="2023-08-04T21:00:26.968" v="611" actId="255"/>
      <pc:docMkLst>
        <pc:docMk/>
      </pc:docMkLst>
      <pc:sldChg chg="modSp mod">
        <pc:chgData name="Beverly" userId="d819b667-6db0-44d2-a9fa-2b5c8b23c33f" providerId="ADAL" clId="{50B7FCCF-8F81-43E1-BCAB-C62532BD56B6}" dt="2023-08-04T20:19:34.402" v="426" actId="2711"/>
        <pc:sldMkLst>
          <pc:docMk/>
          <pc:sldMk cId="0" sldId="256"/>
        </pc:sldMkLst>
        <pc:spChg chg="mod">
          <ac:chgData name="Beverly" userId="d819b667-6db0-44d2-a9fa-2b5c8b23c33f" providerId="ADAL" clId="{50B7FCCF-8F81-43E1-BCAB-C62532BD56B6}" dt="2023-08-04T20:19:21.724" v="425" actId="255"/>
          <ac:spMkLst>
            <pc:docMk/>
            <pc:sldMk cId="0" sldId="256"/>
            <ac:spMk id="406" creationId="{00000000-0000-0000-0000-000000000000}"/>
          </ac:spMkLst>
        </pc:spChg>
        <pc:spChg chg="mod">
          <ac:chgData name="Beverly" userId="d819b667-6db0-44d2-a9fa-2b5c8b23c33f" providerId="ADAL" clId="{50B7FCCF-8F81-43E1-BCAB-C62532BD56B6}" dt="2023-08-04T20:19:34.402" v="426" actId="2711"/>
          <ac:spMkLst>
            <pc:docMk/>
            <pc:sldMk cId="0" sldId="256"/>
            <ac:spMk id="407" creationId="{00000000-0000-0000-0000-000000000000}"/>
          </ac:spMkLst>
        </pc:spChg>
      </pc:sldChg>
      <pc:sldChg chg="addSp delSp modSp mod setBg modNotesTx">
        <pc:chgData name="Beverly" userId="d819b667-6db0-44d2-a9fa-2b5c8b23c33f" providerId="ADAL" clId="{50B7FCCF-8F81-43E1-BCAB-C62532BD56B6}" dt="2023-08-04T20:26:16.920" v="467" actId="6549"/>
        <pc:sldMkLst>
          <pc:docMk/>
          <pc:sldMk cId="0" sldId="257"/>
        </pc:sldMkLst>
        <pc:spChg chg="mod">
          <ac:chgData name="Beverly" userId="d819b667-6db0-44d2-a9fa-2b5c8b23c33f" providerId="ADAL" clId="{50B7FCCF-8F81-43E1-BCAB-C62532BD56B6}" dt="2023-08-04T20:25:38.674" v="463" actId="2711"/>
          <ac:spMkLst>
            <pc:docMk/>
            <pc:sldMk cId="0" sldId="257"/>
            <ac:spMk id="418" creationId="{00000000-0000-0000-0000-000000000000}"/>
          </ac:spMkLst>
        </pc:spChg>
        <pc:spChg chg="mod ord">
          <ac:chgData name="Beverly" userId="d819b667-6db0-44d2-a9fa-2b5c8b23c33f" providerId="ADAL" clId="{50B7FCCF-8F81-43E1-BCAB-C62532BD56B6}" dt="2023-08-04T20:26:16.920" v="467" actId="6549"/>
          <ac:spMkLst>
            <pc:docMk/>
            <pc:sldMk cId="0" sldId="257"/>
            <ac:spMk id="419" creationId="{00000000-0000-0000-0000-000000000000}"/>
          </ac:spMkLst>
        </pc:spChg>
        <pc:spChg chg="add del">
          <ac:chgData name="Beverly" userId="d819b667-6db0-44d2-a9fa-2b5c8b23c33f" providerId="ADAL" clId="{50B7FCCF-8F81-43E1-BCAB-C62532BD56B6}" dt="2023-08-04T20:24:04.670" v="447" actId="26606"/>
          <ac:spMkLst>
            <pc:docMk/>
            <pc:sldMk cId="0" sldId="257"/>
            <ac:spMk id="12295" creationId="{1CD81A2A-6ED4-4EF4-A14C-912D31E14800}"/>
          </ac:spMkLst>
        </pc:spChg>
        <pc:spChg chg="add del">
          <ac:chgData name="Beverly" userId="d819b667-6db0-44d2-a9fa-2b5c8b23c33f" providerId="ADAL" clId="{50B7FCCF-8F81-43E1-BCAB-C62532BD56B6}" dt="2023-08-04T20:24:04.670" v="447" actId="26606"/>
          <ac:spMkLst>
            <pc:docMk/>
            <pc:sldMk cId="0" sldId="257"/>
            <ac:spMk id="12297" creationId="{1661932C-CA15-4E17-B115-FAE7CBEE4789}"/>
          </ac:spMkLst>
        </pc:spChg>
        <pc:spChg chg="add del">
          <ac:chgData name="Beverly" userId="d819b667-6db0-44d2-a9fa-2b5c8b23c33f" providerId="ADAL" clId="{50B7FCCF-8F81-43E1-BCAB-C62532BD56B6}" dt="2023-08-04T20:24:04.670" v="447" actId="26606"/>
          <ac:spMkLst>
            <pc:docMk/>
            <pc:sldMk cId="0" sldId="257"/>
            <ac:spMk id="12299" creationId="{8590ADD5-9383-4D3D-9047-3DA2593CCB5D}"/>
          </ac:spMkLst>
        </pc:spChg>
        <pc:spChg chg="add del">
          <ac:chgData name="Beverly" userId="d819b667-6db0-44d2-a9fa-2b5c8b23c33f" providerId="ADAL" clId="{50B7FCCF-8F81-43E1-BCAB-C62532BD56B6}" dt="2023-08-04T20:24:04.670" v="447" actId="26606"/>
          <ac:spMkLst>
            <pc:docMk/>
            <pc:sldMk cId="0" sldId="257"/>
            <ac:spMk id="12301" creationId="{DABE3E45-88CF-45D8-8D40-C773324D93F6}"/>
          </ac:spMkLst>
        </pc:spChg>
        <pc:spChg chg="add del">
          <ac:chgData name="Beverly" userId="d819b667-6db0-44d2-a9fa-2b5c8b23c33f" providerId="ADAL" clId="{50B7FCCF-8F81-43E1-BCAB-C62532BD56B6}" dt="2023-08-04T20:24:04.670" v="447" actId="26606"/>
          <ac:spMkLst>
            <pc:docMk/>
            <pc:sldMk cId="0" sldId="257"/>
            <ac:spMk id="12305" creationId="{B91ECDA9-56DC-4270-8F33-01C5637B8CEB}"/>
          </ac:spMkLst>
        </pc:spChg>
        <pc:spChg chg="add del">
          <ac:chgData name="Beverly" userId="d819b667-6db0-44d2-a9fa-2b5c8b23c33f" providerId="ADAL" clId="{50B7FCCF-8F81-43E1-BCAB-C62532BD56B6}" dt="2023-08-04T20:24:04.670" v="447" actId="26606"/>
          <ac:spMkLst>
            <pc:docMk/>
            <pc:sldMk cId="0" sldId="257"/>
            <ac:spMk id="12307" creationId="{75F47824-961D-465D-84F9-EAE11BC6173B}"/>
          </ac:spMkLst>
        </pc:spChg>
        <pc:spChg chg="add del">
          <ac:chgData name="Beverly" userId="d819b667-6db0-44d2-a9fa-2b5c8b23c33f" providerId="ADAL" clId="{50B7FCCF-8F81-43E1-BCAB-C62532BD56B6}" dt="2023-08-04T20:24:04.670" v="447" actId="26606"/>
          <ac:spMkLst>
            <pc:docMk/>
            <pc:sldMk cId="0" sldId="257"/>
            <ac:spMk id="12309" creationId="{FEC9DA3E-C1D7-472D-B7C0-F71AE41FBA23}"/>
          </ac:spMkLst>
        </pc:spChg>
        <pc:spChg chg="add del">
          <ac:chgData name="Beverly" userId="d819b667-6db0-44d2-a9fa-2b5c8b23c33f" providerId="ADAL" clId="{50B7FCCF-8F81-43E1-BCAB-C62532BD56B6}" dt="2023-08-04T20:24:44.524" v="452" actId="26606"/>
          <ac:spMkLst>
            <pc:docMk/>
            <pc:sldMk cId="0" sldId="257"/>
            <ac:spMk id="12314" creationId="{12609869-9E80-471B-A487-A53288E0E791}"/>
          </ac:spMkLst>
        </pc:spChg>
        <pc:spChg chg="add del">
          <ac:chgData name="Beverly" userId="d819b667-6db0-44d2-a9fa-2b5c8b23c33f" providerId="ADAL" clId="{50B7FCCF-8F81-43E1-BCAB-C62532BD56B6}" dt="2023-08-04T20:24:44.524" v="452" actId="26606"/>
          <ac:spMkLst>
            <pc:docMk/>
            <pc:sldMk cId="0" sldId="257"/>
            <ac:spMk id="12316" creationId="{7004738A-9D34-43E8-97D2-CA0EED4F8BE0}"/>
          </ac:spMkLst>
        </pc:spChg>
        <pc:spChg chg="add del">
          <ac:chgData name="Beverly" userId="d819b667-6db0-44d2-a9fa-2b5c8b23c33f" providerId="ADAL" clId="{50B7FCCF-8F81-43E1-BCAB-C62532BD56B6}" dt="2023-08-04T20:24:44.524" v="452" actId="26606"/>
          <ac:spMkLst>
            <pc:docMk/>
            <pc:sldMk cId="0" sldId="257"/>
            <ac:spMk id="12318" creationId="{B8B8D07F-F13E-443E-BA68-2D26672D76B9}"/>
          </ac:spMkLst>
        </pc:spChg>
        <pc:spChg chg="add del">
          <ac:chgData name="Beverly" userId="d819b667-6db0-44d2-a9fa-2b5c8b23c33f" providerId="ADAL" clId="{50B7FCCF-8F81-43E1-BCAB-C62532BD56B6}" dt="2023-08-04T20:24:44.524" v="452" actId="26606"/>
          <ac:spMkLst>
            <pc:docMk/>
            <pc:sldMk cId="0" sldId="257"/>
            <ac:spMk id="12320" creationId="{2813A4FA-24A5-41ED-A534-3807D1B2F344}"/>
          </ac:spMkLst>
        </pc:spChg>
        <pc:spChg chg="add del">
          <ac:chgData name="Beverly" userId="d819b667-6db0-44d2-a9fa-2b5c8b23c33f" providerId="ADAL" clId="{50B7FCCF-8F81-43E1-BCAB-C62532BD56B6}" dt="2023-08-04T20:24:44.524" v="452" actId="26606"/>
          <ac:spMkLst>
            <pc:docMk/>
            <pc:sldMk cId="0" sldId="257"/>
            <ac:spMk id="12322" creationId="{C3944F27-CA70-4E84-A51A-E6BF89558979}"/>
          </ac:spMkLst>
        </pc:spChg>
        <pc:spChg chg="add">
          <ac:chgData name="Beverly" userId="d819b667-6db0-44d2-a9fa-2b5c8b23c33f" providerId="ADAL" clId="{50B7FCCF-8F81-43E1-BCAB-C62532BD56B6}" dt="2023-08-04T20:24:44.524" v="452" actId="26606"/>
          <ac:spMkLst>
            <pc:docMk/>
            <pc:sldMk cId="0" sldId="257"/>
            <ac:spMk id="12327" creationId="{45D37F4E-DDB4-456B-97E0-9937730A039F}"/>
          </ac:spMkLst>
        </pc:spChg>
        <pc:spChg chg="add">
          <ac:chgData name="Beverly" userId="d819b667-6db0-44d2-a9fa-2b5c8b23c33f" providerId="ADAL" clId="{50B7FCCF-8F81-43E1-BCAB-C62532BD56B6}" dt="2023-08-04T20:24:44.524" v="452" actId="26606"/>
          <ac:spMkLst>
            <pc:docMk/>
            <pc:sldMk cId="0" sldId="257"/>
            <ac:spMk id="12329" creationId="{B2DD41CD-8F47-4F56-AD12-4E2FF7696987}"/>
          </ac:spMkLst>
        </pc:spChg>
        <pc:picChg chg="mod">
          <ac:chgData name="Beverly" userId="d819b667-6db0-44d2-a9fa-2b5c8b23c33f" providerId="ADAL" clId="{50B7FCCF-8F81-43E1-BCAB-C62532BD56B6}" dt="2023-08-04T20:24:44.524" v="452" actId="26606"/>
          <ac:picMkLst>
            <pc:docMk/>
            <pc:sldMk cId="0" sldId="257"/>
            <ac:picMk id="12290" creationId="{112B14E7-4455-4EFF-BCC6-A122C79DE621}"/>
          </ac:picMkLst>
        </pc:picChg>
        <pc:cxnChg chg="add del">
          <ac:chgData name="Beverly" userId="d819b667-6db0-44d2-a9fa-2b5c8b23c33f" providerId="ADAL" clId="{50B7FCCF-8F81-43E1-BCAB-C62532BD56B6}" dt="2023-08-04T20:24:04.670" v="447" actId="26606"/>
          <ac:cxnSpMkLst>
            <pc:docMk/>
            <pc:sldMk cId="0" sldId="257"/>
            <ac:cxnSpMk id="12303" creationId="{49CD1692-827B-4C8D-B4A1-134FD04CF45C}"/>
          </ac:cxnSpMkLst>
        </pc:cxnChg>
      </pc:sldChg>
      <pc:sldChg chg="addSp delSp modSp mod setBg">
        <pc:chgData name="Beverly" userId="d819b667-6db0-44d2-a9fa-2b5c8b23c33f" providerId="ADAL" clId="{50B7FCCF-8F81-43E1-BCAB-C62532BD56B6}" dt="2023-08-04T20:21:37.603" v="434" actId="14100"/>
        <pc:sldMkLst>
          <pc:docMk/>
          <pc:sldMk cId="0" sldId="259"/>
        </pc:sldMkLst>
        <pc:spChg chg="mod">
          <ac:chgData name="Beverly" userId="d819b667-6db0-44d2-a9fa-2b5c8b23c33f" providerId="ADAL" clId="{50B7FCCF-8F81-43E1-BCAB-C62532BD56B6}" dt="2023-08-04T20:21:14.269" v="432" actId="122"/>
          <ac:spMkLst>
            <pc:docMk/>
            <pc:sldMk cId="0" sldId="259"/>
            <ac:spMk id="469" creationId="{00000000-0000-0000-0000-000000000000}"/>
          </ac:spMkLst>
        </pc:spChg>
        <pc:spChg chg="mod ord">
          <ac:chgData name="Beverly" userId="d819b667-6db0-44d2-a9fa-2b5c8b23c33f" providerId="ADAL" clId="{50B7FCCF-8F81-43E1-BCAB-C62532BD56B6}" dt="2023-08-04T20:21:37.603" v="434" actId="14100"/>
          <ac:spMkLst>
            <pc:docMk/>
            <pc:sldMk cId="0" sldId="259"/>
            <ac:spMk id="470" creationId="{00000000-0000-0000-0000-000000000000}"/>
          </ac:spMkLst>
        </pc:spChg>
        <pc:spChg chg="add del">
          <ac:chgData name="Beverly" userId="d819b667-6db0-44d2-a9fa-2b5c8b23c33f" providerId="ADAL" clId="{50B7FCCF-8F81-43E1-BCAB-C62532BD56B6}" dt="2023-07-28T19:11:08.641" v="322" actId="26606"/>
          <ac:spMkLst>
            <pc:docMk/>
            <pc:sldMk cId="0" sldId="259"/>
            <ac:spMk id="2055" creationId="{73C994B4-9721-4148-9EEC-6793CECDE8DD}"/>
          </ac:spMkLst>
        </pc:spChg>
        <pc:spChg chg="add del">
          <ac:chgData name="Beverly" userId="d819b667-6db0-44d2-a9fa-2b5c8b23c33f" providerId="ADAL" clId="{50B7FCCF-8F81-43E1-BCAB-C62532BD56B6}" dt="2023-07-28T19:11:08.641" v="322" actId="26606"/>
          <ac:spMkLst>
            <pc:docMk/>
            <pc:sldMk cId="0" sldId="259"/>
            <ac:spMk id="2057" creationId="{F9D95E49-763A-4886-B038-82F734740554}"/>
          </ac:spMkLst>
        </pc:spChg>
        <pc:spChg chg="add del">
          <ac:chgData name="Beverly" userId="d819b667-6db0-44d2-a9fa-2b5c8b23c33f" providerId="ADAL" clId="{50B7FCCF-8F81-43E1-BCAB-C62532BD56B6}" dt="2023-07-28T19:11:08.641" v="322" actId="26606"/>
          <ac:spMkLst>
            <pc:docMk/>
            <pc:sldMk cId="0" sldId="259"/>
            <ac:spMk id="2059" creationId="{FFC9858F-A31F-4B2E-998C-663913EFD28C}"/>
          </ac:spMkLst>
        </pc:spChg>
        <pc:spChg chg="add del">
          <ac:chgData name="Beverly" userId="d819b667-6db0-44d2-a9fa-2b5c8b23c33f" providerId="ADAL" clId="{50B7FCCF-8F81-43E1-BCAB-C62532BD56B6}" dt="2023-07-28T19:11:08.641" v="322" actId="26606"/>
          <ac:spMkLst>
            <pc:docMk/>
            <pc:sldMk cId="0" sldId="259"/>
            <ac:spMk id="2061" creationId="{DF790E19-E9B6-4BD2-909F-5CC48808D217}"/>
          </ac:spMkLst>
        </pc:spChg>
        <pc:picChg chg="mod">
          <ac:chgData name="Beverly" userId="d819b667-6db0-44d2-a9fa-2b5c8b23c33f" providerId="ADAL" clId="{50B7FCCF-8F81-43E1-BCAB-C62532BD56B6}" dt="2023-07-28T19:11:08.641" v="322" actId="26606"/>
          <ac:picMkLst>
            <pc:docMk/>
            <pc:sldMk cId="0" sldId="259"/>
            <ac:picMk id="2050" creationId="{90BD12BB-310F-4FDD-9308-C5D56812B972}"/>
          </ac:picMkLst>
        </pc:picChg>
        <pc:cxnChg chg="add del">
          <ac:chgData name="Beverly" userId="d819b667-6db0-44d2-a9fa-2b5c8b23c33f" providerId="ADAL" clId="{50B7FCCF-8F81-43E1-BCAB-C62532BD56B6}" dt="2023-07-28T19:11:08.641" v="322" actId="26606"/>
          <ac:cxnSpMkLst>
            <pc:docMk/>
            <pc:sldMk cId="0" sldId="259"/>
            <ac:cxnSpMk id="2063" creationId="{F085D7B9-E066-4923-8CB7-294BF306296A}"/>
          </ac:cxnSpMkLst>
        </pc:cxnChg>
        <pc:cxnChg chg="add del">
          <ac:chgData name="Beverly" userId="d819b667-6db0-44d2-a9fa-2b5c8b23c33f" providerId="ADAL" clId="{50B7FCCF-8F81-43E1-BCAB-C62532BD56B6}" dt="2023-07-28T19:11:08.641" v="322" actId="26606"/>
          <ac:cxnSpMkLst>
            <pc:docMk/>
            <pc:sldMk cId="0" sldId="259"/>
            <ac:cxnSpMk id="2065" creationId="{63A4393C-77E8-4622-B7C7-5C6E80973CCA}"/>
          </ac:cxnSpMkLst>
        </pc:cxnChg>
      </pc:sldChg>
      <pc:sldChg chg="addSp delSp modSp mod setBg">
        <pc:chgData name="Beverly" userId="d819b667-6db0-44d2-a9fa-2b5c8b23c33f" providerId="ADAL" clId="{50B7FCCF-8F81-43E1-BCAB-C62532BD56B6}" dt="2023-08-04T20:22:13.550" v="438" actId="2711"/>
        <pc:sldMkLst>
          <pc:docMk/>
          <pc:sldMk cId="0" sldId="260"/>
        </pc:sldMkLst>
        <pc:spChg chg="add mod">
          <ac:chgData name="Beverly" userId="d819b667-6db0-44d2-a9fa-2b5c8b23c33f" providerId="ADAL" clId="{50B7FCCF-8F81-43E1-BCAB-C62532BD56B6}" dt="2023-08-04T20:22:00.326" v="437" actId="2711"/>
          <ac:spMkLst>
            <pc:docMk/>
            <pc:sldMk cId="0" sldId="260"/>
            <ac:spMk id="3" creationId="{FC5EA3FD-8310-767C-D9D5-767ED19CC304}"/>
          </ac:spMkLst>
        </pc:spChg>
        <pc:spChg chg="add del mod">
          <ac:chgData name="Beverly" userId="d819b667-6db0-44d2-a9fa-2b5c8b23c33f" providerId="ADAL" clId="{50B7FCCF-8F81-43E1-BCAB-C62532BD56B6}" dt="2023-07-28T19:17:48.639" v="342" actId="478"/>
          <ac:spMkLst>
            <pc:docMk/>
            <pc:sldMk cId="0" sldId="260"/>
            <ac:spMk id="5" creationId="{6DBD7C2C-7E0D-70BC-E38F-6A0B9700FBF6}"/>
          </ac:spMkLst>
        </pc:spChg>
        <pc:spChg chg="del mod">
          <ac:chgData name="Beverly" userId="d819b667-6db0-44d2-a9fa-2b5c8b23c33f" providerId="ADAL" clId="{50B7FCCF-8F81-43E1-BCAB-C62532BD56B6}" dt="2023-07-28T19:17:41.822" v="341" actId="478"/>
          <ac:spMkLst>
            <pc:docMk/>
            <pc:sldMk cId="0" sldId="260"/>
            <ac:spMk id="486" creationId="{00000000-0000-0000-0000-000000000000}"/>
          </ac:spMkLst>
        </pc:spChg>
        <pc:spChg chg="mod ord">
          <ac:chgData name="Beverly" userId="d819b667-6db0-44d2-a9fa-2b5c8b23c33f" providerId="ADAL" clId="{50B7FCCF-8F81-43E1-BCAB-C62532BD56B6}" dt="2023-08-04T20:22:13.550" v="438" actId="2711"/>
          <ac:spMkLst>
            <pc:docMk/>
            <pc:sldMk cId="0" sldId="260"/>
            <ac:spMk id="488" creationId="{00000000-0000-0000-0000-000000000000}"/>
          </ac:spMkLst>
        </pc:spChg>
        <pc:spChg chg="add">
          <ac:chgData name="Beverly" userId="d819b667-6db0-44d2-a9fa-2b5c8b23c33f" providerId="ADAL" clId="{50B7FCCF-8F81-43E1-BCAB-C62532BD56B6}" dt="2023-07-28T19:16:00.123" v="333" actId="26606"/>
          <ac:spMkLst>
            <pc:docMk/>
            <pc:sldMk cId="0" sldId="260"/>
            <ac:spMk id="3076" creationId="{643A7A40-1AE6-4218-A8E0-8248174A5377}"/>
          </ac:spMkLst>
        </pc:spChg>
        <pc:spChg chg="add">
          <ac:chgData name="Beverly" userId="d819b667-6db0-44d2-a9fa-2b5c8b23c33f" providerId="ADAL" clId="{50B7FCCF-8F81-43E1-BCAB-C62532BD56B6}" dt="2023-07-28T19:16:00.123" v="333" actId="26606"/>
          <ac:spMkLst>
            <pc:docMk/>
            <pc:sldMk cId="0" sldId="260"/>
            <ac:spMk id="3077" creationId="{BD8AB40A-4374-4897-B5EE-9F8913476E47}"/>
          </ac:spMkLst>
        </pc:spChg>
        <pc:spChg chg="add del">
          <ac:chgData name="Beverly" userId="d819b667-6db0-44d2-a9fa-2b5c8b23c33f" providerId="ADAL" clId="{50B7FCCF-8F81-43E1-BCAB-C62532BD56B6}" dt="2023-07-28T19:14:22.107" v="332" actId="26606"/>
          <ac:spMkLst>
            <pc:docMk/>
            <pc:sldMk cId="0" sldId="260"/>
            <ac:spMk id="3079" creationId="{C1DD1A8A-57D5-4A81-AD04-532B043C5611}"/>
          </ac:spMkLst>
        </pc:spChg>
        <pc:spChg chg="add del">
          <ac:chgData name="Beverly" userId="d819b667-6db0-44d2-a9fa-2b5c8b23c33f" providerId="ADAL" clId="{50B7FCCF-8F81-43E1-BCAB-C62532BD56B6}" dt="2023-07-28T19:14:22.107" v="332" actId="26606"/>
          <ac:spMkLst>
            <pc:docMk/>
            <pc:sldMk cId="0" sldId="260"/>
            <ac:spMk id="3081" creationId="{007891EC-4501-44ED-A8C8-B11B6DB767AB}"/>
          </ac:spMkLst>
        </pc:spChg>
        <pc:grpChg chg="add">
          <ac:chgData name="Beverly" userId="d819b667-6db0-44d2-a9fa-2b5c8b23c33f" providerId="ADAL" clId="{50B7FCCF-8F81-43E1-BCAB-C62532BD56B6}" dt="2023-07-28T19:16:00.123" v="333" actId="26606"/>
          <ac:grpSpMkLst>
            <pc:docMk/>
            <pc:sldMk cId="0" sldId="260"/>
            <ac:grpSpMk id="3083" creationId="{2783379C-045E-4010-ABDC-A270A0AA1068}"/>
          </ac:grpSpMkLst>
        </pc:grpChg>
        <pc:grpChg chg="add">
          <ac:chgData name="Beverly" userId="d819b667-6db0-44d2-a9fa-2b5c8b23c33f" providerId="ADAL" clId="{50B7FCCF-8F81-43E1-BCAB-C62532BD56B6}" dt="2023-07-28T19:16:00.123" v="333" actId="26606"/>
          <ac:grpSpMkLst>
            <pc:docMk/>
            <pc:sldMk cId="0" sldId="260"/>
            <ac:grpSpMk id="3089" creationId="{F5FDDF18-F156-4D2D-82C6-F55008E338B5}"/>
          </ac:grpSpMkLst>
        </pc:grpChg>
        <pc:picChg chg="mod ord">
          <ac:chgData name="Beverly" userId="d819b667-6db0-44d2-a9fa-2b5c8b23c33f" providerId="ADAL" clId="{50B7FCCF-8F81-43E1-BCAB-C62532BD56B6}" dt="2023-07-28T19:18:59.806" v="349"/>
          <ac:picMkLst>
            <pc:docMk/>
            <pc:sldMk cId="0" sldId="260"/>
            <ac:picMk id="3074" creationId="{6EE0A10A-8EE5-47B2-8E13-F9CC62D36E4E}"/>
          </ac:picMkLst>
        </pc:picChg>
      </pc:sldChg>
      <pc:sldChg chg="modSp mod">
        <pc:chgData name="Beverly" userId="d819b667-6db0-44d2-a9fa-2b5c8b23c33f" providerId="ADAL" clId="{50B7FCCF-8F81-43E1-BCAB-C62532BD56B6}" dt="2023-08-04T20:39:52.815" v="530" actId="2711"/>
        <pc:sldMkLst>
          <pc:docMk/>
          <pc:sldMk cId="0" sldId="261"/>
        </pc:sldMkLst>
        <pc:spChg chg="mod">
          <ac:chgData name="Beverly" userId="d819b667-6db0-44d2-a9fa-2b5c8b23c33f" providerId="ADAL" clId="{50B7FCCF-8F81-43E1-BCAB-C62532BD56B6}" dt="2023-08-04T20:39:52.815" v="530" actId="2711"/>
          <ac:spMkLst>
            <pc:docMk/>
            <pc:sldMk cId="0" sldId="261"/>
            <ac:spMk id="501" creationId="{00000000-0000-0000-0000-000000000000}"/>
          </ac:spMkLst>
        </pc:spChg>
      </pc:sldChg>
      <pc:sldChg chg="addSp delSp modSp mod">
        <pc:chgData name="Beverly" userId="d819b667-6db0-44d2-a9fa-2b5c8b23c33f" providerId="ADAL" clId="{50B7FCCF-8F81-43E1-BCAB-C62532BD56B6}" dt="2023-08-04T20:43:16.644" v="542" actId="29295"/>
        <pc:sldMkLst>
          <pc:docMk/>
          <pc:sldMk cId="0" sldId="262"/>
        </pc:sldMkLst>
        <pc:spChg chg="add del mod">
          <ac:chgData name="Beverly" userId="d819b667-6db0-44d2-a9fa-2b5c8b23c33f" providerId="ADAL" clId="{50B7FCCF-8F81-43E1-BCAB-C62532BD56B6}" dt="2023-08-04T20:42:41.047" v="540" actId="478"/>
          <ac:spMkLst>
            <pc:docMk/>
            <pc:sldMk cId="0" sldId="262"/>
            <ac:spMk id="4" creationId="{2D70F4AE-9592-61F2-B34F-F5875E7E7119}"/>
          </ac:spMkLst>
        </pc:spChg>
        <pc:spChg chg="mod">
          <ac:chgData name="Beverly" userId="d819b667-6db0-44d2-a9fa-2b5c8b23c33f" providerId="ADAL" clId="{50B7FCCF-8F81-43E1-BCAB-C62532BD56B6}" dt="2023-08-04T20:40:11.663" v="531" actId="2711"/>
          <ac:spMkLst>
            <pc:docMk/>
            <pc:sldMk cId="0" sldId="262"/>
            <ac:spMk id="518" creationId="{00000000-0000-0000-0000-000000000000}"/>
          </ac:spMkLst>
        </pc:spChg>
        <pc:spChg chg="mod">
          <ac:chgData name="Beverly" userId="d819b667-6db0-44d2-a9fa-2b5c8b23c33f" providerId="ADAL" clId="{50B7FCCF-8F81-43E1-BCAB-C62532BD56B6}" dt="2023-08-04T20:40:40.462" v="534" actId="2711"/>
          <ac:spMkLst>
            <pc:docMk/>
            <pc:sldMk cId="0" sldId="262"/>
            <ac:spMk id="519" creationId="{00000000-0000-0000-0000-000000000000}"/>
          </ac:spMkLst>
        </pc:spChg>
        <pc:spChg chg="mod">
          <ac:chgData name="Beverly" userId="d819b667-6db0-44d2-a9fa-2b5c8b23c33f" providerId="ADAL" clId="{50B7FCCF-8F81-43E1-BCAB-C62532BD56B6}" dt="2023-08-04T20:40:59.603" v="536" actId="14100"/>
          <ac:spMkLst>
            <pc:docMk/>
            <pc:sldMk cId="0" sldId="262"/>
            <ac:spMk id="521" creationId="{00000000-0000-0000-0000-000000000000}"/>
          </ac:spMkLst>
        </pc:spChg>
        <pc:spChg chg="mod">
          <ac:chgData name="Beverly" userId="d819b667-6db0-44d2-a9fa-2b5c8b23c33f" providerId="ADAL" clId="{50B7FCCF-8F81-43E1-BCAB-C62532BD56B6}" dt="2023-08-04T20:40:31.100" v="533" actId="2711"/>
          <ac:spMkLst>
            <pc:docMk/>
            <pc:sldMk cId="0" sldId="262"/>
            <ac:spMk id="523" creationId="{00000000-0000-0000-0000-000000000000}"/>
          </ac:spMkLst>
        </pc:spChg>
        <pc:spChg chg="mod">
          <ac:chgData name="Beverly" userId="d819b667-6db0-44d2-a9fa-2b5c8b23c33f" providerId="ADAL" clId="{50B7FCCF-8F81-43E1-BCAB-C62532BD56B6}" dt="2023-08-04T20:40:51.448" v="535" actId="2711"/>
          <ac:spMkLst>
            <pc:docMk/>
            <pc:sldMk cId="0" sldId="262"/>
            <ac:spMk id="526" creationId="{00000000-0000-0000-0000-000000000000}"/>
          </ac:spMkLst>
        </pc:spChg>
        <pc:picChg chg="add mod ord">
          <ac:chgData name="Beverly" userId="d819b667-6db0-44d2-a9fa-2b5c8b23c33f" providerId="ADAL" clId="{50B7FCCF-8F81-43E1-BCAB-C62532BD56B6}" dt="2023-08-04T20:43:16.644" v="542" actId="29295"/>
          <ac:picMkLst>
            <pc:docMk/>
            <pc:sldMk cId="0" sldId="262"/>
            <ac:picMk id="3" creationId="{FFD7664B-DFEA-A473-DB0C-70C5CE784B28}"/>
          </ac:picMkLst>
        </pc:picChg>
      </pc:sldChg>
      <pc:sldChg chg="modSp mod">
        <pc:chgData name="Beverly" userId="d819b667-6db0-44d2-a9fa-2b5c8b23c33f" providerId="ADAL" clId="{50B7FCCF-8F81-43E1-BCAB-C62532BD56B6}" dt="2023-08-04T21:00:26.968" v="611" actId="255"/>
        <pc:sldMkLst>
          <pc:docMk/>
          <pc:sldMk cId="0" sldId="265"/>
        </pc:sldMkLst>
        <pc:spChg chg="mod">
          <ac:chgData name="Beverly" userId="d819b667-6db0-44d2-a9fa-2b5c8b23c33f" providerId="ADAL" clId="{50B7FCCF-8F81-43E1-BCAB-C62532BD56B6}" dt="2023-08-04T20:54:23.632" v="584" actId="2711"/>
          <ac:spMkLst>
            <pc:docMk/>
            <pc:sldMk cId="0" sldId="265"/>
            <ac:spMk id="657" creationId="{00000000-0000-0000-0000-000000000000}"/>
          </ac:spMkLst>
        </pc:spChg>
        <pc:spChg chg="mod">
          <ac:chgData name="Beverly" userId="d819b667-6db0-44d2-a9fa-2b5c8b23c33f" providerId="ADAL" clId="{50B7FCCF-8F81-43E1-BCAB-C62532BD56B6}" dt="2023-08-04T20:54:30.962" v="585" actId="2711"/>
          <ac:spMkLst>
            <pc:docMk/>
            <pc:sldMk cId="0" sldId="265"/>
            <ac:spMk id="658" creationId="{00000000-0000-0000-0000-000000000000}"/>
          </ac:spMkLst>
        </pc:spChg>
        <pc:graphicFrameChg chg="mod">
          <ac:chgData name="Beverly" userId="d819b667-6db0-44d2-a9fa-2b5c8b23c33f" providerId="ADAL" clId="{50B7FCCF-8F81-43E1-BCAB-C62532BD56B6}" dt="2023-08-04T21:00:26.968" v="611" actId="255"/>
          <ac:graphicFrameMkLst>
            <pc:docMk/>
            <pc:sldMk cId="0" sldId="265"/>
            <ac:graphicFrameMk id="4" creationId="{8DF3570C-9735-4100-4B9E-1DC9588CBEDD}"/>
          </ac:graphicFrameMkLst>
        </pc:graphicFrameChg>
      </pc:sldChg>
      <pc:sldChg chg="modSp mod">
        <pc:chgData name="Beverly" userId="d819b667-6db0-44d2-a9fa-2b5c8b23c33f" providerId="ADAL" clId="{50B7FCCF-8F81-43E1-BCAB-C62532BD56B6}" dt="2023-07-28T16:49:45.196" v="228" actId="14861"/>
        <pc:sldMkLst>
          <pc:docMk/>
          <pc:sldMk cId="0" sldId="267"/>
        </pc:sldMkLst>
        <pc:spChg chg="mod">
          <ac:chgData name="Beverly" userId="d819b667-6db0-44d2-a9fa-2b5c8b23c33f" providerId="ADAL" clId="{50B7FCCF-8F81-43E1-BCAB-C62532BD56B6}" dt="2023-07-28T16:49:45.196" v="228" actId="14861"/>
          <ac:spMkLst>
            <pc:docMk/>
            <pc:sldMk cId="0" sldId="267"/>
            <ac:spMk id="719" creationId="{00000000-0000-0000-0000-000000000000}"/>
          </ac:spMkLst>
        </pc:spChg>
      </pc:sldChg>
      <pc:sldChg chg="modSp mod">
        <pc:chgData name="Beverly" userId="d819b667-6db0-44d2-a9fa-2b5c8b23c33f" providerId="ADAL" clId="{50B7FCCF-8F81-43E1-BCAB-C62532BD56B6}" dt="2023-08-04T20:46:07.105" v="555" actId="2711"/>
        <pc:sldMkLst>
          <pc:docMk/>
          <pc:sldMk cId="0" sldId="269"/>
        </pc:sldMkLst>
        <pc:spChg chg="mod">
          <ac:chgData name="Beverly" userId="d819b667-6db0-44d2-a9fa-2b5c8b23c33f" providerId="ADAL" clId="{50B7FCCF-8F81-43E1-BCAB-C62532BD56B6}" dt="2023-08-04T20:46:07.105" v="555" actId="2711"/>
          <ac:spMkLst>
            <pc:docMk/>
            <pc:sldMk cId="0" sldId="269"/>
            <ac:spMk id="2" creationId="{9A129A90-C387-4FC4-8122-D215ADE234D6}"/>
          </ac:spMkLst>
        </pc:spChg>
        <pc:spChg chg="mod">
          <ac:chgData name="Beverly" userId="d819b667-6db0-44d2-a9fa-2b5c8b23c33f" providerId="ADAL" clId="{50B7FCCF-8F81-43E1-BCAB-C62532BD56B6}" dt="2023-08-04T20:44:52.721" v="550" actId="255"/>
          <ac:spMkLst>
            <pc:docMk/>
            <pc:sldMk cId="0" sldId="269"/>
            <ac:spMk id="744" creationId="{00000000-0000-0000-0000-000000000000}"/>
          </ac:spMkLst>
        </pc:spChg>
        <pc:spChg chg="mod">
          <ac:chgData name="Beverly" userId="d819b667-6db0-44d2-a9fa-2b5c8b23c33f" providerId="ADAL" clId="{50B7FCCF-8F81-43E1-BCAB-C62532BD56B6}" dt="2023-08-04T20:45:09.411" v="552" actId="14100"/>
          <ac:spMkLst>
            <pc:docMk/>
            <pc:sldMk cId="0" sldId="269"/>
            <ac:spMk id="745" creationId="{00000000-0000-0000-0000-000000000000}"/>
          </ac:spMkLst>
        </pc:spChg>
        <pc:spChg chg="mod">
          <ac:chgData name="Beverly" userId="d819b667-6db0-44d2-a9fa-2b5c8b23c33f" providerId="ADAL" clId="{50B7FCCF-8F81-43E1-BCAB-C62532BD56B6}" dt="2023-08-04T20:44:40.039" v="549" actId="255"/>
          <ac:spMkLst>
            <pc:docMk/>
            <pc:sldMk cId="0" sldId="269"/>
            <ac:spMk id="746" creationId="{00000000-0000-0000-0000-000000000000}"/>
          </ac:spMkLst>
        </pc:spChg>
        <pc:spChg chg="mod">
          <ac:chgData name="Beverly" userId="d819b667-6db0-44d2-a9fa-2b5c8b23c33f" providerId="ADAL" clId="{50B7FCCF-8F81-43E1-BCAB-C62532BD56B6}" dt="2023-08-04T20:45:48.287" v="553" actId="2711"/>
          <ac:spMkLst>
            <pc:docMk/>
            <pc:sldMk cId="0" sldId="269"/>
            <ac:spMk id="747" creationId="{00000000-0000-0000-0000-000000000000}"/>
          </ac:spMkLst>
        </pc:spChg>
        <pc:spChg chg="mod">
          <ac:chgData name="Beverly" userId="d819b667-6db0-44d2-a9fa-2b5c8b23c33f" providerId="ADAL" clId="{50B7FCCF-8F81-43E1-BCAB-C62532BD56B6}" dt="2023-08-04T20:44:27.087" v="547" actId="255"/>
          <ac:spMkLst>
            <pc:docMk/>
            <pc:sldMk cId="0" sldId="269"/>
            <ac:spMk id="748" creationId="{00000000-0000-0000-0000-000000000000}"/>
          </ac:spMkLst>
        </pc:spChg>
        <pc:spChg chg="mod">
          <ac:chgData name="Beverly" userId="d819b667-6db0-44d2-a9fa-2b5c8b23c33f" providerId="ADAL" clId="{50B7FCCF-8F81-43E1-BCAB-C62532BD56B6}" dt="2023-08-04T20:45:57.819" v="554" actId="2711"/>
          <ac:spMkLst>
            <pc:docMk/>
            <pc:sldMk cId="0" sldId="269"/>
            <ac:spMk id="749" creationId="{00000000-0000-0000-0000-000000000000}"/>
          </ac:spMkLst>
        </pc:spChg>
        <pc:spChg chg="mod">
          <ac:chgData name="Beverly" userId="d819b667-6db0-44d2-a9fa-2b5c8b23c33f" providerId="ADAL" clId="{50B7FCCF-8F81-43E1-BCAB-C62532BD56B6}" dt="2023-08-04T20:43:55.319" v="543" actId="2711"/>
          <ac:spMkLst>
            <pc:docMk/>
            <pc:sldMk cId="0" sldId="269"/>
            <ac:spMk id="750" creationId="{00000000-0000-0000-0000-000000000000}"/>
          </ac:spMkLst>
        </pc:spChg>
      </pc:sldChg>
      <pc:sldChg chg="modSp mod">
        <pc:chgData name="Beverly" userId="d819b667-6db0-44d2-a9fa-2b5c8b23c33f" providerId="ADAL" clId="{50B7FCCF-8F81-43E1-BCAB-C62532BD56B6}" dt="2023-07-28T16:52:31.612" v="237" actId="14100"/>
        <pc:sldMkLst>
          <pc:docMk/>
          <pc:sldMk cId="0" sldId="270"/>
        </pc:sldMkLst>
        <pc:spChg chg="mod">
          <ac:chgData name="Beverly" userId="d819b667-6db0-44d2-a9fa-2b5c8b23c33f" providerId="ADAL" clId="{50B7FCCF-8F81-43E1-BCAB-C62532BD56B6}" dt="2023-07-28T16:52:31.612" v="237" actId="14100"/>
          <ac:spMkLst>
            <pc:docMk/>
            <pc:sldMk cId="0" sldId="270"/>
            <ac:spMk id="755" creationId="{00000000-0000-0000-0000-000000000000}"/>
          </ac:spMkLst>
        </pc:spChg>
      </pc:sldChg>
      <pc:sldChg chg="addSp modSp mod">
        <pc:chgData name="Beverly" userId="d819b667-6db0-44d2-a9fa-2b5c8b23c33f" providerId="ADAL" clId="{50B7FCCF-8F81-43E1-BCAB-C62532BD56B6}" dt="2023-07-28T16:04:44.531" v="111"/>
        <pc:sldMkLst>
          <pc:docMk/>
          <pc:sldMk cId="0" sldId="273"/>
        </pc:sldMkLst>
        <pc:spChg chg="mod">
          <ac:chgData name="Beverly" userId="d819b667-6db0-44d2-a9fa-2b5c8b23c33f" providerId="ADAL" clId="{50B7FCCF-8F81-43E1-BCAB-C62532BD56B6}" dt="2023-07-28T16:04:44.531" v="111"/>
          <ac:spMkLst>
            <pc:docMk/>
            <pc:sldMk cId="0" sldId="273"/>
            <ac:spMk id="7" creationId="{332D1EEB-82BD-5EF6-8BB0-47AADCD96DAA}"/>
          </ac:spMkLst>
        </pc:spChg>
        <pc:spChg chg="mod">
          <ac:chgData name="Beverly" userId="d819b667-6db0-44d2-a9fa-2b5c8b23c33f" providerId="ADAL" clId="{50B7FCCF-8F81-43E1-BCAB-C62532BD56B6}" dt="2023-07-28T16:04:44.531" v="111"/>
          <ac:spMkLst>
            <pc:docMk/>
            <pc:sldMk cId="0" sldId="273"/>
            <ac:spMk id="8" creationId="{14ECAD3D-05A8-CECA-D26D-9973B6F990CE}"/>
          </ac:spMkLst>
        </pc:spChg>
        <pc:spChg chg="mod">
          <ac:chgData name="Beverly" userId="d819b667-6db0-44d2-a9fa-2b5c8b23c33f" providerId="ADAL" clId="{50B7FCCF-8F81-43E1-BCAB-C62532BD56B6}" dt="2023-07-28T16:04:44.531" v="111"/>
          <ac:spMkLst>
            <pc:docMk/>
            <pc:sldMk cId="0" sldId="273"/>
            <ac:spMk id="9" creationId="{AFA01163-1189-B0FB-2C10-BDECCE7A2823}"/>
          </ac:spMkLst>
        </pc:spChg>
        <pc:spChg chg="mod">
          <ac:chgData name="Beverly" userId="d819b667-6db0-44d2-a9fa-2b5c8b23c33f" providerId="ADAL" clId="{50B7FCCF-8F81-43E1-BCAB-C62532BD56B6}" dt="2023-07-28T16:04:44.531" v="111"/>
          <ac:spMkLst>
            <pc:docMk/>
            <pc:sldMk cId="0" sldId="273"/>
            <ac:spMk id="10" creationId="{8DBCEFF4-6449-0480-25FD-D094CC8D3AA7}"/>
          </ac:spMkLst>
        </pc:spChg>
        <pc:spChg chg="mod">
          <ac:chgData name="Beverly" userId="d819b667-6db0-44d2-a9fa-2b5c8b23c33f" providerId="ADAL" clId="{50B7FCCF-8F81-43E1-BCAB-C62532BD56B6}" dt="2023-07-28T16:04:44.531" v="111"/>
          <ac:spMkLst>
            <pc:docMk/>
            <pc:sldMk cId="0" sldId="273"/>
            <ac:spMk id="11" creationId="{7A9F4196-0833-2EC2-074A-1A4E6752B49D}"/>
          </ac:spMkLst>
        </pc:spChg>
        <pc:spChg chg="mod">
          <ac:chgData name="Beverly" userId="d819b667-6db0-44d2-a9fa-2b5c8b23c33f" providerId="ADAL" clId="{50B7FCCF-8F81-43E1-BCAB-C62532BD56B6}" dt="2023-07-28T16:04:44.531" v="111"/>
          <ac:spMkLst>
            <pc:docMk/>
            <pc:sldMk cId="0" sldId="273"/>
            <ac:spMk id="12" creationId="{5A9F0E41-E1C3-BD2F-050B-48E3FC875AAF}"/>
          </ac:spMkLst>
        </pc:spChg>
        <pc:spChg chg="mod">
          <ac:chgData name="Beverly" userId="d819b667-6db0-44d2-a9fa-2b5c8b23c33f" providerId="ADAL" clId="{50B7FCCF-8F81-43E1-BCAB-C62532BD56B6}" dt="2023-07-28T16:04:44.531" v="111"/>
          <ac:spMkLst>
            <pc:docMk/>
            <pc:sldMk cId="0" sldId="273"/>
            <ac:spMk id="13" creationId="{7148FAC8-9BEC-895F-B9A5-969C14E1C088}"/>
          </ac:spMkLst>
        </pc:spChg>
        <pc:spChg chg="mod">
          <ac:chgData name="Beverly" userId="d819b667-6db0-44d2-a9fa-2b5c8b23c33f" providerId="ADAL" clId="{50B7FCCF-8F81-43E1-BCAB-C62532BD56B6}" dt="2023-07-28T16:04:44.531" v="111"/>
          <ac:spMkLst>
            <pc:docMk/>
            <pc:sldMk cId="0" sldId="273"/>
            <ac:spMk id="14" creationId="{0F478F86-CA43-9B39-A54C-4CF6AFAE84D0}"/>
          </ac:spMkLst>
        </pc:spChg>
        <pc:spChg chg="mod">
          <ac:chgData name="Beverly" userId="d819b667-6db0-44d2-a9fa-2b5c8b23c33f" providerId="ADAL" clId="{50B7FCCF-8F81-43E1-BCAB-C62532BD56B6}" dt="2023-07-28T16:04:44.531" v="111"/>
          <ac:spMkLst>
            <pc:docMk/>
            <pc:sldMk cId="0" sldId="273"/>
            <ac:spMk id="15" creationId="{5965F00A-94ED-9B52-BBDE-3D97DDD63C4A}"/>
          </ac:spMkLst>
        </pc:spChg>
        <pc:spChg chg="mod">
          <ac:chgData name="Beverly" userId="d819b667-6db0-44d2-a9fa-2b5c8b23c33f" providerId="ADAL" clId="{50B7FCCF-8F81-43E1-BCAB-C62532BD56B6}" dt="2023-07-28T15:54:15.944" v="93" actId="14100"/>
          <ac:spMkLst>
            <pc:docMk/>
            <pc:sldMk cId="0" sldId="273"/>
            <ac:spMk id="873" creationId="{00000000-0000-0000-0000-000000000000}"/>
          </ac:spMkLst>
        </pc:spChg>
        <pc:spChg chg="mod">
          <ac:chgData name="Beverly" userId="d819b667-6db0-44d2-a9fa-2b5c8b23c33f" providerId="ADAL" clId="{50B7FCCF-8F81-43E1-BCAB-C62532BD56B6}" dt="2023-07-28T15:58:55.466" v="108" actId="207"/>
          <ac:spMkLst>
            <pc:docMk/>
            <pc:sldMk cId="0" sldId="273"/>
            <ac:spMk id="885" creationId="{00000000-0000-0000-0000-000000000000}"/>
          </ac:spMkLst>
        </pc:spChg>
        <pc:spChg chg="mod">
          <ac:chgData name="Beverly" userId="d819b667-6db0-44d2-a9fa-2b5c8b23c33f" providerId="ADAL" clId="{50B7FCCF-8F81-43E1-BCAB-C62532BD56B6}" dt="2023-07-28T15:58:37.619" v="105" actId="207"/>
          <ac:spMkLst>
            <pc:docMk/>
            <pc:sldMk cId="0" sldId="273"/>
            <ac:spMk id="887" creationId="{00000000-0000-0000-0000-000000000000}"/>
          </ac:spMkLst>
        </pc:spChg>
        <pc:spChg chg="mod">
          <ac:chgData name="Beverly" userId="d819b667-6db0-44d2-a9fa-2b5c8b23c33f" providerId="ADAL" clId="{50B7FCCF-8F81-43E1-BCAB-C62532BD56B6}" dt="2023-07-28T15:58:27.440" v="104" actId="207"/>
          <ac:spMkLst>
            <pc:docMk/>
            <pc:sldMk cId="0" sldId="273"/>
            <ac:spMk id="889" creationId="{00000000-0000-0000-0000-000000000000}"/>
          </ac:spMkLst>
        </pc:spChg>
        <pc:spChg chg="mod">
          <ac:chgData name="Beverly" userId="d819b667-6db0-44d2-a9fa-2b5c8b23c33f" providerId="ADAL" clId="{50B7FCCF-8F81-43E1-BCAB-C62532BD56B6}" dt="2023-07-28T15:55:04.620" v="98" actId="207"/>
          <ac:spMkLst>
            <pc:docMk/>
            <pc:sldMk cId="0" sldId="273"/>
            <ac:spMk id="890" creationId="{00000000-0000-0000-0000-000000000000}"/>
          </ac:spMkLst>
        </pc:spChg>
        <pc:grpChg chg="add mod">
          <ac:chgData name="Beverly" userId="d819b667-6db0-44d2-a9fa-2b5c8b23c33f" providerId="ADAL" clId="{50B7FCCF-8F81-43E1-BCAB-C62532BD56B6}" dt="2023-07-28T16:04:44.531" v="111"/>
          <ac:grpSpMkLst>
            <pc:docMk/>
            <pc:sldMk cId="0" sldId="273"/>
            <ac:grpSpMk id="6" creationId="{887983FD-5286-B1E9-1053-75F07F504597}"/>
          </ac:grpSpMkLst>
        </pc:grpChg>
        <pc:picChg chg="mod">
          <ac:chgData name="Beverly" userId="d819b667-6db0-44d2-a9fa-2b5c8b23c33f" providerId="ADAL" clId="{50B7FCCF-8F81-43E1-BCAB-C62532BD56B6}" dt="2023-07-28T15:59:21.948" v="110" actId="14100"/>
          <ac:picMkLst>
            <pc:docMk/>
            <pc:sldMk cId="0" sldId="273"/>
            <ac:picMk id="24584" creationId="{62CF0110-809C-4881-8AB7-CB9C8CFEEBF7}"/>
          </ac:picMkLst>
        </pc:picChg>
        <pc:cxnChg chg="mod">
          <ac:chgData name="Beverly" userId="d819b667-6db0-44d2-a9fa-2b5c8b23c33f" providerId="ADAL" clId="{50B7FCCF-8F81-43E1-BCAB-C62532BD56B6}" dt="2023-07-28T15:54:24.516" v="94" actId="208"/>
          <ac:cxnSpMkLst>
            <pc:docMk/>
            <pc:sldMk cId="0" sldId="273"/>
            <ac:cxnSpMk id="892" creationId="{00000000-0000-0000-0000-000000000000}"/>
          </ac:cxnSpMkLst>
        </pc:cxnChg>
        <pc:cxnChg chg="mod">
          <ac:chgData name="Beverly" userId="d819b667-6db0-44d2-a9fa-2b5c8b23c33f" providerId="ADAL" clId="{50B7FCCF-8F81-43E1-BCAB-C62532BD56B6}" dt="2023-07-28T15:58:13.247" v="103" actId="14100"/>
          <ac:cxnSpMkLst>
            <pc:docMk/>
            <pc:sldMk cId="0" sldId="273"/>
            <ac:cxnSpMk id="893" creationId="{00000000-0000-0000-0000-000000000000}"/>
          </ac:cxnSpMkLst>
        </pc:cxnChg>
        <pc:cxnChg chg="mod">
          <ac:chgData name="Beverly" userId="d819b667-6db0-44d2-a9fa-2b5c8b23c33f" providerId="ADAL" clId="{50B7FCCF-8F81-43E1-BCAB-C62532BD56B6}" dt="2023-07-28T15:57:32.301" v="101" actId="14100"/>
          <ac:cxnSpMkLst>
            <pc:docMk/>
            <pc:sldMk cId="0" sldId="273"/>
            <ac:cxnSpMk id="894" creationId="{00000000-0000-0000-0000-000000000000}"/>
          </ac:cxnSpMkLst>
        </pc:cxnChg>
        <pc:cxnChg chg="mod">
          <ac:chgData name="Beverly" userId="d819b667-6db0-44d2-a9fa-2b5c8b23c33f" providerId="ADAL" clId="{50B7FCCF-8F81-43E1-BCAB-C62532BD56B6}" dt="2023-07-28T15:55:10.683" v="99" actId="208"/>
          <ac:cxnSpMkLst>
            <pc:docMk/>
            <pc:sldMk cId="0" sldId="273"/>
            <ac:cxnSpMk id="895" creationId="{00000000-0000-0000-0000-000000000000}"/>
          </ac:cxnSpMkLst>
        </pc:cxnChg>
      </pc:sldChg>
      <pc:sldChg chg="addSp delSp modSp mod setBg">
        <pc:chgData name="Beverly" userId="d819b667-6db0-44d2-a9fa-2b5c8b23c33f" providerId="ADAL" clId="{50B7FCCF-8F81-43E1-BCAB-C62532BD56B6}" dt="2023-08-04T20:54:05.768" v="583" actId="14100"/>
        <pc:sldMkLst>
          <pc:docMk/>
          <pc:sldMk cId="0" sldId="282"/>
        </pc:sldMkLst>
        <pc:spChg chg="mod">
          <ac:chgData name="Beverly" userId="d819b667-6db0-44d2-a9fa-2b5c8b23c33f" providerId="ADAL" clId="{50B7FCCF-8F81-43E1-BCAB-C62532BD56B6}" dt="2023-08-04T20:52:44.719" v="575" actId="207"/>
          <ac:spMkLst>
            <pc:docMk/>
            <pc:sldMk cId="0" sldId="282"/>
            <ac:spMk id="1156" creationId="{00000000-0000-0000-0000-000000000000}"/>
          </ac:spMkLst>
        </pc:spChg>
        <pc:spChg chg="mod ord">
          <ac:chgData name="Beverly" userId="d819b667-6db0-44d2-a9fa-2b5c8b23c33f" providerId="ADAL" clId="{50B7FCCF-8F81-43E1-BCAB-C62532BD56B6}" dt="2023-08-04T20:53:46.517" v="582" actId="12"/>
          <ac:spMkLst>
            <pc:docMk/>
            <pc:sldMk cId="0" sldId="282"/>
            <ac:spMk id="1157" creationId="{00000000-0000-0000-0000-000000000000}"/>
          </ac:spMkLst>
        </pc:spChg>
        <pc:spChg chg="add del">
          <ac:chgData name="Beverly" userId="d819b667-6db0-44d2-a9fa-2b5c8b23c33f" providerId="ADAL" clId="{50B7FCCF-8F81-43E1-BCAB-C62532BD56B6}" dt="2023-08-04T20:52:09.950" v="570" actId="26606"/>
          <ac:spMkLst>
            <pc:docMk/>
            <pc:sldMk cId="0" sldId="282"/>
            <ac:spMk id="13324" creationId="{60E9A6ED-B880-44EA-8D60-C9D3C82CCBD2}"/>
          </ac:spMkLst>
        </pc:spChg>
        <pc:spChg chg="add">
          <ac:chgData name="Beverly" userId="d819b667-6db0-44d2-a9fa-2b5c8b23c33f" providerId="ADAL" clId="{50B7FCCF-8F81-43E1-BCAB-C62532BD56B6}" dt="2023-08-04T20:52:09.958" v="571" actId="26606"/>
          <ac:spMkLst>
            <pc:docMk/>
            <pc:sldMk cId="0" sldId="282"/>
            <ac:spMk id="13326" creationId="{04812C46-200A-4DEB-A05E-3ED6C68C2387}"/>
          </ac:spMkLst>
        </pc:spChg>
        <pc:picChg chg="mod modCrop">
          <ac:chgData name="Beverly" userId="d819b667-6db0-44d2-a9fa-2b5c8b23c33f" providerId="ADAL" clId="{50B7FCCF-8F81-43E1-BCAB-C62532BD56B6}" dt="2023-08-04T20:54:05.768" v="583" actId="14100"/>
          <ac:picMkLst>
            <pc:docMk/>
            <pc:sldMk cId="0" sldId="282"/>
            <ac:picMk id="13314" creationId="{E00FBF05-A31E-42B2-A683-37820097C009}"/>
          </ac:picMkLst>
        </pc:picChg>
        <pc:cxnChg chg="add del">
          <ac:chgData name="Beverly" userId="d819b667-6db0-44d2-a9fa-2b5c8b23c33f" providerId="ADAL" clId="{50B7FCCF-8F81-43E1-BCAB-C62532BD56B6}" dt="2023-08-04T20:52:09.958" v="571" actId="26606"/>
          <ac:cxnSpMkLst>
            <pc:docMk/>
            <pc:sldMk cId="0" sldId="282"/>
            <ac:cxnSpMk id="13319" creationId="{1503BFE4-729B-D9D0-C17B-501E6AF1127A}"/>
          </ac:cxnSpMkLst>
        </pc:cxnChg>
      </pc:sldChg>
      <pc:sldChg chg="modSp mod">
        <pc:chgData name="Beverly" userId="d819b667-6db0-44d2-a9fa-2b5c8b23c33f" providerId="ADAL" clId="{50B7FCCF-8F81-43E1-BCAB-C62532BD56B6}" dt="2023-08-04T20:20:44.526" v="430" actId="2711"/>
        <pc:sldMkLst>
          <pc:docMk/>
          <pc:sldMk cId="3446350434" sldId="303"/>
        </pc:sldMkLst>
        <pc:spChg chg="mod">
          <ac:chgData name="Beverly" userId="d819b667-6db0-44d2-a9fa-2b5c8b23c33f" providerId="ADAL" clId="{50B7FCCF-8F81-43E1-BCAB-C62532BD56B6}" dt="2023-08-04T20:19:56.447" v="427" actId="2711"/>
          <ac:spMkLst>
            <pc:docMk/>
            <pc:sldMk cId="3446350434" sldId="303"/>
            <ac:spMk id="2" creationId="{5F9CE5A8-1D82-464A-9948-828429CF81DC}"/>
          </ac:spMkLst>
        </pc:spChg>
        <pc:graphicFrameChg chg="mod">
          <ac:chgData name="Beverly" userId="d819b667-6db0-44d2-a9fa-2b5c8b23c33f" providerId="ADAL" clId="{50B7FCCF-8F81-43E1-BCAB-C62532BD56B6}" dt="2023-08-04T20:20:44.526" v="430" actId="2711"/>
          <ac:graphicFrameMkLst>
            <pc:docMk/>
            <pc:sldMk cId="3446350434" sldId="303"/>
            <ac:graphicFrameMk id="23" creationId="{1E1EC461-BDCB-8249-0241-A88F4ECD9237}"/>
          </ac:graphicFrameMkLst>
        </pc:graphicFrameChg>
      </pc:sldChg>
      <pc:sldChg chg="modSp mod">
        <pc:chgData name="Beverly" userId="d819b667-6db0-44d2-a9fa-2b5c8b23c33f" providerId="ADAL" clId="{50B7FCCF-8F81-43E1-BCAB-C62532BD56B6}" dt="2023-08-04T20:38:55.779" v="529" actId="2711"/>
        <pc:sldMkLst>
          <pc:docMk/>
          <pc:sldMk cId="3358941255" sldId="304"/>
        </pc:sldMkLst>
        <pc:spChg chg="mod">
          <ac:chgData name="Beverly" userId="d819b667-6db0-44d2-a9fa-2b5c8b23c33f" providerId="ADAL" clId="{50B7FCCF-8F81-43E1-BCAB-C62532BD56B6}" dt="2023-08-04T20:38:55.779" v="529" actId="2711"/>
          <ac:spMkLst>
            <pc:docMk/>
            <pc:sldMk cId="3358941255" sldId="304"/>
            <ac:spMk id="2" creationId="{FA8B99F3-9203-4942-84A6-6AF15AFC2173}"/>
          </ac:spMkLst>
        </pc:spChg>
        <pc:spChg chg="mod">
          <ac:chgData name="Beverly" userId="d819b667-6db0-44d2-a9fa-2b5c8b23c33f" providerId="ADAL" clId="{50B7FCCF-8F81-43E1-BCAB-C62532BD56B6}" dt="2023-08-04T20:38:43.204" v="528" actId="2711"/>
          <ac:spMkLst>
            <pc:docMk/>
            <pc:sldMk cId="3358941255" sldId="304"/>
            <ac:spMk id="3" creationId="{08489392-A5C3-40B4-840E-EC7A04358E87}"/>
          </ac:spMkLst>
        </pc:spChg>
      </pc:sldChg>
      <pc:sldChg chg="addSp modSp mod setBg">
        <pc:chgData name="Beverly" userId="d819b667-6db0-44d2-a9fa-2b5c8b23c33f" providerId="ADAL" clId="{50B7FCCF-8F81-43E1-BCAB-C62532BD56B6}" dt="2023-08-04T20:27:51.047" v="477" actId="27636"/>
        <pc:sldMkLst>
          <pc:docMk/>
          <pc:sldMk cId="2652438683" sldId="305"/>
        </pc:sldMkLst>
        <pc:spChg chg="mod">
          <ac:chgData name="Beverly" userId="d819b667-6db0-44d2-a9fa-2b5c8b23c33f" providerId="ADAL" clId="{50B7FCCF-8F81-43E1-BCAB-C62532BD56B6}" dt="2023-08-04T20:26:34.601" v="468" actId="2711"/>
          <ac:spMkLst>
            <pc:docMk/>
            <pc:sldMk cId="2652438683" sldId="305"/>
            <ac:spMk id="2" creationId="{1B1BFB69-CBF3-443B-9598-510290970745}"/>
          </ac:spMkLst>
        </pc:spChg>
        <pc:spChg chg="mod">
          <ac:chgData name="Beverly" userId="d819b667-6db0-44d2-a9fa-2b5c8b23c33f" providerId="ADAL" clId="{50B7FCCF-8F81-43E1-BCAB-C62532BD56B6}" dt="2023-08-04T20:27:51.047" v="477" actId="27636"/>
          <ac:spMkLst>
            <pc:docMk/>
            <pc:sldMk cId="2652438683" sldId="305"/>
            <ac:spMk id="3" creationId="{F1AF6F2E-A3BF-4402-96F9-AB0FBDBFE7A1}"/>
          </ac:spMkLst>
        </pc:spChg>
        <pc:spChg chg="add">
          <ac:chgData name="Beverly" userId="d819b667-6db0-44d2-a9fa-2b5c8b23c33f" providerId="ADAL" clId="{50B7FCCF-8F81-43E1-BCAB-C62532BD56B6}" dt="2023-07-28T19:35:37.319" v="411" actId="26606"/>
          <ac:spMkLst>
            <pc:docMk/>
            <pc:sldMk cId="2652438683" sldId="305"/>
            <ac:spMk id="8" creationId="{E92FEB64-6EEA-4759-B4A4-BD2C1E660BA8}"/>
          </ac:spMkLst>
        </pc:spChg>
        <pc:spChg chg="add">
          <ac:chgData name="Beverly" userId="d819b667-6db0-44d2-a9fa-2b5c8b23c33f" providerId="ADAL" clId="{50B7FCCF-8F81-43E1-BCAB-C62532BD56B6}" dt="2023-07-28T19:35:37.319" v="411" actId="26606"/>
          <ac:spMkLst>
            <pc:docMk/>
            <pc:sldMk cId="2652438683" sldId="305"/>
            <ac:spMk id="10" creationId="{B10BB131-AC8E-4A8E-A5D1-36260F720C3B}"/>
          </ac:spMkLst>
        </pc:spChg>
        <pc:spChg chg="add">
          <ac:chgData name="Beverly" userId="d819b667-6db0-44d2-a9fa-2b5c8b23c33f" providerId="ADAL" clId="{50B7FCCF-8F81-43E1-BCAB-C62532BD56B6}" dt="2023-07-28T19:35:37.319" v="411" actId="26606"/>
          <ac:spMkLst>
            <pc:docMk/>
            <pc:sldMk cId="2652438683" sldId="305"/>
            <ac:spMk id="12" creationId="{14847E93-7DC1-4D4B-8829-B19AA7137C50}"/>
          </ac:spMkLst>
        </pc:spChg>
        <pc:spChg chg="add">
          <ac:chgData name="Beverly" userId="d819b667-6db0-44d2-a9fa-2b5c8b23c33f" providerId="ADAL" clId="{50B7FCCF-8F81-43E1-BCAB-C62532BD56B6}" dt="2023-07-28T19:35:37.319" v="411" actId="26606"/>
          <ac:spMkLst>
            <pc:docMk/>
            <pc:sldMk cId="2652438683" sldId="305"/>
            <ac:spMk id="14" creationId="{5566D6E1-03A1-4D73-A4E0-35D74D568A04}"/>
          </ac:spMkLst>
        </pc:spChg>
        <pc:spChg chg="add">
          <ac:chgData name="Beverly" userId="d819b667-6db0-44d2-a9fa-2b5c8b23c33f" providerId="ADAL" clId="{50B7FCCF-8F81-43E1-BCAB-C62532BD56B6}" dt="2023-07-28T19:35:37.319" v="411" actId="26606"/>
          <ac:spMkLst>
            <pc:docMk/>
            <pc:sldMk cId="2652438683" sldId="305"/>
            <ac:spMk id="16" creationId="{9F835A99-04AC-494A-A572-AFE8413CC938}"/>
          </ac:spMkLst>
        </pc:spChg>
        <pc:spChg chg="add">
          <ac:chgData name="Beverly" userId="d819b667-6db0-44d2-a9fa-2b5c8b23c33f" providerId="ADAL" clId="{50B7FCCF-8F81-43E1-BCAB-C62532BD56B6}" dt="2023-07-28T19:35:37.319" v="411" actId="26606"/>
          <ac:spMkLst>
            <pc:docMk/>
            <pc:sldMk cId="2652438683" sldId="305"/>
            <ac:spMk id="18" creationId="{7B786209-1B0B-4CA9-9BDD-F7327066A84D}"/>
          </ac:spMkLst>
        </pc:spChg>
        <pc:spChg chg="add">
          <ac:chgData name="Beverly" userId="d819b667-6db0-44d2-a9fa-2b5c8b23c33f" providerId="ADAL" clId="{50B7FCCF-8F81-43E1-BCAB-C62532BD56B6}" dt="2023-07-28T19:35:37.319" v="411" actId="26606"/>
          <ac:spMkLst>
            <pc:docMk/>
            <pc:sldMk cId="2652438683" sldId="305"/>
            <ac:spMk id="20" creationId="{2D2964BB-484D-45AE-AD66-D407D0629652}"/>
          </ac:spMkLst>
        </pc:spChg>
        <pc:spChg chg="add">
          <ac:chgData name="Beverly" userId="d819b667-6db0-44d2-a9fa-2b5c8b23c33f" providerId="ADAL" clId="{50B7FCCF-8F81-43E1-BCAB-C62532BD56B6}" dt="2023-07-28T19:35:37.319" v="411" actId="26606"/>
          <ac:spMkLst>
            <pc:docMk/>
            <pc:sldMk cId="2652438683" sldId="305"/>
            <ac:spMk id="22" creationId="{6691AC69-A76E-4DAB-B565-468B6B87ACF3}"/>
          </ac:spMkLst>
        </pc:spChg>
      </pc:sldChg>
      <pc:sldChg chg="addSp modSp mod setBg">
        <pc:chgData name="Beverly" userId="d819b667-6db0-44d2-a9fa-2b5c8b23c33f" providerId="ADAL" clId="{50B7FCCF-8F81-43E1-BCAB-C62532BD56B6}" dt="2023-08-04T20:30:07.730" v="486" actId="2711"/>
        <pc:sldMkLst>
          <pc:docMk/>
          <pc:sldMk cId="2604536398" sldId="306"/>
        </pc:sldMkLst>
        <pc:spChg chg="mod">
          <ac:chgData name="Beverly" userId="d819b667-6db0-44d2-a9fa-2b5c8b23c33f" providerId="ADAL" clId="{50B7FCCF-8F81-43E1-BCAB-C62532BD56B6}" dt="2023-08-04T20:30:07.730" v="486" actId="2711"/>
          <ac:spMkLst>
            <pc:docMk/>
            <pc:sldMk cId="2604536398" sldId="306"/>
            <ac:spMk id="3" creationId="{D00A32DD-4B3D-41DA-A7A5-A18786695AC8}"/>
          </ac:spMkLst>
        </pc:spChg>
        <pc:spChg chg="mod">
          <ac:chgData name="Beverly" userId="d819b667-6db0-44d2-a9fa-2b5c8b23c33f" providerId="ADAL" clId="{50B7FCCF-8F81-43E1-BCAB-C62532BD56B6}" dt="2023-08-04T20:29:59.486" v="485" actId="2711"/>
          <ac:spMkLst>
            <pc:docMk/>
            <pc:sldMk cId="2604536398" sldId="306"/>
            <ac:spMk id="4" creationId="{3FD9B7B5-BD68-4BFA-AD2B-142737A8BDFE}"/>
          </ac:spMkLst>
        </pc:spChg>
        <pc:spChg chg="add">
          <ac:chgData name="Beverly" userId="d819b667-6db0-44d2-a9fa-2b5c8b23c33f" providerId="ADAL" clId="{50B7FCCF-8F81-43E1-BCAB-C62532BD56B6}" dt="2023-08-04T20:29:18.021" v="481" actId="26606"/>
          <ac:spMkLst>
            <pc:docMk/>
            <pc:sldMk cId="2604536398" sldId="306"/>
            <ac:spMk id="9" creationId="{327D73B4-9F5C-4A64-A179-51B9500CB8B5}"/>
          </ac:spMkLst>
        </pc:spChg>
        <pc:spChg chg="add">
          <ac:chgData name="Beverly" userId="d819b667-6db0-44d2-a9fa-2b5c8b23c33f" providerId="ADAL" clId="{50B7FCCF-8F81-43E1-BCAB-C62532BD56B6}" dt="2023-08-04T20:29:18.021" v="481" actId="26606"/>
          <ac:spMkLst>
            <pc:docMk/>
            <pc:sldMk cId="2604536398" sldId="306"/>
            <ac:spMk id="11" creationId="{C1F06963-6374-4B48-844F-071A9BAAAE02}"/>
          </ac:spMkLst>
        </pc:spChg>
        <pc:spChg chg="add">
          <ac:chgData name="Beverly" userId="d819b667-6db0-44d2-a9fa-2b5c8b23c33f" providerId="ADAL" clId="{50B7FCCF-8F81-43E1-BCAB-C62532BD56B6}" dt="2023-08-04T20:29:18.021" v="481" actId="26606"/>
          <ac:spMkLst>
            <pc:docMk/>
            <pc:sldMk cId="2604536398" sldId="306"/>
            <ac:spMk id="13" creationId="{6CB927A4-E432-4310-9CD5-E89FF5063179}"/>
          </ac:spMkLst>
        </pc:spChg>
        <pc:spChg chg="add">
          <ac:chgData name="Beverly" userId="d819b667-6db0-44d2-a9fa-2b5c8b23c33f" providerId="ADAL" clId="{50B7FCCF-8F81-43E1-BCAB-C62532BD56B6}" dt="2023-08-04T20:29:18.021" v="481" actId="26606"/>
          <ac:spMkLst>
            <pc:docMk/>
            <pc:sldMk cId="2604536398" sldId="306"/>
            <ac:spMk id="15" creationId="{1453BF6C-B012-48B7-B4E8-6D7AC7C27D02}"/>
          </ac:spMkLst>
        </pc:spChg>
        <pc:spChg chg="add">
          <ac:chgData name="Beverly" userId="d819b667-6db0-44d2-a9fa-2b5c8b23c33f" providerId="ADAL" clId="{50B7FCCF-8F81-43E1-BCAB-C62532BD56B6}" dt="2023-08-04T20:29:18.021" v="481" actId="26606"/>
          <ac:spMkLst>
            <pc:docMk/>
            <pc:sldMk cId="2604536398" sldId="306"/>
            <ac:spMk id="17" creationId="{E3020543-B24B-4EC4-8FFC-8DD88EEA91A8}"/>
          </ac:spMkLst>
        </pc:spChg>
        <pc:cxnChg chg="add">
          <ac:chgData name="Beverly" userId="d819b667-6db0-44d2-a9fa-2b5c8b23c33f" providerId="ADAL" clId="{50B7FCCF-8F81-43E1-BCAB-C62532BD56B6}" dt="2023-08-04T20:29:18.021" v="481" actId="26606"/>
          <ac:cxnSpMkLst>
            <pc:docMk/>
            <pc:sldMk cId="2604536398" sldId="306"/>
            <ac:cxnSpMk id="19" creationId="{C49DA8F6-BCC1-4447-B54C-57856834B94B}"/>
          </ac:cxnSpMkLst>
        </pc:cxnChg>
      </pc:sldChg>
      <pc:sldChg chg="addSp modSp mod setBg">
        <pc:chgData name="Beverly" userId="d819b667-6db0-44d2-a9fa-2b5c8b23c33f" providerId="ADAL" clId="{50B7FCCF-8F81-43E1-BCAB-C62532BD56B6}" dt="2023-08-04T20:38:18.561" v="527" actId="207"/>
        <pc:sldMkLst>
          <pc:docMk/>
          <pc:sldMk cId="2199282139" sldId="307"/>
        </pc:sldMkLst>
        <pc:spChg chg="mod">
          <ac:chgData name="Beverly" userId="d819b667-6db0-44d2-a9fa-2b5c8b23c33f" providerId="ADAL" clId="{50B7FCCF-8F81-43E1-BCAB-C62532BD56B6}" dt="2023-08-04T20:38:18.561" v="527" actId="207"/>
          <ac:spMkLst>
            <pc:docMk/>
            <pc:sldMk cId="2199282139" sldId="307"/>
            <ac:spMk id="2" creationId="{AC9C5F8F-EE74-4544-AE44-EE4532A38B8D}"/>
          </ac:spMkLst>
        </pc:spChg>
        <pc:spChg chg="mod">
          <ac:chgData name="Beverly" userId="d819b667-6db0-44d2-a9fa-2b5c8b23c33f" providerId="ADAL" clId="{50B7FCCF-8F81-43E1-BCAB-C62532BD56B6}" dt="2023-08-04T20:32:00.642" v="498" actId="20577"/>
          <ac:spMkLst>
            <pc:docMk/>
            <pc:sldMk cId="2199282139" sldId="307"/>
            <ac:spMk id="3" creationId="{252BC04C-78B9-4484-937F-74AFF1F7CD3A}"/>
          </ac:spMkLst>
        </pc:spChg>
        <pc:spChg chg="add">
          <ac:chgData name="Beverly" userId="d819b667-6db0-44d2-a9fa-2b5c8b23c33f" providerId="ADAL" clId="{50B7FCCF-8F81-43E1-BCAB-C62532BD56B6}" dt="2023-08-04T20:31:15.790" v="490" actId="26606"/>
          <ac:spMkLst>
            <pc:docMk/>
            <pc:sldMk cId="2199282139" sldId="307"/>
            <ac:spMk id="6151" creationId="{7FF47CB7-972F-479F-A36D-9E72D26EC8DA}"/>
          </ac:spMkLst>
        </pc:spChg>
        <pc:spChg chg="add">
          <ac:chgData name="Beverly" userId="d819b667-6db0-44d2-a9fa-2b5c8b23c33f" providerId="ADAL" clId="{50B7FCCF-8F81-43E1-BCAB-C62532BD56B6}" dt="2023-08-04T20:31:15.790" v="490" actId="26606"/>
          <ac:spMkLst>
            <pc:docMk/>
            <pc:sldMk cId="2199282139" sldId="307"/>
            <ac:spMk id="6153" creationId="{0D153B68-5844-490D-8E67-F616D6D721CA}"/>
          </ac:spMkLst>
        </pc:spChg>
        <pc:spChg chg="add">
          <ac:chgData name="Beverly" userId="d819b667-6db0-44d2-a9fa-2b5c8b23c33f" providerId="ADAL" clId="{50B7FCCF-8F81-43E1-BCAB-C62532BD56B6}" dt="2023-08-04T20:31:15.790" v="490" actId="26606"/>
          <ac:spMkLst>
            <pc:docMk/>
            <pc:sldMk cId="2199282139" sldId="307"/>
            <ac:spMk id="6155" creationId="{9A0D773F-7A7D-4DBB-9DEA-86BB8B8F4BC8}"/>
          </ac:spMkLst>
        </pc:spChg>
        <pc:picChg chg="mod">
          <ac:chgData name="Beverly" userId="d819b667-6db0-44d2-a9fa-2b5c8b23c33f" providerId="ADAL" clId="{50B7FCCF-8F81-43E1-BCAB-C62532BD56B6}" dt="2023-08-04T20:31:15.790" v="490" actId="26606"/>
          <ac:picMkLst>
            <pc:docMk/>
            <pc:sldMk cId="2199282139" sldId="307"/>
            <ac:picMk id="6146" creationId="{EA5865EC-2CAE-4A17-9B8D-358737BC77C0}"/>
          </ac:picMkLst>
        </pc:picChg>
      </pc:sldChg>
      <pc:sldChg chg="addSp modSp mod setBg">
        <pc:chgData name="Beverly" userId="d819b667-6db0-44d2-a9fa-2b5c8b23c33f" providerId="ADAL" clId="{50B7FCCF-8F81-43E1-BCAB-C62532BD56B6}" dt="2023-08-04T20:34:25.119" v="504" actId="2711"/>
        <pc:sldMkLst>
          <pc:docMk/>
          <pc:sldMk cId="2097370587" sldId="308"/>
        </pc:sldMkLst>
        <pc:spChg chg="mod">
          <ac:chgData name="Beverly" userId="d819b667-6db0-44d2-a9fa-2b5c8b23c33f" providerId="ADAL" clId="{50B7FCCF-8F81-43E1-BCAB-C62532BD56B6}" dt="2023-08-04T20:34:02.229" v="500" actId="2711"/>
          <ac:spMkLst>
            <pc:docMk/>
            <pc:sldMk cId="2097370587" sldId="308"/>
            <ac:spMk id="2" creationId="{30CB8572-8175-4ABC-B2C2-7D208AB9DB34}"/>
          </ac:spMkLst>
        </pc:spChg>
        <pc:spChg chg="mod">
          <ac:chgData name="Beverly" userId="d819b667-6db0-44d2-a9fa-2b5c8b23c33f" providerId="ADAL" clId="{50B7FCCF-8F81-43E1-BCAB-C62532BD56B6}" dt="2023-08-04T20:34:25.119" v="504" actId="2711"/>
          <ac:spMkLst>
            <pc:docMk/>
            <pc:sldMk cId="2097370587" sldId="308"/>
            <ac:spMk id="3" creationId="{8EFEF143-A1DF-48ED-B7CC-049D5398C365}"/>
          </ac:spMkLst>
        </pc:spChg>
        <pc:spChg chg="add">
          <ac:chgData name="Beverly" userId="d819b667-6db0-44d2-a9fa-2b5c8b23c33f" providerId="ADAL" clId="{50B7FCCF-8F81-43E1-BCAB-C62532BD56B6}" dt="2023-08-04T20:33:52.078" v="499" actId="26606"/>
          <ac:spMkLst>
            <pc:docMk/>
            <pc:sldMk cId="2097370587" sldId="308"/>
            <ac:spMk id="8" creationId="{327D73B4-9F5C-4A64-A179-51B9500CB8B5}"/>
          </ac:spMkLst>
        </pc:spChg>
        <pc:spChg chg="add">
          <ac:chgData name="Beverly" userId="d819b667-6db0-44d2-a9fa-2b5c8b23c33f" providerId="ADAL" clId="{50B7FCCF-8F81-43E1-BCAB-C62532BD56B6}" dt="2023-08-04T20:33:52.078" v="499" actId="26606"/>
          <ac:spMkLst>
            <pc:docMk/>
            <pc:sldMk cId="2097370587" sldId="308"/>
            <ac:spMk id="10" creationId="{C1F06963-6374-4B48-844F-071A9BAAAE02}"/>
          </ac:spMkLst>
        </pc:spChg>
        <pc:spChg chg="add">
          <ac:chgData name="Beverly" userId="d819b667-6db0-44d2-a9fa-2b5c8b23c33f" providerId="ADAL" clId="{50B7FCCF-8F81-43E1-BCAB-C62532BD56B6}" dt="2023-08-04T20:33:52.078" v="499" actId="26606"/>
          <ac:spMkLst>
            <pc:docMk/>
            <pc:sldMk cId="2097370587" sldId="308"/>
            <ac:spMk id="12" creationId="{6CB927A4-E432-4310-9CD5-E89FF5063179}"/>
          </ac:spMkLst>
        </pc:spChg>
        <pc:spChg chg="add">
          <ac:chgData name="Beverly" userId="d819b667-6db0-44d2-a9fa-2b5c8b23c33f" providerId="ADAL" clId="{50B7FCCF-8F81-43E1-BCAB-C62532BD56B6}" dt="2023-08-04T20:33:52.078" v="499" actId="26606"/>
          <ac:spMkLst>
            <pc:docMk/>
            <pc:sldMk cId="2097370587" sldId="308"/>
            <ac:spMk id="14" creationId="{1453BF6C-B012-48B7-B4E8-6D7AC7C27D02}"/>
          </ac:spMkLst>
        </pc:spChg>
        <pc:spChg chg="add">
          <ac:chgData name="Beverly" userId="d819b667-6db0-44d2-a9fa-2b5c8b23c33f" providerId="ADAL" clId="{50B7FCCF-8F81-43E1-BCAB-C62532BD56B6}" dt="2023-08-04T20:33:52.078" v="499" actId="26606"/>
          <ac:spMkLst>
            <pc:docMk/>
            <pc:sldMk cId="2097370587" sldId="308"/>
            <ac:spMk id="16" creationId="{E3020543-B24B-4EC4-8FFC-8DD88EEA91A8}"/>
          </ac:spMkLst>
        </pc:spChg>
        <pc:cxnChg chg="add">
          <ac:chgData name="Beverly" userId="d819b667-6db0-44d2-a9fa-2b5c8b23c33f" providerId="ADAL" clId="{50B7FCCF-8F81-43E1-BCAB-C62532BD56B6}" dt="2023-08-04T20:33:52.078" v="499" actId="26606"/>
          <ac:cxnSpMkLst>
            <pc:docMk/>
            <pc:sldMk cId="2097370587" sldId="308"/>
            <ac:cxnSpMk id="18" creationId="{C49DA8F6-BCC1-4447-B54C-57856834B94B}"/>
          </ac:cxnSpMkLst>
        </pc:cxnChg>
      </pc:sldChg>
      <pc:sldChg chg="addSp modSp mod setBg">
        <pc:chgData name="Beverly" userId="d819b667-6db0-44d2-a9fa-2b5c8b23c33f" providerId="ADAL" clId="{50B7FCCF-8F81-43E1-BCAB-C62532BD56B6}" dt="2023-08-04T20:38:08.594" v="526" actId="207"/>
        <pc:sldMkLst>
          <pc:docMk/>
          <pc:sldMk cId="2211786093" sldId="309"/>
        </pc:sldMkLst>
        <pc:spChg chg="mod">
          <ac:chgData name="Beverly" userId="d819b667-6db0-44d2-a9fa-2b5c8b23c33f" providerId="ADAL" clId="{50B7FCCF-8F81-43E1-BCAB-C62532BD56B6}" dt="2023-08-04T20:38:08.594" v="526" actId="207"/>
          <ac:spMkLst>
            <pc:docMk/>
            <pc:sldMk cId="2211786093" sldId="309"/>
            <ac:spMk id="2" creationId="{41DC120E-12F9-4F3D-AE6B-777ABA3B034E}"/>
          </ac:spMkLst>
        </pc:spChg>
        <pc:spChg chg="mod ord">
          <ac:chgData name="Beverly" userId="d819b667-6db0-44d2-a9fa-2b5c8b23c33f" providerId="ADAL" clId="{50B7FCCF-8F81-43E1-BCAB-C62532BD56B6}" dt="2023-08-04T20:36:18.912" v="513" actId="2711"/>
          <ac:spMkLst>
            <pc:docMk/>
            <pc:sldMk cId="2211786093" sldId="309"/>
            <ac:spMk id="3" creationId="{197C5517-2B0C-4021-8106-8F641B14B007}"/>
          </ac:spMkLst>
        </pc:spChg>
        <pc:spChg chg="add">
          <ac:chgData name="Beverly" userId="d819b667-6db0-44d2-a9fa-2b5c8b23c33f" providerId="ADAL" clId="{50B7FCCF-8F81-43E1-BCAB-C62532BD56B6}" dt="2023-08-04T20:34:40.327" v="505" actId="26606"/>
          <ac:spMkLst>
            <pc:docMk/>
            <pc:sldMk cId="2211786093" sldId="309"/>
            <ac:spMk id="8199" creationId="{79BB35BC-D5C2-4C8B-A22A-A71E6191913B}"/>
          </ac:spMkLst>
        </pc:spChg>
        <pc:picChg chg="mod">
          <ac:chgData name="Beverly" userId="d819b667-6db0-44d2-a9fa-2b5c8b23c33f" providerId="ADAL" clId="{50B7FCCF-8F81-43E1-BCAB-C62532BD56B6}" dt="2023-08-04T20:35:22.469" v="507" actId="732"/>
          <ac:picMkLst>
            <pc:docMk/>
            <pc:sldMk cId="2211786093" sldId="309"/>
            <ac:picMk id="8194" creationId="{8F66616E-FEB2-4E00-9B3A-BEEB2E19596B}"/>
          </ac:picMkLst>
        </pc:picChg>
      </pc:sldChg>
      <pc:sldChg chg="addSp modSp mod setBg">
        <pc:chgData name="Beverly" userId="d819b667-6db0-44d2-a9fa-2b5c8b23c33f" providerId="ADAL" clId="{50B7FCCF-8F81-43E1-BCAB-C62532BD56B6}" dt="2023-08-04T20:38:01.359" v="525" actId="207"/>
        <pc:sldMkLst>
          <pc:docMk/>
          <pc:sldMk cId="1095721957" sldId="310"/>
        </pc:sldMkLst>
        <pc:spChg chg="mod">
          <ac:chgData name="Beverly" userId="d819b667-6db0-44d2-a9fa-2b5c8b23c33f" providerId="ADAL" clId="{50B7FCCF-8F81-43E1-BCAB-C62532BD56B6}" dt="2023-08-04T20:38:01.359" v="525" actId="207"/>
          <ac:spMkLst>
            <pc:docMk/>
            <pc:sldMk cId="1095721957" sldId="310"/>
            <ac:spMk id="2" creationId="{0985C115-2EFB-40B0-9D96-934E65166262}"/>
          </ac:spMkLst>
        </pc:spChg>
        <pc:spChg chg="mod ord">
          <ac:chgData name="Beverly" userId="d819b667-6db0-44d2-a9fa-2b5c8b23c33f" providerId="ADAL" clId="{50B7FCCF-8F81-43E1-BCAB-C62532BD56B6}" dt="2023-08-04T20:37:48.868" v="524" actId="27636"/>
          <ac:spMkLst>
            <pc:docMk/>
            <pc:sldMk cId="1095721957" sldId="310"/>
            <ac:spMk id="3" creationId="{E1332A88-A40F-4B93-BE44-301492F599A2}"/>
          </ac:spMkLst>
        </pc:spChg>
        <pc:spChg chg="add">
          <ac:chgData name="Beverly" userId="d819b667-6db0-44d2-a9fa-2b5c8b23c33f" providerId="ADAL" clId="{50B7FCCF-8F81-43E1-BCAB-C62532BD56B6}" dt="2023-08-04T20:36:52.087" v="514" actId="26606"/>
          <ac:spMkLst>
            <pc:docMk/>
            <pc:sldMk cId="1095721957" sldId="310"/>
            <ac:spMk id="9223" creationId="{F944E337-3E5D-4A1F-A5A1-2057F25B8A7B}"/>
          </ac:spMkLst>
        </pc:spChg>
        <pc:spChg chg="add">
          <ac:chgData name="Beverly" userId="d819b667-6db0-44d2-a9fa-2b5c8b23c33f" providerId="ADAL" clId="{50B7FCCF-8F81-43E1-BCAB-C62532BD56B6}" dt="2023-08-04T20:36:52.087" v="514" actId="26606"/>
          <ac:spMkLst>
            <pc:docMk/>
            <pc:sldMk cId="1095721957" sldId="310"/>
            <ac:spMk id="9225" creationId="{4DA50D69-7CF7-4844-B844-A2B821C77F24}"/>
          </ac:spMkLst>
        </pc:spChg>
        <pc:picChg chg="mod">
          <ac:chgData name="Beverly" userId="d819b667-6db0-44d2-a9fa-2b5c8b23c33f" providerId="ADAL" clId="{50B7FCCF-8F81-43E1-BCAB-C62532BD56B6}" dt="2023-08-04T20:36:52.087" v="514" actId="26606"/>
          <ac:picMkLst>
            <pc:docMk/>
            <pc:sldMk cId="1095721957" sldId="310"/>
            <ac:picMk id="9218" creationId="{B5DB9578-2C19-48B6-AA04-4945731EEAA1}"/>
          </ac:picMkLst>
        </pc:picChg>
      </pc:sldChg>
      <pc:sldChg chg="modSp mod">
        <pc:chgData name="Beverly" userId="d819b667-6db0-44d2-a9fa-2b5c8b23c33f" providerId="ADAL" clId="{50B7FCCF-8F81-43E1-BCAB-C62532BD56B6}" dt="2023-08-04T20:47:43.820" v="565" actId="255"/>
        <pc:sldMkLst>
          <pc:docMk/>
          <pc:sldMk cId="1865558126" sldId="311"/>
        </pc:sldMkLst>
        <pc:spChg chg="mod">
          <ac:chgData name="Beverly" userId="d819b667-6db0-44d2-a9fa-2b5c8b23c33f" providerId="ADAL" clId="{50B7FCCF-8F81-43E1-BCAB-C62532BD56B6}" dt="2023-08-04T20:47:43.820" v="565" actId="255"/>
          <ac:spMkLst>
            <pc:docMk/>
            <pc:sldMk cId="1865558126" sldId="311"/>
            <ac:spMk id="3" creationId="{52851F81-0B8D-4EF0-BDA2-0C92FDB6A9CC}"/>
          </ac:spMkLst>
        </pc:spChg>
        <pc:spChg chg="mod">
          <ac:chgData name="Beverly" userId="d819b667-6db0-44d2-a9fa-2b5c8b23c33f" providerId="ADAL" clId="{50B7FCCF-8F81-43E1-BCAB-C62532BD56B6}" dt="2023-08-04T20:46:28.050" v="557" actId="2711"/>
          <ac:spMkLst>
            <pc:docMk/>
            <pc:sldMk cId="1865558126" sldId="311"/>
            <ac:spMk id="4" creationId="{2D0C46E2-553A-4E28-B5FB-3A2127B9CB77}"/>
          </ac:spMkLst>
        </pc:spChg>
        <pc:spChg chg="mod">
          <ac:chgData name="Beverly" userId="d819b667-6db0-44d2-a9fa-2b5c8b23c33f" providerId="ADAL" clId="{50B7FCCF-8F81-43E1-BCAB-C62532BD56B6}" dt="2023-08-04T20:47:19.865" v="562" actId="255"/>
          <ac:spMkLst>
            <pc:docMk/>
            <pc:sldMk cId="1865558126" sldId="311"/>
            <ac:spMk id="5" creationId="{417EE6AA-2F0F-4AAC-A5D2-4EEB8A9370D4}"/>
          </ac:spMkLst>
        </pc:spChg>
        <pc:spChg chg="mod">
          <ac:chgData name="Beverly" userId="d819b667-6db0-44d2-a9fa-2b5c8b23c33f" providerId="ADAL" clId="{50B7FCCF-8F81-43E1-BCAB-C62532BD56B6}" dt="2023-08-04T20:47:36.261" v="564" actId="255"/>
          <ac:spMkLst>
            <pc:docMk/>
            <pc:sldMk cId="1865558126" sldId="311"/>
            <ac:spMk id="7" creationId="{334B42A0-A22C-43B0-8B3A-6279AF72B6ED}"/>
          </ac:spMkLst>
        </pc:spChg>
        <pc:spChg chg="mod">
          <ac:chgData name="Beverly" userId="d819b667-6db0-44d2-a9fa-2b5c8b23c33f" providerId="ADAL" clId="{50B7FCCF-8F81-43E1-BCAB-C62532BD56B6}" dt="2023-08-04T20:46:19.474" v="556" actId="2711"/>
          <ac:spMkLst>
            <pc:docMk/>
            <pc:sldMk cId="1865558126" sldId="311"/>
            <ac:spMk id="8" creationId="{89B0E20A-E279-428E-B55C-6CCCB7471300}"/>
          </ac:spMkLst>
        </pc:spChg>
      </pc:sldChg>
      <pc:sldChg chg="modSp mod">
        <pc:chgData name="Beverly" userId="d819b667-6db0-44d2-a9fa-2b5c8b23c33f" providerId="ADAL" clId="{50B7FCCF-8F81-43E1-BCAB-C62532BD56B6}" dt="2023-07-28T15:39:08.049" v="4" actId="208"/>
        <pc:sldMkLst>
          <pc:docMk/>
          <pc:sldMk cId="2164053011" sldId="336"/>
        </pc:sldMkLst>
        <pc:spChg chg="mod">
          <ac:chgData name="Beverly" userId="d819b667-6db0-44d2-a9fa-2b5c8b23c33f" providerId="ADAL" clId="{50B7FCCF-8F81-43E1-BCAB-C62532BD56B6}" dt="2023-07-28T15:39:08.049" v="4" actId="208"/>
          <ac:spMkLst>
            <pc:docMk/>
            <pc:sldMk cId="2164053011" sldId="336"/>
            <ac:spMk id="2" creationId="{EC83D726-39C1-4E69-B743-67B83397C708}"/>
          </ac:spMkLst>
        </pc:spChg>
      </pc:sldChg>
      <pc:sldChg chg="modSp mod">
        <pc:chgData name="Beverly" userId="d819b667-6db0-44d2-a9fa-2b5c8b23c33f" providerId="ADAL" clId="{50B7FCCF-8F81-43E1-BCAB-C62532BD56B6}" dt="2023-07-28T15:40:09.565" v="8" actId="14100"/>
        <pc:sldMkLst>
          <pc:docMk/>
          <pc:sldMk cId="257920408" sldId="337"/>
        </pc:sldMkLst>
        <pc:spChg chg="mod">
          <ac:chgData name="Beverly" userId="d819b667-6db0-44d2-a9fa-2b5c8b23c33f" providerId="ADAL" clId="{50B7FCCF-8F81-43E1-BCAB-C62532BD56B6}" dt="2023-07-28T15:40:09.565" v="8" actId="14100"/>
          <ac:spMkLst>
            <pc:docMk/>
            <pc:sldMk cId="257920408" sldId="337"/>
            <ac:spMk id="2" creationId="{0862460B-9047-4318-98FE-D971BCCD953C}"/>
          </ac:spMkLst>
        </pc:spChg>
      </pc:sldChg>
      <pc:sldChg chg="modSp mod">
        <pc:chgData name="Beverly" userId="d819b667-6db0-44d2-a9fa-2b5c8b23c33f" providerId="ADAL" clId="{50B7FCCF-8F81-43E1-BCAB-C62532BD56B6}" dt="2023-07-28T15:40:30.149" v="11" actId="208"/>
        <pc:sldMkLst>
          <pc:docMk/>
          <pc:sldMk cId="2175051378" sldId="338"/>
        </pc:sldMkLst>
        <pc:spChg chg="mod">
          <ac:chgData name="Beverly" userId="d819b667-6db0-44d2-a9fa-2b5c8b23c33f" providerId="ADAL" clId="{50B7FCCF-8F81-43E1-BCAB-C62532BD56B6}" dt="2023-07-28T15:40:30.149" v="11" actId="208"/>
          <ac:spMkLst>
            <pc:docMk/>
            <pc:sldMk cId="2175051378" sldId="338"/>
            <ac:spMk id="2" creationId="{FFE5C56B-D6B9-465D-9203-18BCA55A87D6}"/>
          </ac:spMkLst>
        </pc:spChg>
      </pc:sldChg>
      <pc:sldChg chg="modSp mod">
        <pc:chgData name="Beverly" userId="d819b667-6db0-44d2-a9fa-2b5c8b23c33f" providerId="ADAL" clId="{50B7FCCF-8F81-43E1-BCAB-C62532BD56B6}" dt="2023-07-28T15:42:18.132" v="16" actId="14861"/>
        <pc:sldMkLst>
          <pc:docMk/>
          <pc:sldMk cId="1660447472" sldId="339"/>
        </pc:sldMkLst>
        <pc:spChg chg="mod">
          <ac:chgData name="Beverly" userId="d819b667-6db0-44d2-a9fa-2b5c8b23c33f" providerId="ADAL" clId="{50B7FCCF-8F81-43E1-BCAB-C62532BD56B6}" dt="2023-07-28T15:42:18.132" v="16" actId="14861"/>
          <ac:spMkLst>
            <pc:docMk/>
            <pc:sldMk cId="1660447472" sldId="339"/>
            <ac:spMk id="2" creationId="{1F009739-023D-4823-A0AE-0B6C9B0818DE}"/>
          </ac:spMkLst>
        </pc:spChg>
      </pc:sldChg>
      <pc:sldChg chg="modSp mod">
        <pc:chgData name="Beverly" userId="d819b667-6db0-44d2-a9fa-2b5c8b23c33f" providerId="ADAL" clId="{50B7FCCF-8F81-43E1-BCAB-C62532BD56B6}" dt="2023-07-28T15:51:38.682" v="82" actId="313"/>
        <pc:sldMkLst>
          <pc:docMk/>
          <pc:sldMk cId="1596538880" sldId="340"/>
        </pc:sldMkLst>
        <pc:spChg chg="mod">
          <ac:chgData name="Beverly" userId="d819b667-6db0-44d2-a9fa-2b5c8b23c33f" providerId="ADAL" clId="{50B7FCCF-8F81-43E1-BCAB-C62532BD56B6}" dt="2023-07-28T15:51:38.682" v="82" actId="313"/>
          <ac:spMkLst>
            <pc:docMk/>
            <pc:sldMk cId="1596538880" sldId="340"/>
            <ac:spMk id="4" creationId="{2F6A8456-2EBD-4F2D-BFA4-A6F06D4A263D}"/>
          </ac:spMkLst>
        </pc:spChg>
        <pc:picChg chg="mod">
          <ac:chgData name="Beverly" userId="d819b667-6db0-44d2-a9fa-2b5c8b23c33f" providerId="ADAL" clId="{50B7FCCF-8F81-43E1-BCAB-C62532BD56B6}" dt="2023-07-28T15:51:28.236" v="81" actId="167"/>
          <ac:picMkLst>
            <pc:docMk/>
            <pc:sldMk cId="1596538880" sldId="340"/>
            <ac:picMk id="23556" creationId="{3E6F5224-7117-4333-B745-D37523E6DCFA}"/>
          </ac:picMkLst>
        </pc:picChg>
      </pc:sldChg>
      <pc:sldChg chg="modSp mod">
        <pc:chgData name="Beverly" userId="d819b667-6db0-44d2-a9fa-2b5c8b23c33f" providerId="ADAL" clId="{50B7FCCF-8F81-43E1-BCAB-C62532BD56B6}" dt="2023-07-28T15:53:08.544" v="87" actId="207"/>
        <pc:sldMkLst>
          <pc:docMk/>
          <pc:sldMk cId="137796856" sldId="341"/>
        </pc:sldMkLst>
        <pc:spChg chg="mod">
          <ac:chgData name="Beverly" userId="d819b667-6db0-44d2-a9fa-2b5c8b23c33f" providerId="ADAL" clId="{50B7FCCF-8F81-43E1-BCAB-C62532BD56B6}" dt="2023-07-28T15:53:08.544" v="87" actId="207"/>
          <ac:spMkLst>
            <pc:docMk/>
            <pc:sldMk cId="137796856" sldId="341"/>
            <ac:spMk id="2" creationId="{69928EE1-BBEB-4076-B91D-48FFB43E0D71}"/>
          </ac:spMkLst>
        </pc:spChg>
      </pc:sldChg>
      <pc:sldChg chg="modSp mod">
        <pc:chgData name="Beverly" userId="d819b667-6db0-44d2-a9fa-2b5c8b23c33f" providerId="ADAL" clId="{50B7FCCF-8F81-43E1-BCAB-C62532BD56B6}" dt="2023-07-28T16:08:17.931" v="116" actId="14861"/>
        <pc:sldMkLst>
          <pc:docMk/>
          <pc:sldMk cId="2520707588" sldId="342"/>
        </pc:sldMkLst>
        <pc:spChg chg="mod">
          <ac:chgData name="Beverly" userId="d819b667-6db0-44d2-a9fa-2b5c8b23c33f" providerId="ADAL" clId="{50B7FCCF-8F81-43E1-BCAB-C62532BD56B6}" dt="2023-07-28T16:08:17.931" v="116" actId="14861"/>
          <ac:spMkLst>
            <pc:docMk/>
            <pc:sldMk cId="2520707588" sldId="342"/>
            <ac:spMk id="3" creationId="{D0AE0165-DFFD-412B-89DE-C47C6F21C933}"/>
          </ac:spMkLst>
        </pc:spChg>
      </pc:sldChg>
      <pc:sldChg chg="modSp mod">
        <pc:chgData name="Beverly" userId="d819b667-6db0-44d2-a9fa-2b5c8b23c33f" providerId="ADAL" clId="{50B7FCCF-8F81-43E1-BCAB-C62532BD56B6}" dt="2023-07-28T16:12:21.130" v="125" actId="14100"/>
        <pc:sldMkLst>
          <pc:docMk/>
          <pc:sldMk cId="2647245901" sldId="343"/>
        </pc:sldMkLst>
        <pc:spChg chg="mod">
          <ac:chgData name="Beverly" userId="d819b667-6db0-44d2-a9fa-2b5c8b23c33f" providerId="ADAL" clId="{50B7FCCF-8F81-43E1-BCAB-C62532BD56B6}" dt="2023-07-28T16:09:15.898" v="120" actId="207"/>
          <ac:spMkLst>
            <pc:docMk/>
            <pc:sldMk cId="2647245901" sldId="343"/>
            <ac:spMk id="3" creationId="{A344691C-CCBE-4568-9E0E-617DB4017B9A}"/>
          </ac:spMkLst>
        </pc:spChg>
        <pc:spChg chg="mod">
          <ac:chgData name="Beverly" userId="d819b667-6db0-44d2-a9fa-2b5c8b23c33f" providerId="ADAL" clId="{50B7FCCF-8F81-43E1-BCAB-C62532BD56B6}" dt="2023-07-28T16:12:21.130" v="125" actId="14100"/>
          <ac:spMkLst>
            <pc:docMk/>
            <pc:sldMk cId="2647245901" sldId="343"/>
            <ac:spMk id="4" creationId="{84F0817C-1356-45FE-A52B-0E7A26F33B8A}"/>
          </ac:spMkLst>
        </pc:spChg>
      </pc:sldChg>
      <pc:sldChg chg="modSp mod">
        <pc:chgData name="Beverly" userId="d819b667-6db0-44d2-a9fa-2b5c8b23c33f" providerId="ADAL" clId="{50B7FCCF-8F81-43E1-BCAB-C62532BD56B6}" dt="2023-07-28T16:47:51.112" v="223" actId="14100"/>
        <pc:sldMkLst>
          <pc:docMk/>
          <pc:sldMk cId="3883892314" sldId="344"/>
        </pc:sldMkLst>
        <pc:spChg chg="mod">
          <ac:chgData name="Beverly" userId="d819b667-6db0-44d2-a9fa-2b5c8b23c33f" providerId="ADAL" clId="{50B7FCCF-8F81-43E1-BCAB-C62532BD56B6}" dt="2023-07-28T16:47:51.112" v="223" actId="14100"/>
          <ac:spMkLst>
            <pc:docMk/>
            <pc:sldMk cId="3883892314" sldId="344"/>
            <ac:spMk id="2" creationId="{1407F348-F183-4019-886A-79A054A3B409}"/>
          </ac:spMkLst>
        </pc:spChg>
        <pc:spChg chg="mod">
          <ac:chgData name="Beverly" userId="d819b667-6db0-44d2-a9fa-2b5c8b23c33f" providerId="ADAL" clId="{50B7FCCF-8F81-43E1-BCAB-C62532BD56B6}" dt="2023-07-28T16:13:34.196" v="131" actId="14100"/>
          <ac:spMkLst>
            <pc:docMk/>
            <pc:sldMk cId="3883892314" sldId="344"/>
            <ac:spMk id="3" creationId="{5CA7C1CA-1659-4F83-A9F0-5FEFB818F309}"/>
          </ac:spMkLst>
        </pc:spChg>
      </pc:sldChg>
      <pc:sldChg chg="modSp mod">
        <pc:chgData name="Beverly" userId="d819b667-6db0-44d2-a9fa-2b5c8b23c33f" providerId="ADAL" clId="{50B7FCCF-8F81-43E1-BCAB-C62532BD56B6}" dt="2023-07-28T16:14:27.747" v="139" actId="6549"/>
        <pc:sldMkLst>
          <pc:docMk/>
          <pc:sldMk cId="676563369" sldId="345"/>
        </pc:sldMkLst>
        <pc:spChg chg="mod">
          <ac:chgData name="Beverly" userId="d819b667-6db0-44d2-a9fa-2b5c8b23c33f" providerId="ADAL" clId="{50B7FCCF-8F81-43E1-BCAB-C62532BD56B6}" dt="2023-07-28T16:14:15.164" v="136" actId="207"/>
          <ac:spMkLst>
            <pc:docMk/>
            <pc:sldMk cId="676563369" sldId="345"/>
            <ac:spMk id="2" creationId="{3DFDBA56-C201-4E68-A4EA-3C17AEE78DFD}"/>
          </ac:spMkLst>
        </pc:spChg>
        <pc:spChg chg="mod">
          <ac:chgData name="Beverly" userId="d819b667-6db0-44d2-a9fa-2b5c8b23c33f" providerId="ADAL" clId="{50B7FCCF-8F81-43E1-BCAB-C62532BD56B6}" dt="2023-07-28T16:14:27.747" v="139" actId="6549"/>
          <ac:spMkLst>
            <pc:docMk/>
            <pc:sldMk cId="676563369" sldId="345"/>
            <ac:spMk id="3" creationId="{BF1AD80B-21FE-4A77-A7E6-90CD2A66F60C}"/>
          </ac:spMkLst>
        </pc:spChg>
      </pc:sldChg>
      <pc:sldChg chg="modSp mod">
        <pc:chgData name="Beverly" userId="d819b667-6db0-44d2-a9fa-2b5c8b23c33f" providerId="ADAL" clId="{50B7FCCF-8F81-43E1-BCAB-C62532BD56B6}" dt="2023-07-28T16:15:20.847" v="144" actId="20577"/>
        <pc:sldMkLst>
          <pc:docMk/>
          <pc:sldMk cId="3520990011" sldId="346"/>
        </pc:sldMkLst>
        <pc:spChg chg="mod">
          <ac:chgData name="Beverly" userId="d819b667-6db0-44d2-a9fa-2b5c8b23c33f" providerId="ADAL" clId="{50B7FCCF-8F81-43E1-BCAB-C62532BD56B6}" dt="2023-07-28T16:15:14.030" v="143" actId="208"/>
          <ac:spMkLst>
            <pc:docMk/>
            <pc:sldMk cId="3520990011" sldId="346"/>
            <ac:spMk id="2" creationId="{BB2D2778-F759-4B5B-8B68-8F498231D756}"/>
          </ac:spMkLst>
        </pc:spChg>
        <pc:spChg chg="mod">
          <ac:chgData name="Beverly" userId="d819b667-6db0-44d2-a9fa-2b5c8b23c33f" providerId="ADAL" clId="{50B7FCCF-8F81-43E1-BCAB-C62532BD56B6}" dt="2023-07-28T16:15:20.847" v="144" actId="20577"/>
          <ac:spMkLst>
            <pc:docMk/>
            <pc:sldMk cId="3520990011" sldId="346"/>
            <ac:spMk id="3" creationId="{0825F6F5-16E2-4ECC-9A1C-490BCFD58327}"/>
          </ac:spMkLst>
        </pc:spChg>
      </pc:sldChg>
      <pc:sldChg chg="modSp mod">
        <pc:chgData name="Beverly" userId="d819b667-6db0-44d2-a9fa-2b5c8b23c33f" providerId="ADAL" clId="{50B7FCCF-8F81-43E1-BCAB-C62532BD56B6}" dt="2023-07-28T16:16:12.630" v="148" actId="207"/>
        <pc:sldMkLst>
          <pc:docMk/>
          <pc:sldMk cId="917430907" sldId="347"/>
        </pc:sldMkLst>
        <pc:spChg chg="mod">
          <ac:chgData name="Beverly" userId="d819b667-6db0-44d2-a9fa-2b5c8b23c33f" providerId="ADAL" clId="{50B7FCCF-8F81-43E1-BCAB-C62532BD56B6}" dt="2023-07-28T16:16:12.630" v="148" actId="207"/>
          <ac:spMkLst>
            <pc:docMk/>
            <pc:sldMk cId="917430907" sldId="347"/>
            <ac:spMk id="2" creationId="{B98BAA54-B986-4515-BBCA-2531F53A6105}"/>
          </ac:spMkLst>
        </pc:spChg>
      </pc:sldChg>
      <pc:sldChg chg="modSp mod">
        <pc:chgData name="Beverly" userId="d819b667-6db0-44d2-a9fa-2b5c8b23c33f" providerId="ADAL" clId="{50B7FCCF-8F81-43E1-BCAB-C62532BD56B6}" dt="2023-07-28T16:17:06.763" v="152" actId="14861"/>
        <pc:sldMkLst>
          <pc:docMk/>
          <pc:sldMk cId="4164741193" sldId="348"/>
        </pc:sldMkLst>
        <pc:spChg chg="mod">
          <ac:chgData name="Beverly" userId="d819b667-6db0-44d2-a9fa-2b5c8b23c33f" providerId="ADAL" clId="{50B7FCCF-8F81-43E1-BCAB-C62532BD56B6}" dt="2023-07-28T16:17:06.763" v="152" actId="14861"/>
          <ac:spMkLst>
            <pc:docMk/>
            <pc:sldMk cId="4164741193" sldId="348"/>
            <ac:spMk id="4" creationId="{3F0449ED-BAD5-4B82-9215-ED6DF0C92B3D}"/>
          </ac:spMkLst>
        </pc:spChg>
      </pc:sldChg>
      <pc:sldChg chg="modSp mod">
        <pc:chgData name="Beverly" userId="d819b667-6db0-44d2-a9fa-2b5c8b23c33f" providerId="ADAL" clId="{50B7FCCF-8F81-43E1-BCAB-C62532BD56B6}" dt="2023-07-28T16:17:51.530" v="157" actId="208"/>
        <pc:sldMkLst>
          <pc:docMk/>
          <pc:sldMk cId="2749939248" sldId="349"/>
        </pc:sldMkLst>
        <pc:spChg chg="mod">
          <ac:chgData name="Beverly" userId="d819b667-6db0-44d2-a9fa-2b5c8b23c33f" providerId="ADAL" clId="{50B7FCCF-8F81-43E1-BCAB-C62532BD56B6}" dt="2023-07-28T16:17:51.530" v="157" actId="208"/>
          <ac:spMkLst>
            <pc:docMk/>
            <pc:sldMk cId="2749939248" sldId="349"/>
            <ac:spMk id="3" creationId="{B98EEE0B-0B43-4FEC-9A25-7FB7FCEF77DC}"/>
          </ac:spMkLst>
        </pc:spChg>
      </pc:sldChg>
      <pc:sldChg chg="modSp mod">
        <pc:chgData name="Beverly" userId="d819b667-6db0-44d2-a9fa-2b5c8b23c33f" providerId="ADAL" clId="{50B7FCCF-8F81-43E1-BCAB-C62532BD56B6}" dt="2023-07-28T16:28:03.846" v="163" actId="207"/>
        <pc:sldMkLst>
          <pc:docMk/>
          <pc:sldMk cId="2561128137" sldId="350"/>
        </pc:sldMkLst>
        <pc:spChg chg="mod">
          <ac:chgData name="Beverly" userId="d819b667-6db0-44d2-a9fa-2b5c8b23c33f" providerId="ADAL" clId="{50B7FCCF-8F81-43E1-BCAB-C62532BD56B6}" dt="2023-07-28T16:28:03.846" v="163" actId="207"/>
          <ac:spMkLst>
            <pc:docMk/>
            <pc:sldMk cId="2561128137" sldId="350"/>
            <ac:spMk id="2" creationId="{697132CB-3175-41B5-B195-F6036B25F096}"/>
          </ac:spMkLst>
        </pc:spChg>
      </pc:sldChg>
      <pc:sldChg chg="modSp mod">
        <pc:chgData name="Beverly" userId="d819b667-6db0-44d2-a9fa-2b5c8b23c33f" providerId="ADAL" clId="{50B7FCCF-8F81-43E1-BCAB-C62532BD56B6}" dt="2023-07-28T16:28:47.096" v="166" actId="207"/>
        <pc:sldMkLst>
          <pc:docMk/>
          <pc:sldMk cId="1352702554" sldId="351"/>
        </pc:sldMkLst>
        <pc:spChg chg="mod">
          <ac:chgData name="Beverly" userId="d819b667-6db0-44d2-a9fa-2b5c8b23c33f" providerId="ADAL" clId="{50B7FCCF-8F81-43E1-BCAB-C62532BD56B6}" dt="2023-07-28T16:28:47.096" v="166" actId="207"/>
          <ac:spMkLst>
            <pc:docMk/>
            <pc:sldMk cId="1352702554" sldId="351"/>
            <ac:spMk id="4" creationId="{D4B7F867-FB0E-4781-81E8-39214DFF20A5}"/>
          </ac:spMkLst>
        </pc:spChg>
      </pc:sldChg>
      <pc:sldChg chg="modSp mod">
        <pc:chgData name="Beverly" userId="d819b667-6db0-44d2-a9fa-2b5c8b23c33f" providerId="ADAL" clId="{50B7FCCF-8F81-43E1-BCAB-C62532BD56B6}" dt="2023-07-28T16:30:18.930" v="170" actId="207"/>
        <pc:sldMkLst>
          <pc:docMk/>
          <pc:sldMk cId="511180138" sldId="352"/>
        </pc:sldMkLst>
        <pc:spChg chg="mod">
          <ac:chgData name="Beverly" userId="d819b667-6db0-44d2-a9fa-2b5c8b23c33f" providerId="ADAL" clId="{50B7FCCF-8F81-43E1-BCAB-C62532BD56B6}" dt="2023-07-28T16:30:18.930" v="170" actId="207"/>
          <ac:spMkLst>
            <pc:docMk/>
            <pc:sldMk cId="511180138" sldId="352"/>
            <ac:spMk id="3" creationId="{89D308BD-D95A-4D82-9CD7-9B06C03C3A07}"/>
          </ac:spMkLst>
        </pc:spChg>
      </pc:sldChg>
      <pc:sldChg chg="modSp mod">
        <pc:chgData name="Beverly" userId="d819b667-6db0-44d2-a9fa-2b5c8b23c33f" providerId="ADAL" clId="{50B7FCCF-8F81-43E1-BCAB-C62532BD56B6}" dt="2023-07-28T16:30:46.830" v="174" actId="207"/>
        <pc:sldMkLst>
          <pc:docMk/>
          <pc:sldMk cId="2158840882" sldId="353"/>
        </pc:sldMkLst>
        <pc:spChg chg="mod">
          <ac:chgData name="Beverly" userId="d819b667-6db0-44d2-a9fa-2b5c8b23c33f" providerId="ADAL" clId="{50B7FCCF-8F81-43E1-BCAB-C62532BD56B6}" dt="2023-07-28T16:30:46.830" v="174" actId="207"/>
          <ac:spMkLst>
            <pc:docMk/>
            <pc:sldMk cId="2158840882" sldId="353"/>
            <ac:spMk id="2" creationId="{3F3FAB9D-8F42-4847-861F-EC99F8C8C3D4}"/>
          </ac:spMkLst>
        </pc:spChg>
      </pc:sldChg>
      <pc:sldChg chg="modSp mod">
        <pc:chgData name="Beverly" userId="d819b667-6db0-44d2-a9fa-2b5c8b23c33f" providerId="ADAL" clId="{50B7FCCF-8F81-43E1-BCAB-C62532BD56B6}" dt="2023-07-28T16:32:31.930" v="178" actId="207"/>
        <pc:sldMkLst>
          <pc:docMk/>
          <pc:sldMk cId="348735938" sldId="354"/>
        </pc:sldMkLst>
        <pc:spChg chg="mod">
          <ac:chgData name="Beverly" userId="d819b667-6db0-44d2-a9fa-2b5c8b23c33f" providerId="ADAL" clId="{50B7FCCF-8F81-43E1-BCAB-C62532BD56B6}" dt="2023-07-28T16:32:31.930" v="178" actId="207"/>
          <ac:spMkLst>
            <pc:docMk/>
            <pc:sldMk cId="348735938" sldId="354"/>
            <ac:spMk id="2" creationId="{B987BBA0-A327-4D51-8BFD-D550C3369420}"/>
          </ac:spMkLst>
        </pc:spChg>
      </pc:sldChg>
      <pc:sldChg chg="modSp mod">
        <pc:chgData name="Beverly" userId="d819b667-6db0-44d2-a9fa-2b5c8b23c33f" providerId="ADAL" clId="{50B7FCCF-8F81-43E1-BCAB-C62532BD56B6}" dt="2023-07-28T16:33:23.696" v="182" actId="14861"/>
        <pc:sldMkLst>
          <pc:docMk/>
          <pc:sldMk cId="2056613414" sldId="355"/>
        </pc:sldMkLst>
        <pc:spChg chg="mod">
          <ac:chgData name="Beverly" userId="d819b667-6db0-44d2-a9fa-2b5c8b23c33f" providerId="ADAL" clId="{50B7FCCF-8F81-43E1-BCAB-C62532BD56B6}" dt="2023-07-28T16:33:23.696" v="182" actId="14861"/>
          <ac:spMkLst>
            <pc:docMk/>
            <pc:sldMk cId="2056613414" sldId="355"/>
            <ac:spMk id="4" creationId="{8D54B34C-4305-4582-8212-CBB2BD8096E2}"/>
          </ac:spMkLst>
        </pc:spChg>
      </pc:sldChg>
      <pc:sldChg chg="modSp mod">
        <pc:chgData name="Beverly" userId="d819b667-6db0-44d2-a9fa-2b5c8b23c33f" providerId="ADAL" clId="{50B7FCCF-8F81-43E1-BCAB-C62532BD56B6}" dt="2023-07-28T16:33:45.700" v="185" actId="208"/>
        <pc:sldMkLst>
          <pc:docMk/>
          <pc:sldMk cId="586761165" sldId="356"/>
        </pc:sldMkLst>
        <pc:spChg chg="mod">
          <ac:chgData name="Beverly" userId="d819b667-6db0-44d2-a9fa-2b5c8b23c33f" providerId="ADAL" clId="{50B7FCCF-8F81-43E1-BCAB-C62532BD56B6}" dt="2023-07-28T16:33:45.700" v="185" actId="208"/>
          <ac:spMkLst>
            <pc:docMk/>
            <pc:sldMk cId="586761165" sldId="356"/>
            <ac:spMk id="2" creationId="{A59D446C-BEC9-4B3B-A926-F5B89AB1F2BB}"/>
          </ac:spMkLst>
        </pc:spChg>
      </pc:sldChg>
      <pc:sldChg chg="modSp mod">
        <pc:chgData name="Beverly" userId="d819b667-6db0-44d2-a9fa-2b5c8b23c33f" providerId="ADAL" clId="{50B7FCCF-8F81-43E1-BCAB-C62532BD56B6}" dt="2023-07-28T16:34:22.846" v="189" actId="208"/>
        <pc:sldMkLst>
          <pc:docMk/>
          <pc:sldMk cId="2701260287" sldId="357"/>
        </pc:sldMkLst>
        <pc:spChg chg="mod">
          <ac:chgData name="Beverly" userId="d819b667-6db0-44d2-a9fa-2b5c8b23c33f" providerId="ADAL" clId="{50B7FCCF-8F81-43E1-BCAB-C62532BD56B6}" dt="2023-07-28T16:34:22.846" v="189" actId="208"/>
          <ac:spMkLst>
            <pc:docMk/>
            <pc:sldMk cId="2701260287" sldId="357"/>
            <ac:spMk id="2" creationId="{B1A59FD4-5DF8-4FD8-9DFB-FB5098F1D080}"/>
          </ac:spMkLst>
        </pc:spChg>
      </pc:sldChg>
      <pc:sldChg chg="modSp mod">
        <pc:chgData name="Beverly" userId="d819b667-6db0-44d2-a9fa-2b5c8b23c33f" providerId="ADAL" clId="{50B7FCCF-8F81-43E1-BCAB-C62532BD56B6}" dt="2023-07-28T16:34:56.379" v="192" actId="208"/>
        <pc:sldMkLst>
          <pc:docMk/>
          <pc:sldMk cId="1209001479" sldId="358"/>
        </pc:sldMkLst>
        <pc:spChg chg="mod">
          <ac:chgData name="Beverly" userId="d819b667-6db0-44d2-a9fa-2b5c8b23c33f" providerId="ADAL" clId="{50B7FCCF-8F81-43E1-BCAB-C62532BD56B6}" dt="2023-07-28T16:34:56.379" v="192" actId="208"/>
          <ac:spMkLst>
            <pc:docMk/>
            <pc:sldMk cId="1209001479" sldId="358"/>
            <ac:spMk id="2" creationId="{4BCDEE3C-B70E-4CCD-8169-2848781BF225}"/>
          </ac:spMkLst>
        </pc:spChg>
      </pc:sldChg>
      <pc:sldChg chg="modSp mod">
        <pc:chgData name="Beverly" userId="d819b667-6db0-44d2-a9fa-2b5c8b23c33f" providerId="ADAL" clId="{50B7FCCF-8F81-43E1-BCAB-C62532BD56B6}" dt="2023-07-28T16:39:35.529" v="196" actId="207"/>
        <pc:sldMkLst>
          <pc:docMk/>
          <pc:sldMk cId="2017744922" sldId="359"/>
        </pc:sldMkLst>
        <pc:spChg chg="mod">
          <ac:chgData name="Beverly" userId="d819b667-6db0-44d2-a9fa-2b5c8b23c33f" providerId="ADAL" clId="{50B7FCCF-8F81-43E1-BCAB-C62532BD56B6}" dt="2023-07-28T16:39:35.529" v="196" actId="207"/>
          <ac:spMkLst>
            <pc:docMk/>
            <pc:sldMk cId="2017744922" sldId="359"/>
            <ac:spMk id="2" creationId="{E0157A94-95C9-45C3-B674-DEB6A5CC80E8}"/>
          </ac:spMkLst>
        </pc:spChg>
      </pc:sldChg>
      <pc:sldChg chg="modSp mod">
        <pc:chgData name="Beverly" userId="d819b667-6db0-44d2-a9fa-2b5c8b23c33f" providerId="ADAL" clId="{50B7FCCF-8F81-43E1-BCAB-C62532BD56B6}" dt="2023-07-28T16:40:25.112" v="202" actId="207"/>
        <pc:sldMkLst>
          <pc:docMk/>
          <pc:sldMk cId="1252908797" sldId="360"/>
        </pc:sldMkLst>
        <pc:spChg chg="mod">
          <ac:chgData name="Beverly" userId="d819b667-6db0-44d2-a9fa-2b5c8b23c33f" providerId="ADAL" clId="{50B7FCCF-8F81-43E1-BCAB-C62532BD56B6}" dt="2023-07-28T16:40:25.112" v="202" actId="207"/>
          <ac:spMkLst>
            <pc:docMk/>
            <pc:sldMk cId="1252908797" sldId="360"/>
            <ac:spMk id="2" creationId="{E1566EC5-B992-4444-8E60-0B9B0632FFF4}"/>
          </ac:spMkLst>
        </pc:spChg>
      </pc:sldChg>
      <pc:sldChg chg="modSp mod">
        <pc:chgData name="Beverly" userId="d819b667-6db0-44d2-a9fa-2b5c8b23c33f" providerId="ADAL" clId="{50B7FCCF-8F81-43E1-BCAB-C62532BD56B6}" dt="2023-07-28T16:41:10.313" v="207" actId="207"/>
        <pc:sldMkLst>
          <pc:docMk/>
          <pc:sldMk cId="4056912503" sldId="361"/>
        </pc:sldMkLst>
        <pc:spChg chg="mod">
          <ac:chgData name="Beverly" userId="d819b667-6db0-44d2-a9fa-2b5c8b23c33f" providerId="ADAL" clId="{50B7FCCF-8F81-43E1-BCAB-C62532BD56B6}" dt="2023-07-28T16:41:10.313" v="207" actId="207"/>
          <ac:spMkLst>
            <pc:docMk/>
            <pc:sldMk cId="4056912503" sldId="361"/>
            <ac:spMk id="2" creationId="{F8682B36-215D-4917-A853-6C25FFA55C20}"/>
          </ac:spMkLst>
        </pc:spChg>
      </pc:sldChg>
      <pc:sldChg chg="modSp mod">
        <pc:chgData name="Beverly" userId="d819b667-6db0-44d2-a9fa-2b5c8b23c33f" providerId="ADAL" clId="{50B7FCCF-8F81-43E1-BCAB-C62532BD56B6}" dt="2023-07-28T16:46:17.421" v="212" actId="14100"/>
        <pc:sldMkLst>
          <pc:docMk/>
          <pc:sldMk cId="3152765343" sldId="362"/>
        </pc:sldMkLst>
        <pc:spChg chg="mod">
          <ac:chgData name="Beverly" userId="d819b667-6db0-44d2-a9fa-2b5c8b23c33f" providerId="ADAL" clId="{50B7FCCF-8F81-43E1-BCAB-C62532BD56B6}" dt="2023-07-28T16:45:52.062" v="211" actId="207"/>
          <ac:spMkLst>
            <pc:docMk/>
            <pc:sldMk cId="3152765343" sldId="362"/>
            <ac:spMk id="2" creationId="{BE728F9F-D97A-46D7-B21F-2FD48FA03ACC}"/>
          </ac:spMkLst>
        </pc:spChg>
        <pc:spChg chg="mod">
          <ac:chgData name="Beverly" userId="d819b667-6db0-44d2-a9fa-2b5c8b23c33f" providerId="ADAL" clId="{50B7FCCF-8F81-43E1-BCAB-C62532BD56B6}" dt="2023-07-28T16:46:17.421" v="212" actId="14100"/>
          <ac:spMkLst>
            <pc:docMk/>
            <pc:sldMk cId="3152765343" sldId="362"/>
            <ac:spMk id="3" creationId="{388DE5F8-3360-41BB-B0B5-E0B2D3EDD743}"/>
          </ac:spMkLst>
        </pc:spChg>
      </pc:sldChg>
      <pc:sldChg chg="modSp mod">
        <pc:chgData name="Beverly" userId="d819b667-6db0-44d2-a9fa-2b5c8b23c33f" providerId="ADAL" clId="{50B7FCCF-8F81-43E1-BCAB-C62532BD56B6}" dt="2023-07-28T16:46:42.912" v="216" actId="207"/>
        <pc:sldMkLst>
          <pc:docMk/>
          <pc:sldMk cId="3128429478" sldId="363"/>
        </pc:sldMkLst>
        <pc:spChg chg="mod">
          <ac:chgData name="Beverly" userId="d819b667-6db0-44d2-a9fa-2b5c8b23c33f" providerId="ADAL" clId="{50B7FCCF-8F81-43E1-BCAB-C62532BD56B6}" dt="2023-07-28T16:46:42.912" v="216" actId="207"/>
          <ac:spMkLst>
            <pc:docMk/>
            <pc:sldMk cId="3128429478" sldId="363"/>
            <ac:spMk id="2" creationId="{5EAB9805-4891-4757-AAD8-CD57132507BD}"/>
          </ac:spMkLst>
        </pc:spChg>
      </pc:sldChg>
      <pc:sldChg chg="modSp mod">
        <pc:chgData name="Beverly" userId="d819b667-6db0-44d2-a9fa-2b5c8b23c33f" providerId="ADAL" clId="{50B7FCCF-8F81-43E1-BCAB-C62532BD56B6}" dt="2023-07-28T16:47:23.662" v="220" actId="208"/>
        <pc:sldMkLst>
          <pc:docMk/>
          <pc:sldMk cId="3079345464" sldId="364"/>
        </pc:sldMkLst>
        <pc:spChg chg="mod">
          <ac:chgData name="Beverly" userId="d819b667-6db0-44d2-a9fa-2b5c8b23c33f" providerId="ADAL" clId="{50B7FCCF-8F81-43E1-BCAB-C62532BD56B6}" dt="2023-07-28T16:47:23.662" v="220" actId="208"/>
          <ac:spMkLst>
            <pc:docMk/>
            <pc:sldMk cId="3079345464" sldId="364"/>
            <ac:spMk id="2" creationId="{226B72A4-C7DC-4598-AD48-A476B215821D}"/>
          </ac:spMkLst>
        </pc:spChg>
      </pc:sldChg>
    </pc:docChg>
  </pc:docChgLst>
  <pc:docChgLst>
    <pc:chgData name="Jackson, Beverly" userId="d819b667-6db0-44d2-a9fa-2b5c8b23c33f" providerId="ADAL" clId="{3435352C-9B56-4583-BA85-D411095B3FCE}"/>
    <pc:docChg chg="modSld">
      <pc:chgData name="Jackson, Beverly" userId="d819b667-6db0-44d2-a9fa-2b5c8b23c33f" providerId="ADAL" clId="{3435352C-9B56-4583-BA85-D411095B3FCE}" dt="2023-03-28T18:22:06.844" v="869" actId="6549"/>
      <pc:docMkLst>
        <pc:docMk/>
      </pc:docMkLst>
      <pc:sldChg chg="modNotesTx">
        <pc:chgData name="Jackson, Beverly" userId="d819b667-6db0-44d2-a9fa-2b5c8b23c33f" providerId="ADAL" clId="{3435352C-9B56-4583-BA85-D411095B3FCE}" dt="2023-03-01T21:04:23.030" v="845" actId="20577"/>
        <pc:sldMkLst>
          <pc:docMk/>
          <pc:sldMk cId="0" sldId="257"/>
        </pc:sldMkLst>
      </pc:sldChg>
      <pc:sldChg chg="modSp mod">
        <pc:chgData name="Jackson, Beverly" userId="d819b667-6db0-44d2-a9fa-2b5c8b23c33f" providerId="ADAL" clId="{3435352C-9B56-4583-BA85-D411095B3FCE}" dt="2023-03-01T20:51:29.834" v="107" actId="20577"/>
        <pc:sldMkLst>
          <pc:docMk/>
          <pc:sldMk cId="0" sldId="259"/>
        </pc:sldMkLst>
        <pc:spChg chg="mod">
          <ac:chgData name="Jackson, Beverly" userId="d819b667-6db0-44d2-a9fa-2b5c8b23c33f" providerId="ADAL" clId="{3435352C-9B56-4583-BA85-D411095B3FCE}" dt="2023-03-01T20:51:29.834" v="107" actId="20577"/>
          <ac:spMkLst>
            <pc:docMk/>
            <pc:sldMk cId="0" sldId="259"/>
            <ac:spMk id="470" creationId="{00000000-0000-0000-0000-000000000000}"/>
          </ac:spMkLst>
        </pc:spChg>
      </pc:sldChg>
      <pc:sldChg chg="modSp mod">
        <pc:chgData name="Jackson, Beverly" userId="d819b667-6db0-44d2-a9fa-2b5c8b23c33f" providerId="ADAL" clId="{3435352C-9B56-4583-BA85-D411095B3FCE}" dt="2023-03-01T20:57:42.909" v="323" actId="20577"/>
        <pc:sldMkLst>
          <pc:docMk/>
          <pc:sldMk cId="0" sldId="260"/>
        </pc:sldMkLst>
        <pc:spChg chg="mod">
          <ac:chgData name="Jackson, Beverly" userId="d819b667-6db0-44d2-a9fa-2b5c8b23c33f" providerId="ADAL" clId="{3435352C-9B56-4583-BA85-D411095B3FCE}" dt="2023-03-01T20:55:09.865" v="219" actId="14100"/>
          <ac:spMkLst>
            <pc:docMk/>
            <pc:sldMk cId="0" sldId="260"/>
            <ac:spMk id="486" creationId="{00000000-0000-0000-0000-000000000000}"/>
          </ac:spMkLst>
        </pc:spChg>
        <pc:spChg chg="mod">
          <ac:chgData name="Jackson, Beverly" userId="d819b667-6db0-44d2-a9fa-2b5c8b23c33f" providerId="ADAL" clId="{3435352C-9B56-4583-BA85-D411095B3FCE}" dt="2023-03-01T20:57:42.909" v="323" actId="20577"/>
          <ac:spMkLst>
            <pc:docMk/>
            <pc:sldMk cId="0" sldId="260"/>
            <ac:spMk id="488" creationId="{00000000-0000-0000-0000-000000000000}"/>
          </ac:spMkLst>
        </pc:spChg>
      </pc:sldChg>
      <pc:sldChg chg="modSp mod">
        <pc:chgData name="Jackson, Beverly" userId="d819b667-6db0-44d2-a9fa-2b5c8b23c33f" providerId="ADAL" clId="{3435352C-9B56-4583-BA85-D411095B3FCE}" dt="2023-03-28T18:22:06.844" v="869" actId="6549"/>
        <pc:sldMkLst>
          <pc:docMk/>
          <pc:sldMk cId="0" sldId="265"/>
        </pc:sldMkLst>
        <pc:spChg chg="mod">
          <ac:chgData name="Jackson, Beverly" userId="d819b667-6db0-44d2-a9fa-2b5c8b23c33f" providerId="ADAL" clId="{3435352C-9B56-4583-BA85-D411095B3FCE}" dt="2023-03-28T18:21:07.821" v="853" actId="207"/>
          <ac:spMkLst>
            <pc:docMk/>
            <pc:sldMk cId="0" sldId="265"/>
            <ac:spMk id="658" creationId="{00000000-0000-0000-0000-000000000000}"/>
          </ac:spMkLst>
        </pc:spChg>
        <pc:spChg chg="mod">
          <ac:chgData name="Jackson, Beverly" userId="d819b667-6db0-44d2-a9fa-2b5c8b23c33f" providerId="ADAL" clId="{3435352C-9B56-4583-BA85-D411095B3FCE}" dt="2023-03-28T18:22:06.844" v="869" actId="6549"/>
          <ac:spMkLst>
            <pc:docMk/>
            <pc:sldMk cId="0" sldId="265"/>
            <ac:spMk id="665" creationId="{00000000-0000-0000-0000-000000000000}"/>
          </ac:spMkLst>
        </pc:spChg>
      </pc:sldChg>
      <pc:sldChg chg="modSp mod">
        <pc:chgData name="Jackson, Beverly" userId="d819b667-6db0-44d2-a9fa-2b5c8b23c33f" providerId="ADAL" clId="{3435352C-9B56-4583-BA85-D411095B3FCE}" dt="2023-03-28T18:17:33.987" v="846" actId="207"/>
        <pc:sldMkLst>
          <pc:docMk/>
          <pc:sldMk cId="3358941255" sldId="304"/>
        </pc:sldMkLst>
        <pc:spChg chg="mod">
          <ac:chgData name="Jackson, Beverly" userId="d819b667-6db0-44d2-a9fa-2b5c8b23c33f" providerId="ADAL" clId="{3435352C-9B56-4583-BA85-D411095B3FCE}" dt="2023-03-28T18:17:33.987" v="846" actId="207"/>
          <ac:spMkLst>
            <pc:docMk/>
            <pc:sldMk cId="3358941255" sldId="304"/>
            <ac:spMk id="2" creationId="{FA8B99F3-9203-4942-84A6-6AF15AFC2173}"/>
          </ac:spMkLst>
        </pc:spChg>
      </pc:sldChg>
      <pc:sldChg chg="modSp mod">
        <pc:chgData name="Jackson, Beverly" userId="d819b667-6db0-44d2-a9fa-2b5c8b23c33f" providerId="ADAL" clId="{3435352C-9B56-4583-BA85-D411095B3FCE}" dt="2023-03-28T18:20:07.754" v="852" actId="242"/>
        <pc:sldMkLst>
          <pc:docMk/>
          <pc:sldMk cId="1865558126" sldId="311"/>
        </pc:sldMkLst>
        <pc:spChg chg="mod">
          <ac:chgData name="Jackson, Beverly" userId="d819b667-6db0-44d2-a9fa-2b5c8b23c33f" providerId="ADAL" clId="{3435352C-9B56-4583-BA85-D411095B3FCE}" dt="2023-03-28T18:20:07.754" v="852" actId="242"/>
          <ac:spMkLst>
            <pc:docMk/>
            <pc:sldMk cId="1865558126" sldId="311"/>
            <ac:spMk id="8" creationId="{89B0E20A-E279-428E-B55C-6CCCB7471300}"/>
          </ac:spMkLst>
        </pc:sp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image" Target="../media/image32.jpeg"/><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4.png"/><Relationship Id="rId2" Type="http://schemas.openxmlformats.org/officeDocument/2006/relationships/image" Target="../media/image38.jpeg"/><Relationship Id="rId1" Type="http://schemas.openxmlformats.org/officeDocument/2006/relationships/image" Target="../media/image37.png"/><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F5ED2A-2C6D-45BF-BCCC-CEF1BECEE92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D91AD62-DDAF-4E1D-99A5-69B161773D10}">
      <dgm:prSet/>
      <dgm:spPr/>
      <dgm:t>
        <a:bodyPr/>
        <a:lstStyle/>
        <a:p>
          <a:pPr algn="ctr"/>
          <a:r>
            <a:rPr lang="en-US" dirty="0">
              <a:latin typeface="Poppins" panose="00000500000000000000" pitchFamily="2" charset="0"/>
              <a:cs typeface="Poppins" panose="00000500000000000000" pitchFamily="2" charset="0"/>
            </a:rPr>
            <a:t>This phase of MAC Training is when the MAS Nurse begins to build a rapport with the MAC Worker.</a:t>
          </a:r>
        </a:p>
        <a:p>
          <a:pPr algn="ctr"/>
          <a:r>
            <a:rPr lang="en-US" b="1" i="1" u="sng" dirty="0">
              <a:latin typeface="Poppins" panose="00000500000000000000" pitchFamily="2" charset="0"/>
              <a:cs typeface="Poppins" panose="00000500000000000000" pitchFamily="2" charset="0"/>
            </a:rPr>
            <a:t>CALLED</a:t>
          </a:r>
        </a:p>
      </dgm:t>
    </dgm:pt>
    <dgm:pt modelId="{94879AE6-031A-43EE-B1D2-DE438DBB3B17}" type="parTrans" cxnId="{2153A210-0603-414B-A61E-506441563984}">
      <dgm:prSet/>
      <dgm:spPr/>
      <dgm:t>
        <a:bodyPr/>
        <a:lstStyle/>
        <a:p>
          <a:endParaRPr lang="en-US"/>
        </a:p>
      </dgm:t>
    </dgm:pt>
    <dgm:pt modelId="{AD6E566C-39B5-4E4F-B58D-D69CA6CA3D34}" type="sibTrans" cxnId="{2153A210-0603-414B-A61E-506441563984}">
      <dgm:prSet/>
      <dgm:spPr/>
      <dgm:t>
        <a:bodyPr/>
        <a:lstStyle/>
        <a:p>
          <a:endParaRPr lang="en-US"/>
        </a:p>
      </dgm:t>
    </dgm:pt>
    <dgm:pt modelId="{B7B2D4A7-F39A-46ED-96BD-BA9F272E8A02}">
      <dgm:prSet custT="1"/>
      <dgm:spPr/>
      <dgm:t>
        <a:bodyPr/>
        <a:lstStyle/>
        <a:p>
          <a:pPr algn="ctr"/>
          <a:r>
            <a:rPr lang="en-US" sz="1600" b="1" dirty="0">
              <a:latin typeface="Poppins" panose="00000500000000000000" pitchFamily="2" charset="0"/>
              <a:cs typeface="Poppins" panose="00000500000000000000" pitchFamily="2" charset="0"/>
            </a:rPr>
            <a:t>The MAS –MAC CONNECTION</a:t>
          </a:r>
        </a:p>
      </dgm:t>
    </dgm:pt>
    <dgm:pt modelId="{8ACCF1AE-388B-43B7-B41A-B2CBB03FF56D}" type="parTrans" cxnId="{748C0735-ABA5-4134-B509-239A8CABCF51}">
      <dgm:prSet/>
      <dgm:spPr/>
      <dgm:t>
        <a:bodyPr/>
        <a:lstStyle/>
        <a:p>
          <a:endParaRPr lang="en-US"/>
        </a:p>
      </dgm:t>
    </dgm:pt>
    <dgm:pt modelId="{6A68304E-3151-4616-BC6D-206267D92A4A}" type="sibTrans" cxnId="{748C0735-ABA5-4134-B509-239A8CABCF51}">
      <dgm:prSet/>
      <dgm:spPr/>
      <dgm:t>
        <a:bodyPr/>
        <a:lstStyle/>
        <a:p>
          <a:endParaRPr lang="en-US"/>
        </a:p>
      </dgm:t>
    </dgm:pt>
    <dgm:pt modelId="{D9596AE0-45A7-4B54-97F9-EF382FCA13D3}">
      <dgm:prSet/>
      <dgm:spPr/>
      <dgm:t>
        <a:bodyPr/>
        <a:lstStyle/>
        <a:p>
          <a:pPr algn="ctr"/>
          <a:r>
            <a:rPr lang="en-US" dirty="0">
              <a:latin typeface="Poppins" panose="00000500000000000000" pitchFamily="2" charset="0"/>
              <a:cs typeface="Poppins" panose="00000500000000000000" pitchFamily="2" charset="0"/>
            </a:rPr>
            <a:t>During this class, the computer training will be turned into </a:t>
          </a:r>
          <a:r>
            <a:rPr lang="en-US" u="sng" dirty="0">
              <a:latin typeface="Poppins" panose="00000500000000000000" pitchFamily="2" charset="0"/>
              <a:cs typeface="Poppins" panose="00000500000000000000" pitchFamily="2" charset="0"/>
            </a:rPr>
            <a:t>HANDS ON</a:t>
          </a:r>
          <a:r>
            <a:rPr lang="en-US" dirty="0">
              <a:latin typeface="Poppins" panose="00000500000000000000" pitchFamily="2" charset="0"/>
              <a:cs typeface="Poppins" panose="00000500000000000000" pitchFamily="2" charset="0"/>
            </a:rPr>
            <a:t> applications that will be used as you provide care for the people served at your agency</a:t>
          </a:r>
        </a:p>
      </dgm:t>
    </dgm:pt>
    <dgm:pt modelId="{86B3C8C4-EECD-40A2-9189-7782F993CFC8}" type="parTrans" cxnId="{559E071C-B0F8-4E9C-AD17-8D26AD5D2265}">
      <dgm:prSet/>
      <dgm:spPr/>
      <dgm:t>
        <a:bodyPr/>
        <a:lstStyle/>
        <a:p>
          <a:endParaRPr lang="en-US"/>
        </a:p>
      </dgm:t>
    </dgm:pt>
    <dgm:pt modelId="{A7CCB2A7-E85F-414B-8392-17471064C901}" type="sibTrans" cxnId="{559E071C-B0F8-4E9C-AD17-8D26AD5D2265}">
      <dgm:prSet/>
      <dgm:spPr/>
      <dgm:t>
        <a:bodyPr/>
        <a:lstStyle/>
        <a:p>
          <a:endParaRPr lang="en-US"/>
        </a:p>
      </dgm:t>
    </dgm:pt>
    <dgm:pt modelId="{40804DB4-ED8E-40A0-86CA-3A8F13D9C4F7}" type="pres">
      <dgm:prSet presAssocID="{34F5ED2A-2C6D-45BF-BCCC-CEF1BECEE92F}" presName="linear" presStyleCnt="0">
        <dgm:presLayoutVars>
          <dgm:animLvl val="lvl"/>
          <dgm:resizeHandles val="exact"/>
        </dgm:presLayoutVars>
      </dgm:prSet>
      <dgm:spPr/>
    </dgm:pt>
    <dgm:pt modelId="{014CB108-9086-4C80-9AAE-527D99985CFA}" type="pres">
      <dgm:prSet presAssocID="{CD91AD62-DDAF-4E1D-99A5-69B161773D10}" presName="parentText" presStyleLbl="node1" presStyleIdx="0" presStyleCnt="3">
        <dgm:presLayoutVars>
          <dgm:chMax val="0"/>
          <dgm:bulletEnabled val="1"/>
        </dgm:presLayoutVars>
      </dgm:prSet>
      <dgm:spPr/>
    </dgm:pt>
    <dgm:pt modelId="{520B10A1-235B-4E54-A5A3-44DEFF48C241}" type="pres">
      <dgm:prSet presAssocID="{AD6E566C-39B5-4E4F-B58D-D69CA6CA3D34}" presName="spacer" presStyleCnt="0"/>
      <dgm:spPr/>
    </dgm:pt>
    <dgm:pt modelId="{CA08D25C-5303-415E-9D54-1C0EC79EEE6F}" type="pres">
      <dgm:prSet presAssocID="{B7B2D4A7-F39A-46ED-96BD-BA9F272E8A02}" presName="parentText" presStyleLbl="node1" presStyleIdx="1" presStyleCnt="3">
        <dgm:presLayoutVars>
          <dgm:chMax val="0"/>
          <dgm:bulletEnabled val="1"/>
        </dgm:presLayoutVars>
      </dgm:prSet>
      <dgm:spPr/>
    </dgm:pt>
    <dgm:pt modelId="{27C1B06F-9596-421E-9D7C-0F16A41C5FEE}" type="pres">
      <dgm:prSet presAssocID="{6A68304E-3151-4616-BC6D-206267D92A4A}" presName="spacer" presStyleCnt="0"/>
      <dgm:spPr/>
    </dgm:pt>
    <dgm:pt modelId="{FDE26E93-0A3B-4C9A-96E2-007F5C8196F0}" type="pres">
      <dgm:prSet presAssocID="{D9596AE0-45A7-4B54-97F9-EF382FCA13D3}" presName="parentText" presStyleLbl="node1" presStyleIdx="2" presStyleCnt="3">
        <dgm:presLayoutVars>
          <dgm:chMax val="0"/>
          <dgm:bulletEnabled val="1"/>
        </dgm:presLayoutVars>
      </dgm:prSet>
      <dgm:spPr/>
    </dgm:pt>
  </dgm:ptLst>
  <dgm:cxnLst>
    <dgm:cxn modelId="{2153A210-0603-414B-A61E-506441563984}" srcId="{34F5ED2A-2C6D-45BF-BCCC-CEF1BECEE92F}" destId="{CD91AD62-DDAF-4E1D-99A5-69B161773D10}" srcOrd="0" destOrd="0" parTransId="{94879AE6-031A-43EE-B1D2-DE438DBB3B17}" sibTransId="{AD6E566C-39B5-4E4F-B58D-D69CA6CA3D34}"/>
    <dgm:cxn modelId="{448F9614-FCB4-4A21-B450-8BB235720A3E}" type="presOf" srcId="{D9596AE0-45A7-4B54-97F9-EF382FCA13D3}" destId="{FDE26E93-0A3B-4C9A-96E2-007F5C8196F0}" srcOrd="0" destOrd="0" presId="urn:microsoft.com/office/officeart/2005/8/layout/vList2"/>
    <dgm:cxn modelId="{559E071C-B0F8-4E9C-AD17-8D26AD5D2265}" srcId="{34F5ED2A-2C6D-45BF-BCCC-CEF1BECEE92F}" destId="{D9596AE0-45A7-4B54-97F9-EF382FCA13D3}" srcOrd="2" destOrd="0" parTransId="{86B3C8C4-EECD-40A2-9189-7782F993CFC8}" sibTransId="{A7CCB2A7-E85F-414B-8392-17471064C901}"/>
    <dgm:cxn modelId="{7FD9DA2A-2798-4994-B80A-BF25C631BFDC}" type="presOf" srcId="{B7B2D4A7-F39A-46ED-96BD-BA9F272E8A02}" destId="{CA08D25C-5303-415E-9D54-1C0EC79EEE6F}" srcOrd="0" destOrd="0" presId="urn:microsoft.com/office/officeart/2005/8/layout/vList2"/>
    <dgm:cxn modelId="{C23A512E-E633-4C3C-BFBA-6BC2B59C077E}" type="presOf" srcId="{CD91AD62-DDAF-4E1D-99A5-69B161773D10}" destId="{014CB108-9086-4C80-9AAE-527D99985CFA}" srcOrd="0" destOrd="0" presId="urn:microsoft.com/office/officeart/2005/8/layout/vList2"/>
    <dgm:cxn modelId="{748C0735-ABA5-4134-B509-239A8CABCF51}" srcId="{34F5ED2A-2C6D-45BF-BCCC-CEF1BECEE92F}" destId="{B7B2D4A7-F39A-46ED-96BD-BA9F272E8A02}" srcOrd="1" destOrd="0" parTransId="{8ACCF1AE-388B-43B7-B41A-B2CBB03FF56D}" sibTransId="{6A68304E-3151-4616-BC6D-206267D92A4A}"/>
    <dgm:cxn modelId="{F8DE09B0-82F2-48AB-952D-34FD231A7CBD}" type="presOf" srcId="{34F5ED2A-2C6D-45BF-BCCC-CEF1BECEE92F}" destId="{40804DB4-ED8E-40A0-86CA-3A8F13D9C4F7}" srcOrd="0" destOrd="0" presId="urn:microsoft.com/office/officeart/2005/8/layout/vList2"/>
    <dgm:cxn modelId="{B55048DA-3735-4C16-9425-55EDAEC34933}" type="presParOf" srcId="{40804DB4-ED8E-40A0-86CA-3A8F13D9C4F7}" destId="{014CB108-9086-4C80-9AAE-527D99985CFA}" srcOrd="0" destOrd="0" presId="urn:microsoft.com/office/officeart/2005/8/layout/vList2"/>
    <dgm:cxn modelId="{8185DEAA-72E0-4D75-B909-2DEE9CAC1FF5}" type="presParOf" srcId="{40804DB4-ED8E-40A0-86CA-3A8F13D9C4F7}" destId="{520B10A1-235B-4E54-A5A3-44DEFF48C241}" srcOrd="1" destOrd="0" presId="urn:microsoft.com/office/officeart/2005/8/layout/vList2"/>
    <dgm:cxn modelId="{1168E789-EF2B-492F-9C42-5852A92B6850}" type="presParOf" srcId="{40804DB4-ED8E-40A0-86CA-3A8F13D9C4F7}" destId="{CA08D25C-5303-415E-9D54-1C0EC79EEE6F}" srcOrd="2" destOrd="0" presId="urn:microsoft.com/office/officeart/2005/8/layout/vList2"/>
    <dgm:cxn modelId="{4372C05C-9F2C-4520-A9BC-19C1D002742D}" type="presParOf" srcId="{40804DB4-ED8E-40A0-86CA-3A8F13D9C4F7}" destId="{27C1B06F-9596-421E-9D7C-0F16A41C5FEE}" srcOrd="3" destOrd="0" presId="urn:microsoft.com/office/officeart/2005/8/layout/vList2"/>
    <dgm:cxn modelId="{DD734C0C-C5AD-4E25-A59D-FCF04F5C1FED}" type="presParOf" srcId="{40804DB4-ED8E-40A0-86CA-3A8F13D9C4F7}" destId="{FDE26E93-0A3B-4C9A-96E2-007F5C8196F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ADDE79-6F7C-4D37-816F-B83E11B1ACAC}"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DA4E9A65-6211-47B0-AAFB-C617FC7DD0F2}">
      <dgm:prSet custT="1"/>
      <dgm:spPr>
        <a:solidFill>
          <a:srgbClr val="FF0000">
            <a:alpha val="90000"/>
          </a:srgbClr>
        </a:solidFill>
      </dgm:spPr>
      <dgm:t>
        <a:bodyPr/>
        <a:lstStyle/>
        <a:p>
          <a:pPr>
            <a:spcAft>
              <a:spcPts val="0"/>
            </a:spcAft>
          </a:pPr>
          <a:r>
            <a:rPr lang="en-US" altLang="en-US" sz="1000" dirty="0">
              <a:solidFill>
                <a:schemeClr val="bg1"/>
              </a:solidFill>
              <a:latin typeface="Poppins" panose="00000500000000000000" pitchFamily="2" charset="0"/>
              <a:cs typeface="Poppins" panose="00000500000000000000" pitchFamily="2" charset="0"/>
            </a:rPr>
            <a:t>State your name and location</a:t>
          </a:r>
        </a:p>
      </dgm:t>
    </dgm:pt>
    <dgm:pt modelId="{B465017E-5351-49E3-A240-909085BAAB76}" type="parTrans" cxnId="{1529A3A7-05ED-4783-991C-51FEC348437F}">
      <dgm:prSet/>
      <dgm:spPr/>
      <dgm:t>
        <a:bodyPr/>
        <a:lstStyle/>
        <a:p>
          <a:endParaRPr lang="en-US"/>
        </a:p>
      </dgm:t>
    </dgm:pt>
    <dgm:pt modelId="{88C9B07C-78A8-4C55-A323-E02AEDBEBE61}" type="sibTrans" cxnId="{1529A3A7-05ED-4783-991C-51FEC348437F}">
      <dgm:prSet/>
      <dgm:spPr/>
      <dgm:t>
        <a:bodyPr/>
        <a:lstStyle/>
        <a:p>
          <a:endParaRPr lang="en-US"/>
        </a:p>
      </dgm:t>
    </dgm:pt>
    <dgm:pt modelId="{FE187578-BB55-4CEC-9DC1-CE9D2F6A8F44}">
      <dgm:prSet custT="1"/>
      <dgm:spPr>
        <a:solidFill>
          <a:srgbClr val="FF0000">
            <a:alpha val="90000"/>
          </a:srgbClr>
        </a:solidFill>
      </dgm:spPr>
      <dgm:t>
        <a:bodyPr/>
        <a:lstStyle/>
        <a:p>
          <a:pPr>
            <a:spcAft>
              <a:spcPts val="0"/>
            </a:spcAft>
          </a:pPr>
          <a:r>
            <a:rPr lang="en-US" altLang="en-US" sz="1000" dirty="0">
              <a:solidFill>
                <a:schemeClr val="bg1"/>
              </a:solidFill>
              <a:latin typeface="Poppins" panose="00000500000000000000" pitchFamily="2" charset="0"/>
              <a:cs typeface="Poppins" panose="00000500000000000000" pitchFamily="2" charset="0"/>
            </a:rPr>
            <a:t>The person’s vital signs</a:t>
          </a:r>
        </a:p>
        <a:p>
          <a:pPr>
            <a:spcAft>
              <a:spcPts val="0"/>
            </a:spcAft>
          </a:pPr>
          <a:r>
            <a:rPr lang="en-US" altLang="en-US" sz="1000" dirty="0">
              <a:solidFill>
                <a:schemeClr val="bg1"/>
              </a:solidFill>
              <a:latin typeface="Poppins" panose="00000500000000000000" pitchFamily="2" charset="0"/>
              <a:cs typeface="Poppins" panose="00000500000000000000" pitchFamily="2" charset="0"/>
            </a:rPr>
            <a:t>If indicated </a:t>
          </a:r>
        </a:p>
      </dgm:t>
    </dgm:pt>
    <dgm:pt modelId="{0936530E-580B-4A19-BE9F-9316159D9667}" type="parTrans" cxnId="{2D41567A-7561-43C7-ABF2-CC612BC1F702}">
      <dgm:prSet/>
      <dgm:spPr/>
      <dgm:t>
        <a:bodyPr/>
        <a:lstStyle/>
        <a:p>
          <a:endParaRPr lang="en-US"/>
        </a:p>
      </dgm:t>
    </dgm:pt>
    <dgm:pt modelId="{A3DB7585-CFD8-4C51-8856-D938D3250711}" type="sibTrans" cxnId="{2D41567A-7561-43C7-ABF2-CC612BC1F702}">
      <dgm:prSet/>
      <dgm:spPr/>
      <dgm:t>
        <a:bodyPr/>
        <a:lstStyle/>
        <a:p>
          <a:endParaRPr lang="en-US"/>
        </a:p>
      </dgm:t>
    </dgm:pt>
    <dgm:pt modelId="{2B622BD3-233D-4732-9D17-8625D38F0320}">
      <dgm:prSet custT="1"/>
      <dgm:spPr>
        <a:solidFill>
          <a:srgbClr val="FF0000">
            <a:alpha val="90000"/>
          </a:srgbClr>
        </a:solidFill>
      </dgm:spPr>
      <dgm:t>
        <a:bodyPr/>
        <a:lstStyle/>
        <a:p>
          <a:pPr algn="l">
            <a:spcAft>
              <a:spcPts val="0"/>
            </a:spcAft>
          </a:pPr>
          <a:r>
            <a:rPr lang="en-US" altLang="en-US" sz="1000" dirty="0">
              <a:solidFill>
                <a:schemeClr val="bg1"/>
              </a:solidFill>
              <a:latin typeface="Poppins" panose="00000500000000000000" pitchFamily="2" charset="0"/>
              <a:cs typeface="Poppins" panose="00000500000000000000" pitchFamily="2" charset="0"/>
            </a:rPr>
            <a:t>The person’s name you are calling about</a:t>
          </a:r>
        </a:p>
      </dgm:t>
    </dgm:pt>
    <dgm:pt modelId="{6FFF60EF-09FC-41C9-89D3-572EE3CAA41D}" type="parTrans" cxnId="{9EF62C3F-E1FD-4EF4-9636-94F65E3CD7DF}">
      <dgm:prSet/>
      <dgm:spPr/>
      <dgm:t>
        <a:bodyPr/>
        <a:lstStyle/>
        <a:p>
          <a:endParaRPr lang="en-US"/>
        </a:p>
      </dgm:t>
    </dgm:pt>
    <dgm:pt modelId="{6CDFA8AB-FB95-4704-A50B-15786944007D}" type="sibTrans" cxnId="{9EF62C3F-E1FD-4EF4-9636-94F65E3CD7DF}">
      <dgm:prSet/>
      <dgm:spPr/>
      <dgm:t>
        <a:bodyPr/>
        <a:lstStyle/>
        <a:p>
          <a:endParaRPr lang="en-US"/>
        </a:p>
      </dgm:t>
    </dgm:pt>
    <dgm:pt modelId="{8211E89F-722F-4525-93E1-3582C400E09C}">
      <dgm:prSet custT="1"/>
      <dgm:spPr>
        <a:solidFill>
          <a:srgbClr val="FF0000">
            <a:alpha val="90000"/>
          </a:srgbClr>
        </a:solidFill>
      </dgm:spPr>
      <dgm:t>
        <a:bodyPr/>
        <a:lstStyle/>
        <a:p>
          <a:pPr>
            <a:spcAft>
              <a:spcPts val="0"/>
            </a:spcAft>
          </a:pPr>
          <a:r>
            <a:rPr lang="en-US" altLang="en-US" sz="1000" dirty="0">
              <a:solidFill>
                <a:schemeClr val="bg1"/>
              </a:solidFill>
              <a:latin typeface="Poppins" panose="00000500000000000000" pitchFamily="2" charset="0"/>
              <a:cs typeface="Poppins" panose="00000500000000000000" pitchFamily="2" charset="0"/>
            </a:rPr>
            <a:t>Person’s allergies</a:t>
          </a:r>
        </a:p>
      </dgm:t>
    </dgm:pt>
    <dgm:pt modelId="{BAAE2C9A-697B-424B-8301-C1D3BC8FC399}" type="parTrans" cxnId="{CA797D38-A6B8-46C8-A65C-91D7299B91E9}">
      <dgm:prSet/>
      <dgm:spPr/>
      <dgm:t>
        <a:bodyPr/>
        <a:lstStyle/>
        <a:p>
          <a:endParaRPr lang="en-US"/>
        </a:p>
      </dgm:t>
    </dgm:pt>
    <dgm:pt modelId="{B82E5A96-26FC-4545-9744-C4BC3C40E784}" type="sibTrans" cxnId="{CA797D38-A6B8-46C8-A65C-91D7299B91E9}">
      <dgm:prSet/>
      <dgm:spPr/>
      <dgm:t>
        <a:bodyPr/>
        <a:lstStyle/>
        <a:p>
          <a:endParaRPr lang="en-US"/>
        </a:p>
      </dgm:t>
    </dgm:pt>
    <dgm:pt modelId="{C0900550-9846-4B36-BDF1-6A1742548EF5}">
      <dgm:prSet custT="1"/>
      <dgm:spPr>
        <a:solidFill>
          <a:srgbClr val="FF0000">
            <a:alpha val="90000"/>
          </a:srgbClr>
        </a:solidFill>
      </dgm:spPr>
      <dgm:t>
        <a:bodyPr/>
        <a:lstStyle/>
        <a:p>
          <a:pPr>
            <a:spcAft>
              <a:spcPts val="0"/>
            </a:spcAft>
          </a:pPr>
          <a:r>
            <a:rPr lang="en-US" altLang="en-US" sz="1000" dirty="0">
              <a:solidFill>
                <a:schemeClr val="bg1"/>
              </a:solidFill>
              <a:latin typeface="Poppins" panose="00000500000000000000" pitchFamily="2" charset="0"/>
              <a:cs typeface="Poppins" panose="00000500000000000000" pitchFamily="2" charset="0"/>
            </a:rPr>
            <a:t>Current problem/</a:t>
          </a:r>
        </a:p>
        <a:p>
          <a:pPr>
            <a:spcAft>
              <a:spcPts val="0"/>
            </a:spcAft>
          </a:pPr>
          <a:r>
            <a:rPr lang="en-US" altLang="en-US" sz="1000" dirty="0">
              <a:solidFill>
                <a:schemeClr val="bg1"/>
              </a:solidFill>
              <a:latin typeface="Poppins" panose="00000500000000000000" pitchFamily="2" charset="0"/>
              <a:cs typeface="Poppins" panose="00000500000000000000" pitchFamily="2" charset="0"/>
            </a:rPr>
            <a:t>situation</a:t>
          </a:r>
        </a:p>
      </dgm:t>
    </dgm:pt>
    <dgm:pt modelId="{E7EC3CD6-8EEC-4067-9733-DB45505871FE}" type="parTrans" cxnId="{E72607C9-E4D0-4781-90F0-C4EDF392E62E}">
      <dgm:prSet/>
      <dgm:spPr/>
      <dgm:t>
        <a:bodyPr/>
        <a:lstStyle/>
        <a:p>
          <a:endParaRPr lang="en-US"/>
        </a:p>
      </dgm:t>
    </dgm:pt>
    <dgm:pt modelId="{57B7E389-459E-48FE-AEE1-65CE78E6A6B1}" type="sibTrans" cxnId="{E72607C9-E4D0-4781-90F0-C4EDF392E62E}">
      <dgm:prSet/>
      <dgm:spPr/>
      <dgm:t>
        <a:bodyPr/>
        <a:lstStyle/>
        <a:p>
          <a:endParaRPr lang="en-US"/>
        </a:p>
      </dgm:t>
    </dgm:pt>
    <dgm:pt modelId="{6540A606-6D51-4D2C-AE4E-50E5B782E534}">
      <dgm:prSet custT="1"/>
      <dgm:spPr>
        <a:solidFill>
          <a:srgbClr val="FF0000">
            <a:alpha val="90000"/>
          </a:srgbClr>
        </a:solidFill>
      </dgm:spPr>
      <dgm:t>
        <a:bodyPr/>
        <a:lstStyle/>
        <a:p>
          <a:pPr>
            <a:spcAft>
              <a:spcPts val="0"/>
            </a:spcAft>
          </a:pPr>
          <a:r>
            <a:rPr lang="en-US" altLang="en-US" sz="1000" b="0" dirty="0">
              <a:solidFill>
                <a:schemeClr val="bg1"/>
              </a:solidFill>
              <a:latin typeface="Poppins" panose="00000500000000000000" pitchFamily="2" charset="0"/>
              <a:cs typeface="Poppins" panose="00000500000000000000" pitchFamily="2" charset="0"/>
            </a:rPr>
            <a:t>HAVE THE MAR’s IN HAND</a:t>
          </a:r>
        </a:p>
      </dgm:t>
    </dgm:pt>
    <dgm:pt modelId="{2ABC1181-EFC1-41CC-BE0A-37441021B6AC}" type="parTrans" cxnId="{7E4B0B2A-D7B2-4CFE-AFAD-3AC29FB821A4}">
      <dgm:prSet/>
      <dgm:spPr/>
      <dgm:t>
        <a:bodyPr/>
        <a:lstStyle/>
        <a:p>
          <a:endParaRPr lang="en-US"/>
        </a:p>
      </dgm:t>
    </dgm:pt>
    <dgm:pt modelId="{7A71695A-C856-47F5-9820-72E91EA089B0}" type="sibTrans" cxnId="{7E4B0B2A-D7B2-4CFE-AFAD-3AC29FB821A4}">
      <dgm:prSet/>
      <dgm:spPr/>
      <dgm:t>
        <a:bodyPr/>
        <a:lstStyle/>
        <a:p>
          <a:endParaRPr lang="en-US"/>
        </a:p>
      </dgm:t>
    </dgm:pt>
    <dgm:pt modelId="{88043658-8BBB-4CB2-A7D3-05721D10C15C}" type="pres">
      <dgm:prSet presAssocID="{E3ADDE79-6F7C-4D37-816F-B83E11B1ACAC}" presName="Name0" presStyleCnt="0">
        <dgm:presLayoutVars>
          <dgm:dir/>
          <dgm:resizeHandles val="exact"/>
        </dgm:presLayoutVars>
      </dgm:prSet>
      <dgm:spPr/>
    </dgm:pt>
    <dgm:pt modelId="{D6A76FD9-3DB5-4771-8B39-6BB0558E39A8}" type="pres">
      <dgm:prSet presAssocID="{DA4E9A65-6211-47B0-AAFB-C617FC7DD0F2}" presName="composite" presStyleCnt="0"/>
      <dgm:spPr/>
    </dgm:pt>
    <dgm:pt modelId="{2FEE2180-2D0E-4B46-803E-498B256A81C2}" type="pres">
      <dgm:prSet presAssocID="{DA4E9A65-6211-47B0-AAFB-C617FC7DD0F2}" presName="bgChev" presStyleLbl="node1" presStyleIdx="0" presStyleCnt="6" custScaleX="179559" custScaleY="433583"/>
      <dgm:spPr>
        <a:solidFill>
          <a:schemeClr val="accent1">
            <a:lumMod val="50000"/>
          </a:schemeClr>
        </a:solidFill>
      </dgm:spPr>
    </dgm:pt>
    <dgm:pt modelId="{3D8BE671-B390-4E01-BBF1-9D3A1082A4E7}" type="pres">
      <dgm:prSet presAssocID="{DA4E9A65-6211-47B0-AAFB-C617FC7DD0F2}" presName="txNode" presStyleLbl="fgAcc1" presStyleIdx="0" presStyleCnt="6" custScaleX="240459" custScaleY="244551">
        <dgm:presLayoutVars>
          <dgm:bulletEnabled val="1"/>
        </dgm:presLayoutVars>
      </dgm:prSet>
      <dgm:spPr/>
    </dgm:pt>
    <dgm:pt modelId="{6327FE12-4764-4644-85EA-4FF04CE2296C}" type="pres">
      <dgm:prSet presAssocID="{88C9B07C-78A8-4C55-A323-E02AEDBEBE61}" presName="compositeSpace" presStyleCnt="0"/>
      <dgm:spPr/>
    </dgm:pt>
    <dgm:pt modelId="{CBE96136-BB5C-4993-8058-1F0C641244A7}" type="pres">
      <dgm:prSet presAssocID="{2B622BD3-233D-4732-9D17-8625D38F0320}" presName="composite" presStyleCnt="0"/>
      <dgm:spPr/>
    </dgm:pt>
    <dgm:pt modelId="{8CA15E22-B6A1-437E-A657-D2F3CAB2014F}" type="pres">
      <dgm:prSet presAssocID="{2B622BD3-233D-4732-9D17-8625D38F0320}" presName="bgChev" presStyleLbl="node1" presStyleIdx="1" presStyleCnt="6" custScaleX="198197" custScaleY="443420"/>
      <dgm:spPr>
        <a:solidFill>
          <a:schemeClr val="accent1">
            <a:lumMod val="75000"/>
          </a:schemeClr>
        </a:solidFill>
      </dgm:spPr>
    </dgm:pt>
    <dgm:pt modelId="{991A5F05-D0D6-425D-AF0D-75CF4DA9A833}" type="pres">
      <dgm:prSet presAssocID="{2B622BD3-233D-4732-9D17-8625D38F0320}" presName="txNode" presStyleLbl="fgAcc1" presStyleIdx="1" presStyleCnt="6" custScaleX="235229" custScaleY="289461">
        <dgm:presLayoutVars>
          <dgm:bulletEnabled val="1"/>
        </dgm:presLayoutVars>
      </dgm:prSet>
      <dgm:spPr/>
    </dgm:pt>
    <dgm:pt modelId="{2AD06F67-D75B-4862-AA53-E11E27744E03}" type="pres">
      <dgm:prSet presAssocID="{6CDFA8AB-FB95-4704-A50B-15786944007D}" presName="compositeSpace" presStyleCnt="0"/>
      <dgm:spPr/>
    </dgm:pt>
    <dgm:pt modelId="{000467FC-9B85-4406-8E4A-BF58E52CEBE9}" type="pres">
      <dgm:prSet presAssocID="{C0900550-9846-4B36-BDF1-6A1742548EF5}" presName="composite" presStyleCnt="0"/>
      <dgm:spPr/>
    </dgm:pt>
    <dgm:pt modelId="{E29C7E8B-70F6-4A2F-A73C-83E6320C5832}" type="pres">
      <dgm:prSet presAssocID="{C0900550-9846-4B36-BDF1-6A1742548EF5}" presName="bgChev" presStyleLbl="node1" presStyleIdx="2" presStyleCnt="6" custScaleX="175764" custScaleY="470624"/>
      <dgm:spPr/>
    </dgm:pt>
    <dgm:pt modelId="{155A2F7C-BD4E-4A56-92C0-524318750FC3}" type="pres">
      <dgm:prSet presAssocID="{C0900550-9846-4B36-BDF1-6A1742548EF5}" presName="txNode" presStyleLbl="fgAcc1" presStyleIdx="2" presStyleCnt="6" custScaleX="196400" custScaleY="285859">
        <dgm:presLayoutVars>
          <dgm:bulletEnabled val="1"/>
        </dgm:presLayoutVars>
      </dgm:prSet>
      <dgm:spPr/>
    </dgm:pt>
    <dgm:pt modelId="{2719384F-9CE4-4EB5-A78C-FADC62ACD1BB}" type="pres">
      <dgm:prSet presAssocID="{57B7E389-459E-48FE-AEE1-65CE78E6A6B1}" presName="compositeSpace" presStyleCnt="0"/>
      <dgm:spPr/>
    </dgm:pt>
    <dgm:pt modelId="{5397CD5A-99E2-4B52-BC1D-CC91FA12E188}" type="pres">
      <dgm:prSet presAssocID="{8211E89F-722F-4525-93E1-3582C400E09C}" presName="composite" presStyleCnt="0"/>
      <dgm:spPr/>
    </dgm:pt>
    <dgm:pt modelId="{0BB5462A-DC30-499F-A86F-99D56EF43BF0}" type="pres">
      <dgm:prSet presAssocID="{8211E89F-722F-4525-93E1-3582C400E09C}" presName="bgChev" presStyleLbl="node1" presStyleIdx="3" presStyleCnt="6" custScaleX="183802" custScaleY="487534"/>
      <dgm:spPr>
        <a:solidFill>
          <a:schemeClr val="accent1">
            <a:lumMod val="60000"/>
            <a:lumOff val="40000"/>
          </a:schemeClr>
        </a:solidFill>
      </dgm:spPr>
    </dgm:pt>
    <dgm:pt modelId="{387A59D2-48A9-49B5-B257-29E6402059EF}" type="pres">
      <dgm:prSet presAssocID="{8211E89F-722F-4525-93E1-3582C400E09C}" presName="txNode" presStyleLbl="fgAcc1" presStyleIdx="3" presStyleCnt="6" custScaleX="192038" custScaleY="284988" custLinFactNeighborX="-2590" custLinFactNeighborY="-2772">
        <dgm:presLayoutVars>
          <dgm:bulletEnabled val="1"/>
        </dgm:presLayoutVars>
      </dgm:prSet>
      <dgm:spPr/>
    </dgm:pt>
    <dgm:pt modelId="{69E90949-1442-44EB-B484-A4C1A7804DBB}" type="pres">
      <dgm:prSet presAssocID="{B82E5A96-26FC-4545-9744-C4BC3C40E784}" presName="compositeSpace" presStyleCnt="0"/>
      <dgm:spPr/>
    </dgm:pt>
    <dgm:pt modelId="{F625E808-682E-4101-9DCA-88BB7D78F3FB}" type="pres">
      <dgm:prSet presAssocID="{FE187578-BB55-4CEC-9DC1-CE9D2F6A8F44}" presName="composite" presStyleCnt="0"/>
      <dgm:spPr/>
    </dgm:pt>
    <dgm:pt modelId="{6F79F9E7-AAA6-455A-B44C-E256B245081B}" type="pres">
      <dgm:prSet presAssocID="{FE187578-BB55-4CEC-9DC1-CE9D2F6A8F44}" presName="bgChev" presStyleLbl="node1" presStyleIdx="4" presStyleCnt="6" custScaleX="191159" custScaleY="487534"/>
      <dgm:spPr>
        <a:solidFill>
          <a:schemeClr val="accent1">
            <a:lumMod val="40000"/>
            <a:lumOff val="60000"/>
          </a:schemeClr>
        </a:solidFill>
      </dgm:spPr>
    </dgm:pt>
    <dgm:pt modelId="{1644E9DF-3651-4402-A3D4-7C0D9F0F9198}" type="pres">
      <dgm:prSet presAssocID="{FE187578-BB55-4CEC-9DC1-CE9D2F6A8F44}" presName="txNode" presStyleLbl="fgAcc1" presStyleIdx="4" presStyleCnt="6" custScaleX="234811" custScaleY="250966">
        <dgm:presLayoutVars>
          <dgm:bulletEnabled val="1"/>
        </dgm:presLayoutVars>
      </dgm:prSet>
      <dgm:spPr/>
    </dgm:pt>
    <dgm:pt modelId="{EAA5486C-099C-4418-873F-00ACE8F5E169}" type="pres">
      <dgm:prSet presAssocID="{A3DB7585-CFD8-4C51-8856-D938D3250711}" presName="compositeSpace" presStyleCnt="0"/>
      <dgm:spPr/>
    </dgm:pt>
    <dgm:pt modelId="{BC9433C8-4E7F-4963-924F-43674ADA6D45}" type="pres">
      <dgm:prSet presAssocID="{6540A606-6D51-4D2C-AE4E-50E5B782E534}" presName="composite" presStyleCnt="0"/>
      <dgm:spPr/>
    </dgm:pt>
    <dgm:pt modelId="{496E6204-4789-4323-81DA-1102CE34D9E6}" type="pres">
      <dgm:prSet presAssocID="{6540A606-6D51-4D2C-AE4E-50E5B782E534}" presName="bgChev" presStyleLbl="node1" presStyleIdx="5" presStyleCnt="6" custScaleX="185203" custScaleY="491761"/>
      <dgm:spPr>
        <a:solidFill>
          <a:schemeClr val="accent1">
            <a:lumMod val="20000"/>
            <a:lumOff val="80000"/>
          </a:schemeClr>
        </a:solidFill>
      </dgm:spPr>
    </dgm:pt>
    <dgm:pt modelId="{3A6FE476-7525-4017-9939-632E595399B5}" type="pres">
      <dgm:prSet presAssocID="{6540A606-6D51-4D2C-AE4E-50E5B782E534}" presName="txNode" presStyleLbl="fgAcc1" presStyleIdx="5" presStyleCnt="6" custScaleX="230558" custScaleY="238233" custLinFactNeighborX="67" custLinFactNeighborY="3257">
        <dgm:presLayoutVars>
          <dgm:bulletEnabled val="1"/>
        </dgm:presLayoutVars>
      </dgm:prSet>
      <dgm:spPr/>
    </dgm:pt>
  </dgm:ptLst>
  <dgm:cxnLst>
    <dgm:cxn modelId="{CE599627-251A-4D20-9BCC-A6CF3A837D68}" type="presOf" srcId="{C0900550-9846-4B36-BDF1-6A1742548EF5}" destId="{155A2F7C-BD4E-4A56-92C0-524318750FC3}" srcOrd="0" destOrd="0" presId="urn:microsoft.com/office/officeart/2005/8/layout/chevronAccent+Icon"/>
    <dgm:cxn modelId="{7E4B0B2A-D7B2-4CFE-AFAD-3AC29FB821A4}" srcId="{E3ADDE79-6F7C-4D37-816F-B83E11B1ACAC}" destId="{6540A606-6D51-4D2C-AE4E-50E5B782E534}" srcOrd="5" destOrd="0" parTransId="{2ABC1181-EFC1-41CC-BE0A-37441021B6AC}" sibTransId="{7A71695A-C856-47F5-9820-72E91EA089B0}"/>
    <dgm:cxn modelId="{CA797D38-A6B8-46C8-A65C-91D7299B91E9}" srcId="{E3ADDE79-6F7C-4D37-816F-B83E11B1ACAC}" destId="{8211E89F-722F-4525-93E1-3582C400E09C}" srcOrd="3" destOrd="0" parTransId="{BAAE2C9A-697B-424B-8301-C1D3BC8FC399}" sibTransId="{B82E5A96-26FC-4545-9744-C4BC3C40E784}"/>
    <dgm:cxn modelId="{34201039-A2ED-4ECE-8757-C53668F05CAF}" type="presOf" srcId="{2B622BD3-233D-4732-9D17-8625D38F0320}" destId="{991A5F05-D0D6-425D-AF0D-75CF4DA9A833}" srcOrd="0" destOrd="0" presId="urn:microsoft.com/office/officeart/2005/8/layout/chevronAccent+Icon"/>
    <dgm:cxn modelId="{9EF62C3F-E1FD-4EF4-9636-94F65E3CD7DF}" srcId="{E3ADDE79-6F7C-4D37-816F-B83E11B1ACAC}" destId="{2B622BD3-233D-4732-9D17-8625D38F0320}" srcOrd="1" destOrd="0" parTransId="{6FFF60EF-09FC-41C9-89D3-572EE3CAA41D}" sibTransId="{6CDFA8AB-FB95-4704-A50B-15786944007D}"/>
    <dgm:cxn modelId="{03DEF061-0AB0-427A-A6C2-26CA25D37A56}" type="presOf" srcId="{E3ADDE79-6F7C-4D37-816F-B83E11B1ACAC}" destId="{88043658-8BBB-4CB2-A7D3-05721D10C15C}" srcOrd="0" destOrd="0" presId="urn:microsoft.com/office/officeart/2005/8/layout/chevronAccent+Icon"/>
    <dgm:cxn modelId="{2D41567A-7561-43C7-ABF2-CC612BC1F702}" srcId="{E3ADDE79-6F7C-4D37-816F-B83E11B1ACAC}" destId="{FE187578-BB55-4CEC-9DC1-CE9D2F6A8F44}" srcOrd="4" destOrd="0" parTransId="{0936530E-580B-4A19-BE9F-9316159D9667}" sibTransId="{A3DB7585-CFD8-4C51-8856-D938D3250711}"/>
    <dgm:cxn modelId="{BB11C79F-3EAA-4121-8E0F-F17CC40475CA}" type="presOf" srcId="{FE187578-BB55-4CEC-9DC1-CE9D2F6A8F44}" destId="{1644E9DF-3651-4402-A3D4-7C0D9F0F9198}" srcOrd="0" destOrd="0" presId="urn:microsoft.com/office/officeart/2005/8/layout/chevronAccent+Icon"/>
    <dgm:cxn modelId="{BD52C4A3-E75D-44D4-A029-9941A982CEDB}" type="presOf" srcId="{DA4E9A65-6211-47B0-AAFB-C617FC7DD0F2}" destId="{3D8BE671-B390-4E01-BBF1-9D3A1082A4E7}" srcOrd="0" destOrd="0" presId="urn:microsoft.com/office/officeart/2005/8/layout/chevronAccent+Icon"/>
    <dgm:cxn modelId="{1529A3A7-05ED-4783-991C-51FEC348437F}" srcId="{E3ADDE79-6F7C-4D37-816F-B83E11B1ACAC}" destId="{DA4E9A65-6211-47B0-AAFB-C617FC7DD0F2}" srcOrd="0" destOrd="0" parTransId="{B465017E-5351-49E3-A240-909085BAAB76}" sibTransId="{88C9B07C-78A8-4C55-A323-E02AEDBEBE61}"/>
    <dgm:cxn modelId="{E72607C9-E4D0-4781-90F0-C4EDF392E62E}" srcId="{E3ADDE79-6F7C-4D37-816F-B83E11B1ACAC}" destId="{C0900550-9846-4B36-BDF1-6A1742548EF5}" srcOrd="2" destOrd="0" parTransId="{E7EC3CD6-8EEC-4067-9733-DB45505871FE}" sibTransId="{57B7E389-459E-48FE-AEE1-65CE78E6A6B1}"/>
    <dgm:cxn modelId="{5A3C99DD-6279-4756-994E-31C8619D6962}" type="presOf" srcId="{6540A606-6D51-4D2C-AE4E-50E5B782E534}" destId="{3A6FE476-7525-4017-9939-632E595399B5}" srcOrd="0" destOrd="0" presId="urn:microsoft.com/office/officeart/2005/8/layout/chevronAccent+Icon"/>
    <dgm:cxn modelId="{F1F715E0-5ED9-4FD9-B358-5B6F4E6F0CA2}" type="presOf" srcId="{8211E89F-722F-4525-93E1-3582C400E09C}" destId="{387A59D2-48A9-49B5-B257-29E6402059EF}" srcOrd="0" destOrd="0" presId="urn:microsoft.com/office/officeart/2005/8/layout/chevronAccent+Icon"/>
    <dgm:cxn modelId="{942F4C7E-EA22-4981-A1C1-D2A1A6EA1608}" type="presParOf" srcId="{88043658-8BBB-4CB2-A7D3-05721D10C15C}" destId="{D6A76FD9-3DB5-4771-8B39-6BB0558E39A8}" srcOrd="0" destOrd="0" presId="urn:microsoft.com/office/officeart/2005/8/layout/chevronAccent+Icon"/>
    <dgm:cxn modelId="{EF4826A5-54DD-4AD5-8D8E-433D563C6720}" type="presParOf" srcId="{D6A76FD9-3DB5-4771-8B39-6BB0558E39A8}" destId="{2FEE2180-2D0E-4B46-803E-498B256A81C2}" srcOrd="0" destOrd="0" presId="urn:microsoft.com/office/officeart/2005/8/layout/chevronAccent+Icon"/>
    <dgm:cxn modelId="{FCE64377-BEDE-4EB5-9322-51EF323A88C1}" type="presParOf" srcId="{D6A76FD9-3DB5-4771-8B39-6BB0558E39A8}" destId="{3D8BE671-B390-4E01-BBF1-9D3A1082A4E7}" srcOrd="1" destOrd="0" presId="urn:microsoft.com/office/officeart/2005/8/layout/chevronAccent+Icon"/>
    <dgm:cxn modelId="{775F79A7-1218-4D94-BF36-E02C9D0FD04F}" type="presParOf" srcId="{88043658-8BBB-4CB2-A7D3-05721D10C15C}" destId="{6327FE12-4764-4644-85EA-4FF04CE2296C}" srcOrd="1" destOrd="0" presId="urn:microsoft.com/office/officeart/2005/8/layout/chevronAccent+Icon"/>
    <dgm:cxn modelId="{D8658B0A-3DD5-4BBD-A21E-9E60A8D1E433}" type="presParOf" srcId="{88043658-8BBB-4CB2-A7D3-05721D10C15C}" destId="{CBE96136-BB5C-4993-8058-1F0C641244A7}" srcOrd="2" destOrd="0" presId="urn:microsoft.com/office/officeart/2005/8/layout/chevronAccent+Icon"/>
    <dgm:cxn modelId="{3BF9D0CA-1E35-4AF9-838D-C086812A2C61}" type="presParOf" srcId="{CBE96136-BB5C-4993-8058-1F0C641244A7}" destId="{8CA15E22-B6A1-437E-A657-D2F3CAB2014F}" srcOrd="0" destOrd="0" presId="urn:microsoft.com/office/officeart/2005/8/layout/chevronAccent+Icon"/>
    <dgm:cxn modelId="{9BEF5702-2071-4C53-88D9-AB24783A4334}" type="presParOf" srcId="{CBE96136-BB5C-4993-8058-1F0C641244A7}" destId="{991A5F05-D0D6-425D-AF0D-75CF4DA9A833}" srcOrd="1" destOrd="0" presId="urn:microsoft.com/office/officeart/2005/8/layout/chevronAccent+Icon"/>
    <dgm:cxn modelId="{C7B9DDAD-D672-45DF-ACA4-12F5010F5E33}" type="presParOf" srcId="{88043658-8BBB-4CB2-A7D3-05721D10C15C}" destId="{2AD06F67-D75B-4862-AA53-E11E27744E03}" srcOrd="3" destOrd="0" presId="urn:microsoft.com/office/officeart/2005/8/layout/chevronAccent+Icon"/>
    <dgm:cxn modelId="{F3B26312-E9CC-42A0-91A4-9236188C4E0D}" type="presParOf" srcId="{88043658-8BBB-4CB2-A7D3-05721D10C15C}" destId="{000467FC-9B85-4406-8E4A-BF58E52CEBE9}" srcOrd="4" destOrd="0" presId="urn:microsoft.com/office/officeart/2005/8/layout/chevronAccent+Icon"/>
    <dgm:cxn modelId="{E0E21604-D837-4440-A819-37ABE0D12BCA}" type="presParOf" srcId="{000467FC-9B85-4406-8E4A-BF58E52CEBE9}" destId="{E29C7E8B-70F6-4A2F-A73C-83E6320C5832}" srcOrd="0" destOrd="0" presId="urn:microsoft.com/office/officeart/2005/8/layout/chevronAccent+Icon"/>
    <dgm:cxn modelId="{A07DDA43-F394-4416-9756-BB0555C7291E}" type="presParOf" srcId="{000467FC-9B85-4406-8E4A-BF58E52CEBE9}" destId="{155A2F7C-BD4E-4A56-92C0-524318750FC3}" srcOrd="1" destOrd="0" presId="urn:microsoft.com/office/officeart/2005/8/layout/chevronAccent+Icon"/>
    <dgm:cxn modelId="{BAA7A670-0F5B-4B97-982B-457DE1493D58}" type="presParOf" srcId="{88043658-8BBB-4CB2-A7D3-05721D10C15C}" destId="{2719384F-9CE4-4EB5-A78C-FADC62ACD1BB}" srcOrd="5" destOrd="0" presId="urn:microsoft.com/office/officeart/2005/8/layout/chevronAccent+Icon"/>
    <dgm:cxn modelId="{2AB6182C-F279-418E-A814-96003FE53C00}" type="presParOf" srcId="{88043658-8BBB-4CB2-A7D3-05721D10C15C}" destId="{5397CD5A-99E2-4B52-BC1D-CC91FA12E188}" srcOrd="6" destOrd="0" presId="urn:microsoft.com/office/officeart/2005/8/layout/chevronAccent+Icon"/>
    <dgm:cxn modelId="{61839768-0579-4BC6-8732-C2FF9018C771}" type="presParOf" srcId="{5397CD5A-99E2-4B52-BC1D-CC91FA12E188}" destId="{0BB5462A-DC30-499F-A86F-99D56EF43BF0}" srcOrd="0" destOrd="0" presId="urn:microsoft.com/office/officeart/2005/8/layout/chevronAccent+Icon"/>
    <dgm:cxn modelId="{66F1BBB2-EC9F-403F-9869-D313B3AF60D0}" type="presParOf" srcId="{5397CD5A-99E2-4B52-BC1D-CC91FA12E188}" destId="{387A59D2-48A9-49B5-B257-29E6402059EF}" srcOrd="1" destOrd="0" presId="urn:microsoft.com/office/officeart/2005/8/layout/chevronAccent+Icon"/>
    <dgm:cxn modelId="{2EEB38D9-BE76-4DF6-B667-B9A5FDA0766D}" type="presParOf" srcId="{88043658-8BBB-4CB2-A7D3-05721D10C15C}" destId="{69E90949-1442-44EB-B484-A4C1A7804DBB}" srcOrd="7" destOrd="0" presId="urn:microsoft.com/office/officeart/2005/8/layout/chevronAccent+Icon"/>
    <dgm:cxn modelId="{57B54277-BA48-42EF-9A3D-99EAE775FF89}" type="presParOf" srcId="{88043658-8BBB-4CB2-A7D3-05721D10C15C}" destId="{F625E808-682E-4101-9DCA-88BB7D78F3FB}" srcOrd="8" destOrd="0" presId="urn:microsoft.com/office/officeart/2005/8/layout/chevronAccent+Icon"/>
    <dgm:cxn modelId="{556DF668-7DFC-42D8-9BF7-B8851F8072E4}" type="presParOf" srcId="{F625E808-682E-4101-9DCA-88BB7D78F3FB}" destId="{6F79F9E7-AAA6-455A-B44C-E256B245081B}" srcOrd="0" destOrd="0" presId="urn:microsoft.com/office/officeart/2005/8/layout/chevronAccent+Icon"/>
    <dgm:cxn modelId="{5641B8B2-6CC6-4160-8738-755D4786C168}" type="presParOf" srcId="{F625E808-682E-4101-9DCA-88BB7D78F3FB}" destId="{1644E9DF-3651-4402-A3D4-7C0D9F0F9198}" srcOrd="1" destOrd="0" presId="urn:microsoft.com/office/officeart/2005/8/layout/chevronAccent+Icon"/>
    <dgm:cxn modelId="{2BDD87FD-F364-40D4-8EE0-6993E72569BB}" type="presParOf" srcId="{88043658-8BBB-4CB2-A7D3-05721D10C15C}" destId="{EAA5486C-099C-4418-873F-00ACE8F5E169}" srcOrd="9" destOrd="0" presId="urn:microsoft.com/office/officeart/2005/8/layout/chevronAccent+Icon"/>
    <dgm:cxn modelId="{91D3FC2D-0E0F-47E8-8F71-770352715C46}" type="presParOf" srcId="{88043658-8BBB-4CB2-A7D3-05721D10C15C}" destId="{BC9433C8-4E7F-4963-924F-43674ADA6D45}" srcOrd="10" destOrd="0" presId="urn:microsoft.com/office/officeart/2005/8/layout/chevronAccent+Icon"/>
    <dgm:cxn modelId="{092A50D4-3B10-4D89-B2B7-B6EB580AE119}" type="presParOf" srcId="{BC9433C8-4E7F-4963-924F-43674ADA6D45}" destId="{496E6204-4789-4323-81DA-1102CE34D9E6}" srcOrd="0" destOrd="0" presId="urn:microsoft.com/office/officeart/2005/8/layout/chevronAccent+Icon"/>
    <dgm:cxn modelId="{7FBC4778-9EA7-4B4B-B017-10E86F43145B}" type="presParOf" srcId="{BC9433C8-4E7F-4963-924F-43674ADA6D45}" destId="{3A6FE476-7525-4017-9939-632E595399B5}" srcOrd="1" destOrd="0" presId="urn:microsoft.com/office/officeart/2005/8/layout/chevronAccent+Icon"/>
  </dgm:cxnLst>
  <dgm:bg>
    <a:effectLst>
      <a:glow rad="63500">
        <a:schemeClr val="accent5">
          <a:satMod val="175000"/>
          <a:alpha val="40000"/>
        </a:schemeClr>
      </a:glow>
    </a:effectLst>
  </dgm:bg>
  <dgm:whole>
    <a:ln w="76200"/>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FE512E-858F-4353-8931-D391B7D267CF}"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967F4FB1-3E17-4F14-8D16-EC45A0AC9889}">
      <dgm:prSet phldrT="[Text]" phldr="1"/>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dirty="0"/>
        </a:p>
      </dgm:t>
    </dgm:pt>
    <dgm:pt modelId="{A926DE07-2652-4191-A19B-BAD5B6F7EBDD}" type="sibTrans" cxnId="{68BA733A-8211-4BF0-8EC3-57EB97205911}">
      <dgm:prSet/>
      <dgm:spPr>
        <a:blipFill rotWithShape="0">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dgm:spPr>
      <dgm:t>
        <a:bodyPr/>
        <a:lstStyle/>
        <a:p>
          <a:endParaRPr lang="en-US"/>
        </a:p>
      </dgm:t>
    </dgm:pt>
    <dgm:pt modelId="{DCC5D561-8AE6-4A45-883A-3E6A3F1DCA8F}" type="parTrans" cxnId="{68BA733A-8211-4BF0-8EC3-57EB97205911}">
      <dgm:prSet/>
      <dgm:spPr/>
      <dgm:t>
        <a:bodyPr/>
        <a:lstStyle/>
        <a:p>
          <a:endParaRPr lang="en-US"/>
        </a:p>
      </dgm:t>
    </dgm:pt>
    <dgm:pt modelId="{B7857088-B303-4949-AFBD-14FA1FF5C9E4}">
      <dgm:prSet/>
      <dgm:spPr>
        <a:solidFill>
          <a:schemeClr val="accent4">
            <a:lumMod val="60000"/>
            <a:lumOff val="40000"/>
            <a:alpha val="52000"/>
          </a:schemeClr>
        </a:solidFill>
      </dgm:spPr>
      <dgm:t>
        <a:bodyPr/>
        <a:lstStyle/>
        <a:p>
          <a:endParaRPr lang="en-US"/>
        </a:p>
      </dgm:t>
    </dgm:pt>
    <dgm:pt modelId="{C3B5C1AF-CEFB-4369-8655-EE568A90711A}" type="sibTrans" cxnId="{C3242A68-F4A4-4F65-9E61-38385CD0EC4B}">
      <dgm:prSet/>
      <dgm:spPr>
        <a:blipFill rotWithShape="0">
          <a:blip xmlns:r="http://schemas.openxmlformats.org/officeDocument/2006/relationships" r:embed="rId3">
            <a:extLst>
              <a:ext uri="{28A0092B-C50C-407E-A947-70E740481C1C}">
                <a14:useLocalDpi xmlns:a14="http://schemas.microsoft.com/office/drawing/2010/main" val="0"/>
              </a:ext>
            </a:extLst>
          </a:blip>
          <a:srcRect/>
          <a:stretch>
            <a:fillRect l="-21000" r="-21000"/>
          </a:stretch>
        </a:blipFill>
      </dgm:spPr>
      <dgm:t>
        <a:bodyPr/>
        <a:lstStyle/>
        <a:p>
          <a:endParaRPr lang="en-US"/>
        </a:p>
      </dgm:t>
    </dgm:pt>
    <dgm:pt modelId="{AD07F5FF-5D3E-4525-9AE5-42388B316323}" type="parTrans" cxnId="{C3242A68-F4A4-4F65-9E61-38385CD0EC4B}">
      <dgm:prSet/>
      <dgm:spPr/>
      <dgm:t>
        <a:bodyPr/>
        <a:lstStyle/>
        <a:p>
          <a:endParaRPr lang="en-US"/>
        </a:p>
      </dgm:t>
    </dgm:pt>
    <dgm:pt modelId="{167B411B-5D26-448D-B818-61C1DEFB58E8}">
      <dgm:prSet phldrT="[Text]"/>
      <dgm:spPr>
        <a:blipFill rotWithShape="0">
          <a:blip xmlns:r="http://schemas.openxmlformats.org/officeDocument/2006/relationships" r:embed="rId4">
            <a:extLst>
              <a:ext uri="{28A0092B-C50C-407E-A947-70E740481C1C}">
                <a14:useLocalDpi xmlns:a14="http://schemas.microsoft.com/office/drawing/2010/main" val="0"/>
              </a:ext>
            </a:extLst>
          </a:blip>
          <a:srcRect/>
          <a:stretch>
            <a:fillRect l="-8000" r="-8000"/>
          </a:stretch>
        </a:blipFill>
      </dgm:spPr>
      <dgm:t>
        <a:bodyPr/>
        <a:lstStyle/>
        <a:p>
          <a:endParaRPr lang="en-US" dirty="0"/>
        </a:p>
      </dgm:t>
    </dgm:pt>
    <dgm:pt modelId="{C4561CEF-A072-48D2-848B-0F552EDEA274}" type="sibTrans" cxnId="{020B50D1-EA55-43A2-9E87-3A1CC8A6C554}">
      <dgm:prSet/>
      <dgm:spPr>
        <a:blipFill rotWithShape="0">
          <a:blip xmlns:r="http://schemas.openxmlformats.org/officeDocument/2006/relationships" r:embed="rId5">
            <a:extLst>
              <a:ext uri="{28A0092B-C50C-407E-A947-70E740481C1C}">
                <a14:useLocalDpi xmlns:a14="http://schemas.microsoft.com/office/drawing/2010/main" val="0"/>
              </a:ext>
            </a:extLst>
          </a:blip>
          <a:srcRect/>
          <a:stretch>
            <a:fillRect l="-1000" r="-1000"/>
          </a:stretch>
        </a:blipFill>
      </dgm:spPr>
      <dgm:t>
        <a:bodyPr/>
        <a:lstStyle/>
        <a:p>
          <a:endParaRPr lang="en-US"/>
        </a:p>
      </dgm:t>
    </dgm:pt>
    <dgm:pt modelId="{2C60AB32-6DBC-41A4-A9ED-9C175644BBC5}" type="parTrans" cxnId="{020B50D1-EA55-43A2-9E87-3A1CC8A6C554}">
      <dgm:prSet/>
      <dgm:spPr/>
      <dgm:t>
        <a:bodyPr/>
        <a:lstStyle/>
        <a:p>
          <a:endParaRPr lang="en-US"/>
        </a:p>
      </dgm:t>
    </dgm:pt>
    <dgm:pt modelId="{0B554391-C254-4E0B-A469-F5D1F6DE0E2F}">
      <dgm:prSet phldrT="[Text]" phldr="1"/>
      <dgm:spPr>
        <a:blipFill rotWithShape="0">
          <a:blip xmlns:r="http://schemas.openxmlformats.org/officeDocument/2006/relationships" r:embed="rId6"/>
          <a:srcRect/>
          <a:stretch>
            <a:fillRect/>
          </a:stretch>
        </a:blipFill>
      </dgm:spPr>
      <dgm:t>
        <a:bodyPr/>
        <a:lstStyle/>
        <a:p>
          <a:endParaRPr lang="en-US" dirty="0"/>
        </a:p>
      </dgm:t>
    </dgm:pt>
    <dgm:pt modelId="{3F1C7670-2EF4-4511-8145-2AC9B8576A04}" type="sibTrans" cxnId="{CF35BD3F-15D1-4D76-9388-BAA92D449211}">
      <dgm:prSet/>
      <dgm:spPr>
        <a:blipFill rotWithShape="0">
          <a:blip xmlns:r="http://schemas.openxmlformats.org/officeDocument/2006/relationships" r:embed="rId7">
            <a:extLst>
              <a:ext uri="{28A0092B-C50C-407E-A947-70E740481C1C}">
                <a14:useLocalDpi xmlns:a14="http://schemas.microsoft.com/office/drawing/2010/main" val="0"/>
              </a:ext>
            </a:extLst>
          </a:blip>
          <a:srcRect/>
          <a:stretch>
            <a:fillRect t="-5000" b="-5000"/>
          </a:stretch>
        </a:blipFill>
      </dgm:spPr>
      <dgm:t>
        <a:bodyPr/>
        <a:lstStyle/>
        <a:p>
          <a:endParaRPr lang="en-US"/>
        </a:p>
      </dgm:t>
    </dgm:pt>
    <dgm:pt modelId="{460F1226-97DD-4BEE-A488-62E6C6CFA010}" type="parTrans" cxnId="{CF35BD3F-15D1-4D76-9388-BAA92D449211}">
      <dgm:prSet/>
      <dgm:spPr/>
      <dgm:t>
        <a:bodyPr/>
        <a:lstStyle/>
        <a:p>
          <a:endParaRPr lang="en-US"/>
        </a:p>
      </dgm:t>
    </dgm:pt>
    <dgm:pt modelId="{7914E80C-94D1-493D-AE99-48D7455F1286}" type="pres">
      <dgm:prSet presAssocID="{2AFE512E-858F-4353-8931-D391B7D267CF}" presName="Name0" presStyleCnt="0">
        <dgm:presLayoutVars>
          <dgm:chMax/>
          <dgm:chPref/>
          <dgm:dir/>
          <dgm:animLvl val="lvl"/>
        </dgm:presLayoutVars>
      </dgm:prSet>
      <dgm:spPr/>
    </dgm:pt>
    <dgm:pt modelId="{18155912-36C3-4FBF-BF5A-D3B9D9000748}" type="pres">
      <dgm:prSet presAssocID="{0B554391-C254-4E0B-A469-F5D1F6DE0E2F}" presName="composite" presStyleCnt="0"/>
      <dgm:spPr/>
    </dgm:pt>
    <dgm:pt modelId="{6A6907EE-9F9B-4D04-A085-CDF80AAA6CD9}" type="pres">
      <dgm:prSet presAssocID="{0B554391-C254-4E0B-A469-F5D1F6DE0E2F}" presName="Parent1" presStyleLbl="node1" presStyleIdx="0" presStyleCnt="8" custLinFactNeighborX="22778" custLinFactNeighborY="-13511">
        <dgm:presLayoutVars>
          <dgm:chMax val="1"/>
          <dgm:chPref val="1"/>
          <dgm:bulletEnabled val="1"/>
        </dgm:presLayoutVars>
      </dgm:prSet>
      <dgm:spPr/>
    </dgm:pt>
    <dgm:pt modelId="{39D81305-12C9-4AB3-97C7-1E6937C77F7C}" type="pres">
      <dgm:prSet presAssocID="{0B554391-C254-4E0B-A469-F5D1F6DE0E2F}" presName="Childtext1" presStyleLbl="revTx" presStyleIdx="0" presStyleCnt="4" custScaleY="100050">
        <dgm:presLayoutVars>
          <dgm:chMax val="0"/>
          <dgm:chPref val="0"/>
          <dgm:bulletEnabled val="1"/>
        </dgm:presLayoutVars>
      </dgm:prSet>
      <dgm:spPr/>
    </dgm:pt>
    <dgm:pt modelId="{F3D76775-1FC2-49F0-90EA-4BE810647B3E}" type="pres">
      <dgm:prSet presAssocID="{0B554391-C254-4E0B-A469-F5D1F6DE0E2F}" presName="BalanceSpacing" presStyleCnt="0"/>
      <dgm:spPr/>
    </dgm:pt>
    <dgm:pt modelId="{7E4BFF33-6842-4541-8776-C4796806A1C8}" type="pres">
      <dgm:prSet presAssocID="{0B554391-C254-4E0B-A469-F5D1F6DE0E2F}" presName="BalanceSpacing1" presStyleCnt="0"/>
      <dgm:spPr/>
    </dgm:pt>
    <dgm:pt modelId="{7D600938-9D43-46C4-8E4E-114F15ABCBD4}" type="pres">
      <dgm:prSet presAssocID="{3F1C7670-2EF4-4511-8145-2AC9B8576A04}" presName="Accent1Text" presStyleLbl="node1" presStyleIdx="1" presStyleCnt="8" custLinFactNeighborX="-32096" custLinFactNeighborY="901"/>
      <dgm:spPr/>
    </dgm:pt>
    <dgm:pt modelId="{9A2F948B-CA61-44B6-98C7-2B63813D4D80}" type="pres">
      <dgm:prSet presAssocID="{3F1C7670-2EF4-4511-8145-2AC9B8576A04}" presName="spaceBetweenRectangles" presStyleCnt="0"/>
      <dgm:spPr/>
    </dgm:pt>
    <dgm:pt modelId="{D93C496D-9015-4A25-9F7F-464EC5D3E87E}" type="pres">
      <dgm:prSet presAssocID="{967F4FB1-3E17-4F14-8D16-EC45A0AC9889}" presName="composite" presStyleCnt="0"/>
      <dgm:spPr/>
    </dgm:pt>
    <dgm:pt modelId="{7C2B1796-EECE-4C98-8C99-BAB88C746AD9}" type="pres">
      <dgm:prSet presAssocID="{967F4FB1-3E17-4F14-8D16-EC45A0AC9889}" presName="Parent1" presStyleLbl="node1" presStyleIdx="2" presStyleCnt="8">
        <dgm:presLayoutVars>
          <dgm:chMax val="1"/>
          <dgm:chPref val="1"/>
          <dgm:bulletEnabled val="1"/>
        </dgm:presLayoutVars>
      </dgm:prSet>
      <dgm:spPr/>
    </dgm:pt>
    <dgm:pt modelId="{391179EB-7AEE-4CB3-9336-200D9D7F146A}" type="pres">
      <dgm:prSet presAssocID="{967F4FB1-3E17-4F14-8D16-EC45A0AC9889}" presName="Childtext1" presStyleLbl="revTx" presStyleIdx="1" presStyleCnt="4" custScaleX="97656">
        <dgm:presLayoutVars>
          <dgm:chMax val="0"/>
          <dgm:chPref val="0"/>
          <dgm:bulletEnabled val="1"/>
        </dgm:presLayoutVars>
      </dgm:prSet>
      <dgm:spPr/>
    </dgm:pt>
    <dgm:pt modelId="{30D2AE56-B2A0-4083-846E-8E25944D6236}" type="pres">
      <dgm:prSet presAssocID="{967F4FB1-3E17-4F14-8D16-EC45A0AC9889}" presName="BalanceSpacing" presStyleCnt="0"/>
      <dgm:spPr/>
    </dgm:pt>
    <dgm:pt modelId="{CDEADC1A-F3DE-4D0E-92DE-3FB0B8859993}" type="pres">
      <dgm:prSet presAssocID="{967F4FB1-3E17-4F14-8D16-EC45A0AC9889}" presName="BalanceSpacing1" presStyleCnt="0"/>
      <dgm:spPr/>
    </dgm:pt>
    <dgm:pt modelId="{3658330E-5896-41E2-AF53-972983B382FC}" type="pres">
      <dgm:prSet presAssocID="{A926DE07-2652-4191-A19B-BAD5B6F7EBDD}" presName="Accent1Text" presStyleLbl="node1" presStyleIdx="3" presStyleCnt="8" custLinFactNeighborX="38239" custLinFactNeighborY="22871"/>
      <dgm:spPr/>
    </dgm:pt>
    <dgm:pt modelId="{05A40396-C4FC-4992-BF3C-707B64373088}" type="pres">
      <dgm:prSet presAssocID="{A926DE07-2652-4191-A19B-BAD5B6F7EBDD}" presName="spaceBetweenRectangles" presStyleCnt="0"/>
      <dgm:spPr/>
    </dgm:pt>
    <dgm:pt modelId="{D3F69CD3-C778-4448-B1BC-D5D87C758C9E}" type="pres">
      <dgm:prSet presAssocID="{167B411B-5D26-448D-B818-61C1DEFB58E8}" presName="composite" presStyleCnt="0"/>
      <dgm:spPr/>
    </dgm:pt>
    <dgm:pt modelId="{94437D53-C9CC-4F41-8516-8BD03C39E5EE}" type="pres">
      <dgm:prSet presAssocID="{167B411B-5D26-448D-B818-61C1DEFB58E8}" presName="Parent1" presStyleLbl="node1" presStyleIdx="4" presStyleCnt="8" custLinFactNeighborX="-70404" custLinFactNeighborY="76521">
        <dgm:presLayoutVars>
          <dgm:chMax val="1"/>
          <dgm:chPref val="1"/>
          <dgm:bulletEnabled val="1"/>
        </dgm:presLayoutVars>
      </dgm:prSet>
      <dgm:spPr/>
    </dgm:pt>
    <dgm:pt modelId="{70861942-EAB8-433A-B7D7-699CC2D08677}" type="pres">
      <dgm:prSet presAssocID="{167B411B-5D26-448D-B818-61C1DEFB58E8}" presName="Childtext1" presStyleLbl="revTx" presStyleIdx="2" presStyleCnt="4" custScaleX="93913">
        <dgm:presLayoutVars>
          <dgm:chMax val="0"/>
          <dgm:chPref val="0"/>
          <dgm:bulletEnabled val="1"/>
        </dgm:presLayoutVars>
      </dgm:prSet>
      <dgm:spPr/>
    </dgm:pt>
    <dgm:pt modelId="{882C3130-2000-4B1A-9727-FD19FB583579}" type="pres">
      <dgm:prSet presAssocID="{167B411B-5D26-448D-B818-61C1DEFB58E8}" presName="BalanceSpacing" presStyleCnt="0"/>
      <dgm:spPr/>
    </dgm:pt>
    <dgm:pt modelId="{8E8DC8CD-46D7-4A1D-B906-D1D02D3A4EB1}" type="pres">
      <dgm:prSet presAssocID="{167B411B-5D26-448D-B818-61C1DEFB58E8}" presName="BalanceSpacing1" presStyleCnt="0"/>
      <dgm:spPr/>
    </dgm:pt>
    <dgm:pt modelId="{AEDB02E4-8125-4DCE-9E0C-96C61C70CA23}" type="pres">
      <dgm:prSet presAssocID="{C4561CEF-A072-48D2-848B-0F552EDEA274}" presName="Accent1Text" presStyleLbl="node1" presStyleIdx="5" presStyleCnt="8" custLinFactNeighborX="-60050" custLinFactNeighborY="20348"/>
      <dgm:spPr/>
    </dgm:pt>
    <dgm:pt modelId="{B07661E3-05D1-4C67-BCA6-13A60BB7453E}" type="pres">
      <dgm:prSet presAssocID="{C4561CEF-A072-48D2-848B-0F552EDEA274}" presName="spaceBetweenRectangles" presStyleCnt="0"/>
      <dgm:spPr/>
    </dgm:pt>
    <dgm:pt modelId="{F3065386-7651-41E2-975C-96E34FF88972}" type="pres">
      <dgm:prSet presAssocID="{B7857088-B303-4949-AFBD-14FA1FF5C9E4}" presName="composite" presStyleCnt="0"/>
      <dgm:spPr/>
    </dgm:pt>
    <dgm:pt modelId="{7889948C-0E7F-48DD-9C28-CFECDEBA815A}" type="pres">
      <dgm:prSet presAssocID="{B7857088-B303-4949-AFBD-14FA1FF5C9E4}" presName="Parent1" presStyleLbl="node1" presStyleIdx="6" presStyleCnt="8" custLinFactNeighborX="-13353" custLinFactNeighborY="-857">
        <dgm:presLayoutVars>
          <dgm:chMax val="1"/>
          <dgm:chPref val="1"/>
          <dgm:bulletEnabled val="1"/>
        </dgm:presLayoutVars>
      </dgm:prSet>
      <dgm:spPr/>
    </dgm:pt>
    <dgm:pt modelId="{80E17079-F2A7-42BE-BE7D-D4510E12341B}" type="pres">
      <dgm:prSet presAssocID="{B7857088-B303-4949-AFBD-14FA1FF5C9E4}" presName="Childtext1" presStyleLbl="revTx" presStyleIdx="3" presStyleCnt="4">
        <dgm:presLayoutVars>
          <dgm:chMax val="0"/>
          <dgm:chPref val="0"/>
          <dgm:bulletEnabled val="1"/>
        </dgm:presLayoutVars>
      </dgm:prSet>
      <dgm:spPr/>
    </dgm:pt>
    <dgm:pt modelId="{720ABFD0-A69E-4176-8BB7-2CBB7F4D5C66}" type="pres">
      <dgm:prSet presAssocID="{B7857088-B303-4949-AFBD-14FA1FF5C9E4}" presName="BalanceSpacing" presStyleCnt="0"/>
      <dgm:spPr/>
    </dgm:pt>
    <dgm:pt modelId="{41666947-3A40-4EF2-8012-7B3208BC1550}" type="pres">
      <dgm:prSet presAssocID="{B7857088-B303-4949-AFBD-14FA1FF5C9E4}" presName="BalanceSpacing1" presStyleCnt="0"/>
      <dgm:spPr/>
    </dgm:pt>
    <dgm:pt modelId="{E17133B5-5A1C-458D-A0A4-D9CC5EA19355}" type="pres">
      <dgm:prSet presAssocID="{C3B5C1AF-CEFB-4369-8655-EE568A90711A}" presName="Accent1Text" presStyleLbl="node1" presStyleIdx="7" presStyleCnt="8" custLinFactNeighborX="30195" custLinFactNeighborY="-857"/>
      <dgm:spPr/>
    </dgm:pt>
  </dgm:ptLst>
  <dgm:cxnLst>
    <dgm:cxn modelId="{279CD002-1F18-48FC-B336-2BA2832C10EF}" type="presOf" srcId="{A926DE07-2652-4191-A19B-BAD5B6F7EBDD}" destId="{3658330E-5896-41E2-AF53-972983B382FC}" srcOrd="0" destOrd="0" presId="urn:microsoft.com/office/officeart/2008/layout/AlternatingHexagons"/>
    <dgm:cxn modelId="{28631333-8D3C-4710-8456-25152F1CE9D6}" type="presOf" srcId="{3F1C7670-2EF4-4511-8145-2AC9B8576A04}" destId="{7D600938-9D43-46C4-8E4E-114F15ABCBD4}" srcOrd="0" destOrd="0" presId="urn:microsoft.com/office/officeart/2008/layout/AlternatingHexagons"/>
    <dgm:cxn modelId="{4A112A37-9826-41FF-9E9E-0A239E734100}" type="presOf" srcId="{B7857088-B303-4949-AFBD-14FA1FF5C9E4}" destId="{7889948C-0E7F-48DD-9C28-CFECDEBA815A}" srcOrd="0" destOrd="0" presId="urn:microsoft.com/office/officeart/2008/layout/AlternatingHexagons"/>
    <dgm:cxn modelId="{68BA733A-8211-4BF0-8EC3-57EB97205911}" srcId="{2AFE512E-858F-4353-8931-D391B7D267CF}" destId="{967F4FB1-3E17-4F14-8D16-EC45A0AC9889}" srcOrd="1" destOrd="0" parTransId="{DCC5D561-8AE6-4A45-883A-3E6A3F1DCA8F}" sibTransId="{A926DE07-2652-4191-A19B-BAD5B6F7EBDD}"/>
    <dgm:cxn modelId="{CF35BD3F-15D1-4D76-9388-BAA92D449211}" srcId="{2AFE512E-858F-4353-8931-D391B7D267CF}" destId="{0B554391-C254-4E0B-A469-F5D1F6DE0E2F}" srcOrd="0" destOrd="0" parTransId="{460F1226-97DD-4BEE-A488-62E6C6CFA010}" sibTransId="{3F1C7670-2EF4-4511-8145-2AC9B8576A04}"/>
    <dgm:cxn modelId="{C3242A68-F4A4-4F65-9E61-38385CD0EC4B}" srcId="{2AFE512E-858F-4353-8931-D391B7D267CF}" destId="{B7857088-B303-4949-AFBD-14FA1FF5C9E4}" srcOrd="3" destOrd="0" parTransId="{AD07F5FF-5D3E-4525-9AE5-42388B316323}" sibTransId="{C3B5C1AF-CEFB-4369-8655-EE568A90711A}"/>
    <dgm:cxn modelId="{FF029473-73E1-4B40-B901-EC7E65F18E20}" type="presOf" srcId="{C4561CEF-A072-48D2-848B-0F552EDEA274}" destId="{AEDB02E4-8125-4DCE-9E0C-96C61C70CA23}" srcOrd="0" destOrd="0" presId="urn:microsoft.com/office/officeart/2008/layout/AlternatingHexagons"/>
    <dgm:cxn modelId="{87EF9075-35AF-4FFF-8C7A-1C48FE24B6C8}" type="presOf" srcId="{967F4FB1-3E17-4F14-8D16-EC45A0AC9889}" destId="{7C2B1796-EECE-4C98-8C99-BAB88C746AD9}" srcOrd="0" destOrd="0" presId="urn:microsoft.com/office/officeart/2008/layout/AlternatingHexagons"/>
    <dgm:cxn modelId="{6F6B8A86-7C7C-485E-8537-88CE892FF00A}" type="presOf" srcId="{C3B5C1AF-CEFB-4369-8655-EE568A90711A}" destId="{E17133B5-5A1C-458D-A0A4-D9CC5EA19355}" srcOrd="0" destOrd="0" presId="urn:microsoft.com/office/officeart/2008/layout/AlternatingHexagons"/>
    <dgm:cxn modelId="{B1631994-3A89-4E5C-A6C5-1A02F6C67AC1}" type="presOf" srcId="{0B554391-C254-4E0B-A469-F5D1F6DE0E2F}" destId="{6A6907EE-9F9B-4D04-A085-CDF80AAA6CD9}" srcOrd="0" destOrd="0" presId="urn:microsoft.com/office/officeart/2008/layout/AlternatingHexagons"/>
    <dgm:cxn modelId="{1E537496-3366-45E9-AF0A-BA8A75FFDE01}" type="presOf" srcId="{2AFE512E-858F-4353-8931-D391B7D267CF}" destId="{7914E80C-94D1-493D-AE99-48D7455F1286}" srcOrd="0" destOrd="0" presId="urn:microsoft.com/office/officeart/2008/layout/AlternatingHexagons"/>
    <dgm:cxn modelId="{4AD372C9-1462-42BD-ABA4-DD357AF50237}" type="presOf" srcId="{167B411B-5D26-448D-B818-61C1DEFB58E8}" destId="{94437D53-C9CC-4F41-8516-8BD03C39E5EE}" srcOrd="0" destOrd="0" presId="urn:microsoft.com/office/officeart/2008/layout/AlternatingHexagons"/>
    <dgm:cxn modelId="{020B50D1-EA55-43A2-9E87-3A1CC8A6C554}" srcId="{2AFE512E-858F-4353-8931-D391B7D267CF}" destId="{167B411B-5D26-448D-B818-61C1DEFB58E8}" srcOrd="2" destOrd="0" parTransId="{2C60AB32-6DBC-41A4-A9ED-9C175644BBC5}" sibTransId="{C4561CEF-A072-48D2-848B-0F552EDEA274}"/>
    <dgm:cxn modelId="{85545F35-9008-4DB0-A301-40A72DC606A5}" type="presParOf" srcId="{7914E80C-94D1-493D-AE99-48D7455F1286}" destId="{18155912-36C3-4FBF-BF5A-D3B9D9000748}" srcOrd="0" destOrd="0" presId="urn:microsoft.com/office/officeart/2008/layout/AlternatingHexagons"/>
    <dgm:cxn modelId="{992EE509-37CA-4150-A5CB-01A4C7F0756D}" type="presParOf" srcId="{18155912-36C3-4FBF-BF5A-D3B9D9000748}" destId="{6A6907EE-9F9B-4D04-A085-CDF80AAA6CD9}" srcOrd="0" destOrd="0" presId="urn:microsoft.com/office/officeart/2008/layout/AlternatingHexagons"/>
    <dgm:cxn modelId="{E3B59508-C81F-4EFB-84D8-54F3C5BA09CC}" type="presParOf" srcId="{18155912-36C3-4FBF-BF5A-D3B9D9000748}" destId="{39D81305-12C9-4AB3-97C7-1E6937C77F7C}" srcOrd="1" destOrd="0" presId="urn:microsoft.com/office/officeart/2008/layout/AlternatingHexagons"/>
    <dgm:cxn modelId="{1DAA5D67-C531-4CC0-857F-012E7C86D2E4}" type="presParOf" srcId="{18155912-36C3-4FBF-BF5A-D3B9D9000748}" destId="{F3D76775-1FC2-49F0-90EA-4BE810647B3E}" srcOrd="2" destOrd="0" presId="urn:microsoft.com/office/officeart/2008/layout/AlternatingHexagons"/>
    <dgm:cxn modelId="{59454E55-430A-451D-AD78-676254CCC589}" type="presParOf" srcId="{18155912-36C3-4FBF-BF5A-D3B9D9000748}" destId="{7E4BFF33-6842-4541-8776-C4796806A1C8}" srcOrd="3" destOrd="0" presId="urn:microsoft.com/office/officeart/2008/layout/AlternatingHexagons"/>
    <dgm:cxn modelId="{DEDB2394-30EE-47F4-8363-7F0E11E786A6}" type="presParOf" srcId="{18155912-36C3-4FBF-BF5A-D3B9D9000748}" destId="{7D600938-9D43-46C4-8E4E-114F15ABCBD4}" srcOrd="4" destOrd="0" presId="urn:microsoft.com/office/officeart/2008/layout/AlternatingHexagons"/>
    <dgm:cxn modelId="{B7B4E194-642A-4771-BC9E-E183EFA6B743}" type="presParOf" srcId="{7914E80C-94D1-493D-AE99-48D7455F1286}" destId="{9A2F948B-CA61-44B6-98C7-2B63813D4D80}" srcOrd="1" destOrd="0" presId="urn:microsoft.com/office/officeart/2008/layout/AlternatingHexagons"/>
    <dgm:cxn modelId="{0B993548-F3E4-4F89-8C96-ABE7C1505D72}" type="presParOf" srcId="{7914E80C-94D1-493D-AE99-48D7455F1286}" destId="{D93C496D-9015-4A25-9F7F-464EC5D3E87E}" srcOrd="2" destOrd="0" presId="urn:microsoft.com/office/officeart/2008/layout/AlternatingHexagons"/>
    <dgm:cxn modelId="{4831B7EF-A65D-4B82-8B7D-A60F1EE2956A}" type="presParOf" srcId="{D93C496D-9015-4A25-9F7F-464EC5D3E87E}" destId="{7C2B1796-EECE-4C98-8C99-BAB88C746AD9}" srcOrd="0" destOrd="0" presId="urn:microsoft.com/office/officeart/2008/layout/AlternatingHexagons"/>
    <dgm:cxn modelId="{C87349BE-5177-4A1F-89F5-AF54D3F8153F}" type="presParOf" srcId="{D93C496D-9015-4A25-9F7F-464EC5D3E87E}" destId="{391179EB-7AEE-4CB3-9336-200D9D7F146A}" srcOrd="1" destOrd="0" presId="urn:microsoft.com/office/officeart/2008/layout/AlternatingHexagons"/>
    <dgm:cxn modelId="{9B2BA42F-A563-4ED2-8FCC-30ED293CB9FE}" type="presParOf" srcId="{D93C496D-9015-4A25-9F7F-464EC5D3E87E}" destId="{30D2AE56-B2A0-4083-846E-8E25944D6236}" srcOrd="2" destOrd="0" presId="urn:microsoft.com/office/officeart/2008/layout/AlternatingHexagons"/>
    <dgm:cxn modelId="{4D569C40-2532-450C-B38D-58F70F2D7122}" type="presParOf" srcId="{D93C496D-9015-4A25-9F7F-464EC5D3E87E}" destId="{CDEADC1A-F3DE-4D0E-92DE-3FB0B8859993}" srcOrd="3" destOrd="0" presId="urn:microsoft.com/office/officeart/2008/layout/AlternatingHexagons"/>
    <dgm:cxn modelId="{3A128396-F9A5-4C6A-B046-C7BEB0EB0430}" type="presParOf" srcId="{D93C496D-9015-4A25-9F7F-464EC5D3E87E}" destId="{3658330E-5896-41E2-AF53-972983B382FC}" srcOrd="4" destOrd="0" presId="urn:microsoft.com/office/officeart/2008/layout/AlternatingHexagons"/>
    <dgm:cxn modelId="{B97B8E8E-FA5D-45D0-B1FC-938F0DED398E}" type="presParOf" srcId="{7914E80C-94D1-493D-AE99-48D7455F1286}" destId="{05A40396-C4FC-4992-BF3C-707B64373088}" srcOrd="3" destOrd="0" presId="urn:microsoft.com/office/officeart/2008/layout/AlternatingHexagons"/>
    <dgm:cxn modelId="{35706A8A-A466-4DEC-9444-BDC131C8613B}" type="presParOf" srcId="{7914E80C-94D1-493D-AE99-48D7455F1286}" destId="{D3F69CD3-C778-4448-B1BC-D5D87C758C9E}" srcOrd="4" destOrd="0" presId="urn:microsoft.com/office/officeart/2008/layout/AlternatingHexagons"/>
    <dgm:cxn modelId="{F33BF143-0E25-4A79-8859-F7824BE96956}" type="presParOf" srcId="{D3F69CD3-C778-4448-B1BC-D5D87C758C9E}" destId="{94437D53-C9CC-4F41-8516-8BD03C39E5EE}" srcOrd="0" destOrd="0" presId="urn:microsoft.com/office/officeart/2008/layout/AlternatingHexagons"/>
    <dgm:cxn modelId="{93769509-91F6-4854-B7C6-DEB00F756EA3}" type="presParOf" srcId="{D3F69CD3-C778-4448-B1BC-D5D87C758C9E}" destId="{70861942-EAB8-433A-B7D7-699CC2D08677}" srcOrd="1" destOrd="0" presId="urn:microsoft.com/office/officeart/2008/layout/AlternatingHexagons"/>
    <dgm:cxn modelId="{046209C4-C9E7-4224-9E1B-AA2645C01E68}" type="presParOf" srcId="{D3F69CD3-C778-4448-B1BC-D5D87C758C9E}" destId="{882C3130-2000-4B1A-9727-FD19FB583579}" srcOrd="2" destOrd="0" presId="urn:microsoft.com/office/officeart/2008/layout/AlternatingHexagons"/>
    <dgm:cxn modelId="{175DD14E-8C37-4978-88FB-0DBD750D5FFD}" type="presParOf" srcId="{D3F69CD3-C778-4448-B1BC-D5D87C758C9E}" destId="{8E8DC8CD-46D7-4A1D-B906-D1D02D3A4EB1}" srcOrd="3" destOrd="0" presId="urn:microsoft.com/office/officeart/2008/layout/AlternatingHexagons"/>
    <dgm:cxn modelId="{D2FFA106-B8D0-4349-9F52-45BE122F5DB2}" type="presParOf" srcId="{D3F69CD3-C778-4448-B1BC-D5D87C758C9E}" destId="{AEDB02E4-8125-4DCE-9E0C-96C61C70CA23}" srcOrd="4" destOrd="0" presId="urn:microsoft.com/office/officeart/2008/layout/AlternatingHexagons"/>
    <dgm:cxn modelId="{D176110A-0C3B-481A-9DC1-3F62D5A6A053}" type="presParOf" srcId="{7914E80C-94D1-493D-AE99-48D7455F1286}" destId="{B07661E3-05D1-4C67-BCA6-13A60BB7453E}" srcOrd="5" destOrd="0" presId="urn:microsoft.com/office/officeart/2008/layout/AlternatingHexagons"/>
    <dgm:cxn modelId="{4592ABEE-4979-4D0A-98D5-E4C0EFDA8BA3}" type="presParOf" srcId="{7914E80C-94D1-493D-AE99-48D7455F1286}" destId="{F3065386-7651-41E2-975C-96E34FF88972}" srcOrd="6" destOrd="0" presId="urn:microsoft.com/office/officeart/2008/layout/AlternatingHexagons"/>
    <dgm:cxn modelId="{8E72B03C-D983-43C7-BA7D-14BE52E850E1}" type="presParOf" srcId="{F3065386-7651-41E2-975C-96E34FF88972}" destId="{7889948C-0E7F-48DD-9C28-CFECDEBA815A}" srcOrd="0" destOrd="0" presId="urn:microsoft.com/office/officeart/2008/layout/AlternatingHexagons"/>
    <dgm:cxn modelId="{7E143714-8A64-4CC2-B398-5C4D72B3FB77}" type="presParOf" srcId="{F3065386-7651-41E2-975C-96E34FF88972}" destId="{80E17079-F2A7-42BE-BE7D-D4510E12341B}" srcOrd="1" destOrd="0" presId="urn:microsoft.com/office/officeart/2008/layout/AlternatingHexagons"/>
    <dgm:cxn modelId="{A966663D-6852-4648-AB7D-983E4608AE7A}" type="presParOf" srcId="{F3065386-7651-41E2-975C-96E34FF88972}" destId="{720ABFD0-A69E-4176-8BB7-2CBB7F4D5C66}" srcOrd="2" destOrd="0" presId="urn:microsoft.com/office/officeart/2008/layout/AlternatingHexagons"/>
    <dgm:cxn modelId="{C0B9A072-21DB-4D1D-A212-FA39CEE9245A}" type="presParOf" srcId="{F3065386-7651-41E2-975C-96E34FF88972}" destId="{41666947-3A40-4EF2-8012-7B3208BC1550}" srcOrd="3" destOrd="0" presId="urn:microsoft.com/office/officeart/2008/layout/AlternatingHexagons"/>
    <dgm:cxn modelId="{4986F893-4CA2-4E46-B8B5-97AB8D7EDC90}" type="presParOf" srcId="{F3065386-7651-41E2-975C-96E34FF88972}" destId="{E17133B5-5A1C-458D-A0A4-D9CC5EA19355}"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172985-F39E-4A75-A2E2-C9CFF784533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0F69A049-6077-47EC-9F33-46F64FB16EDB}">
      <dgm:prSet phldrT="[Text]"/>
      <dgm:spPr/>
      <dgm:t>
        <a:bodyPr/>
        <a:lstStyle/>
        <a:p>
          <a:r>
            <a:rPr lang="en-US" altLang="en-US" b="1" i="1" u="sng" dirty="0">
              <a:solidFill>
                <a:schemeClr val="bg1"/>
              </a:solidFill>
              <a:latin typeface="Poppins" panose="00000500000000000000" pitchFamily="2" charset="0"/>
              <a:cs typeface="Poppins" panose="00000500000000000000" pitchFamily="2" charset="0"/>
            </a:rPr>
            <a:t>Treatments</a:t>
          </a:r>
          <a:r>
            <a:rPr lang="en-US" altLang="en-US" dirty="0">
              <a:solidFill>
                <a:schemeClr val="bg1"/>
              </a:solidFill>
              <a:latin typeface="Poppins" panose="00000500000000000000" pitchFamily="2" charset="0"/>
              <a:cs typeface="Poppins" panose="00000500000000000000" pitchFamily="2" charset="0"/>
            </a:rPr>
            <a:t> </a:t>
          </a:r>
          <a:endParaRPr lang="en-US" dirty="0">
            <a:solidFill>
              <a:schemeClr val="bg1"/>
            </a:solidFill>
            <a:latin typeface="Poppins" panose="00000500000000000000" pitchFamily="2" charset="0"/>
            <a:cs typeface="Poppins" panose="00000500000000000000" pitchFamily="2" charset="0"/>
          </a:endParaRPr>
        </a:p>
      </dgm:t>
    </dgm:pt>
    <dgm:pt modelId="{BBA02A08-92D9-48DA-A43C-165A0CD297B7}" type="parTrans" cxnId="{653F7CA7-DB33-448E-A997-632C78AC3784}">
      <dgm:prSet/>
      <dgm:spPr/>
      <dgm:t>
        <a:bodyPr/>
        <a:lstStyle/>
        <a:p>
          <a:endParaRPr lang="en-US"/>
        </a:p>
      </dgm:t>
    </dgm:pt>
    <dgm:pt modelId="{2BA5F618-0F02-45FD-97C8-2C05FB9C35D9}" type="sibTrans" cxnId="{653F7CA7-DB33-448E-A997-632C78AC3784}">
      <dgm:prSet/>
      <dgm:spPr/>
      <dgm:t>
        <a:bodyPr/>
        <a:lstStyle/>
        <a:p>
          <a:endParaRPr lang="en-US"/>
        </a:p>
      </dgm:t>
    </dgm:pt>
    <dgm:pt modelId="{034427F8-9876-4FB1-BB9A-453E68955BE8}">
      <dgm:prSet phldrT="[Text]"/>
      <dgm:spPr/>
      <dgm:t>
        <a:bodyPr/>
        <a:lstStyle/>
        <a:p>
          <a:r>
            <a:rPr lang="en-US" altLang="en-US" b="1" i="1" u="sng" dirty="0">
              <a:solidFill>
                <a:schemeClr val="bg1"/>
              </a:solidFill>
              <a:latin typeface="Poppins" panose="00000500000000000000" pitchFamily="2" charset="0"/>
              <a:cs typeface="Poppins" panose="00000500000000000000" pitchFamily="2" charset="0"/>
            </a:rPr>
            <a:t>Treatments</a:t>
          </a:r>
          <a:r>
            <a:rPr lang="en-US" altLang="en-US" dirty="0">
              <a:solidFill>
                <a:schemeClr val="bg1"/>
              </a:solidFill>
              <a:latin typeface="Poppins" panose="00000500000000000000" pitchFamily="2" charset="0"/>
              <a:cs typeface="Poppins" panose="00000500000000000000" pitchFamily="2" charset="0"/>
            </a:rPr>
            <a:t> </a:t>
          </a:r>
          <a:endParaRPr lang="en-US" dirty="0">
            <a:solidFill>
              <a:schemeClr val="bg1"/>
            </a:solidFill>
            <a:latin typeface="Poppins" panose="00000500000000000000" pitchFamily="2" charset="0"/>
            <a:cs typeface="Poppins" panose="00000500000000000000" pitchFamily="2" charset="0"/>
          </a:endParaRPr>
        </a:p>
      </dgm:t>
    </dgm:pt>
    <dgm:pt modelId="{D43EC954-5294-4B77-94EE-D708D62CB608}" type="parTrans" cxnId="{F9EA6B2B-9F6A-4E7C-988A-6FE49A5E9309}">
      <dgm:prSet/>
      <dgm:spPr/>
      <dgm:t>
        <a:bodyPr/>
        <a:lstStyle/>
        <a:p>
          <a:endParaRPr lang="en-US"/>
        </a:p>
      </dgm:t>
    </dgm:pt>
    <dgm:pt modelId="{B5DBD958-7E4F-4177-A078-16DB8D41C6FE}" type="sibTrans" cxnId="{F9EA6B2B-9F6A-4E7C-988A-6FE49A5E9309}">
      <dgm:prSet/>
      <dgm:spPr/>
      <dgm:t>
        <a:bodyPr/>
        <a:lstStyle/>
        <a:p>
          <a:endParaRPr lang="en-US"/>
        </a:p>
      </dgm:t>
    </dgm:pt>
    <dgm:pt modelId="{80C15266-D66E-4A4C-A516-2A187E56BCAE}">
      <dgm:prSet phldrT="[Text]"/>
      <dgm:spPr/>
      <dgm:t>
        <a:bodyPr/>
        <a:lstStyle/>
        <a:p>
          <a:r>
            <a:rPr lang="en-US" altLang="en-US" dirty="0">
              <a:solidFill>
                <a:schemeClr val="accent2">
                  <a:lumMod val="75000"/>
                </a:schemeClr>
              </a:solidFill>
              <a:latin typeface="Poppins" panose="00000500000000000000" pitchFamily="2" charset="0"/>
              <a:cs typeface="Poppins" panose="00000500000000000000" pitchFamily="2" charset="0"/>
            </a:rPr>
            <a:t>are </a:t>
          </a:r>
          <a:r>
            <a:rPr lang="en-US" altLang="en-US" b="1" i="1" dirty="0">
              <a:solidFill>
                <a:schemeClr val="accent2">
                  <a:lumMod val="75000"/>
                </a:schemeClr>
              </a:solidFill>
              <a:latin typeface="Poppins" panose="00000500000000000000" pitchFamily="2" charset="0"/>
              <a:cs typeface="Poppins" panose="00000500000000000000" pitchFamily="2" charset="0"/>
            </a:rPr>
            <a:t>ordered</a:t>
          </a:r>
          <a:r>
            <a:rPr lang="en-US" altLang="en-US" dirty="0">
              <a:solidFill>
                <a:schemeClr val="accent2">
                  <a:lumMod val="75000"/>
                </a:schemeClr>
              </a:solidFill>
              <a:latin typeface="Poppins" panose="00000500000000000000" pitchFamily="2" charset="0"/>
              <a:cs typeface="Poppins" panose="00000500000000000000" pitchFamily="2" charset="0"/>
            </a:rPr>
            <a:t> to address a specific problem</a:t>
          </a:r>
          <a:endParaRPr lang="en-US" dirty="0">
            <a:solidFill>
              <a:schemeClr val="accent2">
                <a:lumMod val="75000"/>
              </a:schemeClr>
            </a:solidFill>
            <a:latin typeface="Poppins" panose="00000500000000000000" pitchFamily="2" charset="0"/>
            <a:cs typeface="Poppins" panose="00000500000000000000" pitchFamily="2" charset="0"/>
          </a:endParaRPr>
        </a:p>
      </dgm:t>
    </dgm:pt>
    <dgm:pt modelId="{6975C613-EE79-4A7E-9CF2-58CD1EBE3D66}" type="parTrans" cxnId="{EBD1EE78-F10C-4414-978D-6AE664291570}">
      <dgm:prSet/>
      <dgm:spPr/>
      <dgm:t>
        <a:bodyPr/>
        <a:lstStyle/>
        <a:p>
          <a:endParaRPr lang="en-US"/>
        </a:p>
      </dgm:t>
    </dgm:pt>
    <dgm:pt modelId="{56610546-4437-4A2E-BFE3-6E97B592712C}" type="sibTrans" cxnId="{EBD1EE78-F10C-4414-978D-6AE664291570}">
      <dgm:prSet/>
      <dgm:spPr/>
      <dgm:t>
        <a:bodyPr/>
        <a:lstStyle/>
        <a:p>
          <a:endParaRPr lang="en-US"/>
        </a:p>
      </dgm:t>
    </dgm:pt>
    <dgm:pt modelId="{4C569B6C-BA87-4E4E-9215-648FF8FA22E6}">
      <dgm:prSet phldrT="[Text]"/>
      <dgm:spPr/>
      <dgm:t>
        <a:bodyPr/>
        <a:lstStyle/>
        <a:p>
          <a:r>
            <a:rPr lang="en-US" altLang="en-US" b="1" i="1" u="sng" dirty="0">
              <a:solidFill>
                <a:schemeClr val="bg1"/>
              </a:solidFill>
              <a:latin typeface="Poppins" panose="00000500000000000000" pitchFamily="2" charset="0"/>
              <a:cs typeface="Poppins" panose="00000500000000000000" pitchFamily="2" charset="0"/>
            </a:rPr>
            <a:t>Treatments</a:t>
          </a:r>
          <a:r>
            <a:rPr lang="en-US" altLang="en-US" dirty="0">
              <a:solidFill>
                <a:schemeClr val="tx2">
                  <a:lumMod val="75000"/>
                </a:schemeClr>
              </a:solidFill>
              <a:latin typeface="Poppins" panose="00000500000000000000" pitchFamily="2" charset="0"/>
              <a:cs typeface="Poppins" panose="00000500000000000000" pitchFamily="2" charset="0"/>
            </a:rPr>
            <a:t> </a:t>
          </a:r>
          <a:endParaRPr lang="en-US" dirty="0">
            <a:solidFill>
              <a:schemeClr val="tx2">
                <a:lumMod val="75000"/>
              </a:schemeClr>
            </a:solidFill>
            <a:latin typeface="Poppins" panose="00000500000000000000" pitchFamily="2" charset="0"/>
            <a:cs typeface="Poppins" panose="00000500000000000000" pitchFamily="2" charset="0"/>
          </a:endParaRPr>
        </a:p>
      </dgm:t>
    </dgm:pt>
    <dgm:pt modelId="{5FB8F72B-A5D9-4FA9-8353-02411F98140F}" type="parTrans" cxnId="{C0940B25-303D-4502-B7C8-FAF5C746ED85}">
      <dgm:prSet/>
      <dgm:spPr/>
      <dgm:t>
        <a:bodyPr/>
        <a:lstStyle/>
        <a:p>
          <a:endParaRPr lang="en-US"/>
        </a:p>
      </dgm:t>
    </dgm:pt>
    <dgm:pt modelId="{5DC93169-9260-4E13-9712-BB6FF651AA4D}" type="sibTrans" cxnId="{C0940B25-303D-4502-B7C8-FAF5C746ED85}">
      <dgm:prSet/>
      <dgm:spPr/>
      <dgm:t>
        <a:bodyPr/>
        <a:lstStyle/>
        <a:p>
          <a:endParaRPr lang="en-US"/>
        </a:p>
      </dgm:t>
    </dgm:pt>
    <dgm:pt modelId="{8E1AC011-B85D-4999-A54C-61A6483B5440}">
      <dgm:prSet phldrT="[Text]"/>
      <dgm:spPr/>
      <dgm:t>
        <a:bodyPr/>
        <a:lstStyle/>
        <a:p>
          <a:pPr>
            <a:buFontTx/>
            <a:buNone/>
          </a:pPr>
          <a:r>
            <a:rPr lang="en-US" altLang="en-US" dirty="0">
              <a:solidFill>
                <a:schemeClr val="tx2">
                  <a:lumMod val="75000"/>
                </a:schemeClr>
              </a:solidFill>
              <a:latin typeface="Poppins" panose="00000500000000000000" pitchFamily="2" charset="0"/>
              <a:cs typeface="Poppins" panose="00000500000000000000" pitchFamily="2" charset="0"/>
            </a:rPr>
            <a:t>Treatments are transcribed to the MAR</a:t>
          </a:r>
          <a:endParaRPr lang="en-US" dirty="0">
            <a:solidFill>
              <a:schemeClr val="tx2">
                <a:lumMod val="75000"/>
              </a:schemeClr>
            </a:solidFill>
            <a:latin typeface="Poppins" panose="00000500000000000000" pitchFamily="2" charset="0"/>
            <a:cs typeface="Poppins" panose="00000500000000000000" pitchFamily="2" charset="0"/>
          </a:endParaRPr>
        </a:p>
      </dgm:t>
    </dgm:pt>
    <dgm:pt modelId="{51F37FD6-6465-49B1-92C3-3987F2DC27FC}" type="parTrans" cxnId="{818F8B9E-5596-4150-830B-8AB69808534A}">
      <dgm:prSet/>
      <dgm:spPr/>
      <dgm:t>
        <a:bodyPr/>
        <a:lstStyle/>
        <a:p>
          <a:endParaRPr lang="en-US"/>
        </a:p>
      </dgm:t>
    </dgm:pt>
    <dgm:pt modelId="{869ECC45-7C72-440E-AC3B-B10C263C6360}" type="sibTrans" cxnId="{818F8B9E-5596-4150-830B-8AB69808534A}">
      <dgm:prSet/>
      <dgm:spPr/>
      <dgm:t>
        <a:bodyPr/>
        <a:lstStyle/>
        <a:p>
          <a:endParaRPr lang="en-US"/>
        </a:p>
      </dgm:t>
    </dgm:pt>
    <dgm:pt modelId="{2E90F0D0-BB9A-4D8A-9A49-3753903DC1AC}">
      <dgm:prSet/>
      <dgm:spPr/>
      <dgm:t>
        <a:bodyPr/>
        <a:lstStyle/>
        <a:p>
          <a:r>
            <a:rPr lang="en-US" altLang="en-US" dirty="0">
              <a:solidFill>
                <a:schemeClr val="accent1">
                  <a:lumMod val="50000"/>
                </a:schemeClr>
              </a:solidFill>
              <a:latin typeface="Poppins" panose="00000500000000000000" pitchFamily="2" charset="0"/>
              <a:cs typeface="Poppins" panose="00000500000000000000" pitchFamily="2" charset="0"/>
            </a:rPr>
            <a:t>requires an </a:t>
          </a:r>
          <a:r>
            <a:rPr lang="en-US" altLang="en-US" b="1" i="1" dirty="0">
              <a:solidFill>
                <a:schemeClr val="accent1">
                  <a:lumMod val="50000"/>
                </a:schemeClr>
              </a:solidFill>
              <a:latin typeface="Poppins" panose="00000500000000000000" pitchFamily="2" charset="0"/>
              <a:cs typeface="Poppins" panose="00000500000000000000" pitchFamily="2" charset="0"/>
            </a:rPr>
            <a:t>order</a:t>
          </a:r>
          <a:r>
            <a:rPr lang="en-US" altLang="en-US" dirty="0">
              <a:solidFill>
                <a:schemeClr val="accent1">
                  <a:lumMod val="50000"/>
                </a:schemeClr>
              </a:solidFill>
              <a:latin typeface="Poppins" panose="00000500000000000000" pitchFamily="2" charset="0"/>
              <a:cs typeface="Poppins" panose="00000500000000000000" pitchFamily="2" charset="0"/>
            </a:rPr>
            <a:t> from a legally authorized prescriber (Physician)  </a:t>
          </a:r>
          <a:endParaRPr lang="en-US" dirty="0">
            <a:solidFill>
              <a:schemeClr val="accent1">
                <a:lumMod val="50000"/>
              </a:schemeClr>
            </a:solidFill>
            <a:latin typeface="Poppins" panose="00000500000000000000" pitchFamily="2" charset="0"/>
            <a:cs typeface="Poppins" panose="00000500000000000000" pitchFamily="2" charset="0"/>
          </a:endParaRPr>
        </a:p>
      </dgm:t>
    </dgm:pt>
    <dgm:pt modelId="{F43A38D4-3D90-4F05-B1EE-BD105E3FEC1E}" type="parTrans" cxnId="{4BCB71B9-5DF5-449C-98B2-D540290AD729}">
      <dgm:prSet/>
      <dgm:spPr/>
      <dgm:t>
        <a:bodyPr/>
        <a:lstStyle/>
        <a:p>
          <a:endParaRPr lang="en-US"/>
        </a:p>
      </dgm:t>
    </dgm:pt>
    <dgm:pt modelId="{3155EA4C-6F87-430A-A400-A45609466229}" type="sibTrans" cxnId="{4BCB71B9-5DF5-449C-98B2-D540290AD729}">
      <dgm:prSet/>
      <dgm:spPr/>
      <dgm:t>
        <a:bodyPr/>
        <a:lstStyle/>
        <a:p>
          <a:endParaRPr lang="en-US"/>
        </a:p>
      </dgm:t>
    </dgm:pt>
    <dgm:pt modelId="{493F8F15-E852-4ACD-99C9-63315D7DAA1E}">
      <dgm:prSet/>
      <dgm:spPr/>
      <dgm:t>
        <a:bodyPr/>
        <a:lstStyle/>
        <a:p>
          <a:pPr>
            <a:buFontTx/>
            <a:buNone/>
          </a:pPr>
          <a:r>
            <a:rPr lang="en-US" altLang="en-US" dirty="0">
              <a:solidFill>
                <a:schemeClr val="tx2">
                  <a:lumMod val="75000"/>
                </a:schemeClr>
              </a:solidFill>
              <a:latin typeface="Poppins" panose="00000500000000000000" pitchFamily="2" charset="0"/>
              <a:cs typeface="Poppins" panose="00000500000000000000" pitchFamily="2" charset="0"/>
            </a:rPr>
            <a:t>The MAR must be initialed after the treatment is completed as ordered</a:t>
          </a:r>
          <a:endParaRPr lang="en-US" altLang="en-US" b="1" i="1" dirty="0">
            <a:solidFill>
              <a:schemeClr val="tx2">
                <a:lumMod val="75000"/>
              </a:schemeClr>
            </a:solidFill>
            <a:latin typeface="Poppins" panose="00000500000000000000" pitchFamily="2" charset="0"/>
            <a:cs typeface="Poppins" panose="00000500000000000000" pitchFamily="2" charset="0"/>
          </a:endParaRPr>
        </a:p>
      </dgm:t>
    </dgm:pt>
    <dgm:pt modelId="{2736DFB5-EADB-41DA-8503-EA73915599CB}" type="parTrans" cxnId="{729F3D68-8770-457D-90BA-CDA46E674DFD}">
      <dgm:prSet/>
      <dgm:spPr/>
      <dgm:t>
        <a:bodyPr/>
        <a:lstStyle/>
        <a:p>
          <a:endParaRPr lang="en-US"/>
        </a:p>
      </dgm:t>
    </dgm:pt>
    <dgm:pt modelId="{94937C00-6574-4241-A916-B02150AE6BE8}" type="sibTrans" cxnId="{729F3D68-8770-457D-90BA-CDA46E674DFD}">
      <dgm:prSet/>
      <dgm:spPr/>
      <dgm:t>
        <a:bodyPr/>
        <a:lstStyle/>
        <a:p>
          <a:endParaRPr lang="en-US"/>
        </a:p>
      </dgm:t>
    </dgm:pt>
    <dgm:pt modelId="{E42E34A6-3B49-4242-845B-B3EFE94F52C2}" type="pres">
      <dgm:prSet presAssocID="{79172985-F39E-4A75-A2E2-C9CFF7845337}" presName="linearFlow" presStyleCnt="0">
        <dgm:presLayoutVars>
          <dgm:dir/>
          <dgm:animLvl val="lvl"/>
          <dgm:resizeHandles val="exact"/>
        </dgm:presLayoutVars>
      </dgm:prSet>
      <dgm:spPr/>
    </dgm:pt>
    <dgm:pt modelId="{C740F192-4666-4AAE-AE88-873FE060ECBD}" type="pres">
      <dgm:prSet presAssocID="{0F69A049-6077-47EC-9F33-46F64FB16EDB}" presName="composite" presStyleCnt="0"/>
      <dgm:spPr/>
    </dgm:pt>
    <dgm:pt modelId="{5ED6A828-97FC-4DCD-9491-A24DC7735E06}" type="pres">
      <dgm:prSet presAssocID="{0F69A049-6077-47EC-9F33-46F64FB16EDB}" presName="parentText" presStyleLbl="alignNode1" presStyleIdx="0" presStyleCnt="3">
        <dgm:presLayoutVars>
          <dgm:chMax val="1"/>
          <dgm:bulletEnabled val="1"/>
        </dgm:presLayoutVars>
      </dgm:prSet>
      <dgm:spPr/>
    </dgm:pt>
    <dgm:pt modelId="{1A6EF0FA-6D08-4225-86E9-B4E9870F4451}" type="pres">
      <dgm:prSet presAssocID="{0F69A049-6077-47EC-9F33-46F64FB16EDB}" presName="descendantText" presStyleLbl="alignAcc1" presStyleIdx="0" presStyleCnt="3">
        <dgm:presLayoutVars>
          <dgm:bulletEnabled val="1"/>
        </dgm:presLayoutVars>
      </dgm:prSet>
      <dgm:spPr/>
    </dgm:pt>
    <dgm:pt modelId="{0DBE0BC3-FB9A-44E8-80EC-2294AE9E1F02}" type="pres">
      <dgm:prSet presAssocID="{2BA5F618-0F02-45FD-97C8-2C05FB9C35D9}" presName="sp" presStyleCnt="0"/>
      <dgm:spPr/>
    </dgm:pt>
    <dgm:pt modelId="{9945D2D5-8811-4883-99F2-36E3AF338C64}" type="pres">
      <dgm:prSet presAssocID="{034427F8-9876-4FB1-BB9A-453E68955BE8}" presName="composite" presStyleCnt="0"/>
      <dgm:spPr/>
    </dgm:pt>
    <dgm:pt modelId="{4F3AE5F7-61FA-4627-88A1-E0BAE4DE310C}" type="pres">
      <dgm:prSet presAssocID="{034427F8-9876-4FB1-BB9A-453E68955BE8}" presName="parentText" presStyleLbl="alignNode1" presStyleIdx="1" presStyleCnt="3">
        <dgm:presLayoutVars>
          <dgm:chMax val="1"/>
          <dgm:bulletEnabled val="1"/>
        </dgm:presLayoutVars>
      </dgm:prSet>
      <dgm:spPr/>
    </dgm:pt>
    <dgm:pt modelId="{ABBED1FF-7703-4AC8-B381-3C228C3ACBB5}" type="pres">
      <dgm:prSet presAssocID="{034427F8-9876-4FB1-BB9A-453E68955BE8}" presName="descendantText" presStyleLbl="alignAcc1" presStyleIdx="1" presStyleCnt="3">
        <dgm:presLayoutVars>
          <dgm:bulletEnabled val="1"/>
        </dgm:presLayoutVars>
      </dgm:prSet>
      <dgm:spPr/>
    </dgm:pt>
    <dgm:pt modelId="{C0C34780-7FAB-4189-9AFD-9C76B38D67AC}" type="pres">
      <dgm:prSet presAssocID="{B5DBD958-7E4F-4177-A078-16DB8D41C6FE}" presName="sp" presStyleCnt="0"/>
      <dgm:spPr/>
    </dgm:pt>
    <dgm:pt modelId="{BC22A856-60D2-4F7A-A9E2-0FC562814086}" type="pres">
      <dgm:prSet presAssocID="{4C569B6C-BA87-4E4E-9215-648FF8FA22E6}" presName="composite" presStyleCnt="0"/>
      <dgm:spPr/>
    </dgm:pt>
    <dgm:pt modelId="{3AFCF255-9931-47C6-A7FE-3727E1B2D819}" type="pres">
      <dgm:prSet presAssocID="{4C569B6C-BA87-4E4E-9215-648FF8FA22E6}" presName="parentText" presStyleLbl="alignNode1" presStyleIdx="2" presStyleCnt="3">
        <dgm:presLayoutVars>
          <dgm:chMax val="1"/>
          <dgm:bulletEnabled val="1"/>
        </dgm:presLayoutVars>
      </dgm:prSet>
      <dgm:spPr/>
    </dgm:pt>
    <dgm:pt modelId="{8794C057-1538-45B6-BD40-2428609DF94E}" type="pres">
      <dgm:prSet presAssocID="{4C569B6C-BA87-4E4E-9215-648FF8FA22E6}" presName="descendantText" presStyleLbl="alignAcc1" presStyleIdx="2" presStyleCnt="3">
        <dgm:presLayoutVars>
          <dgm:bulletEnabled val="1"/>
        </dgm:presLayoutVars>
      </dgm:prSet>
      <dgm:spPr/>
    </dgm:pt>
  </dgm:ptLst>
  <dgm:cxnLst>
    <dgm:cxn modelId="{C0940B25-303D-4502-B7C8-FAF5C746ED85}" srcId="{79172985-F39E-4A75-A2E2-C9CFF7845337}" destId="{4C569B6C-BA87-4E4E-9215-648FF8FA22E6}" srcOrd="2" destOrd="0" parTransId="{5FB8F72B-A5D9-4FA9-8353-02411F98140F}" sibTransId="{5DC93169-9260-4E13-9712-BB6FF651AA4D}"/>
    <dgm:cxn modelId="{C1D54A29-7885-45F0-86E7-C13546812F07}" type="presOf" srcId="{0F69A049-6077-47EC-9F33-46F64FB16EDB}" destId="{5ED6A828-97FC-4DCD-9491-A24DC7735E06}" srcOrd="0" destOrd="0" presId="urn:microsoft.com/office/officeart/2005/8/layout/chevron2"/>
    <dgm:cxn modelId="{F9EA6B2B-9F6A-4E7C-988A-6FE49A5E9309}" srcId="{79172985-F39E-4A75-A2E2-C9CFF7845337}" destId="{034427F8-9876-4FB1-BB9A-453E68955BE8}" srcOrd="1" destOrd="0" parTransId="{D43EC954-5294-4B77-94EE-D708D62CB608}" sibTransId="{B5DBD958-7E4F-4177-A078-16DB8D41C6FE}"/>
    <dgm:cxn modelId="{729F3D68-8770-457D-90BA-CDA46E674DFD}" srcId="{4C569B6C-BA87-4E4E-9215-648FF8FA22E6}" destId="{493F8F15-E852-4ACD-99C9-63315D7DAA1E}" srcOrd="1" destOrd="0" parTransId="{2736DFB5-EADB-41DA-8503-EA73915599CB}" sibTransId="{94937C00-6574-4241-A916-B02150AE6BE8}"/>
    <dgm:cxn modelId="{6C36A76F-005D-4735-979C-BC5A2341FB5A}" type="presOf" srcId="{4C569B6C-BA87-4E4E-9215-648FF8FA22E6}" destId="{3AFCF255-9931-47C6-A7FE-3727E1B2D819}" srcOrd="0" destOrd="0" presId="urn:microsoft.com/office/officeart/2005/8/layout/chevron2"/>
    <dgm:cxn modelId="{AA752A71-CF55-4437-A383-5BF225CAFF96}" type="presOf" srcId="{493F8F15-E852-4ACD-99C9-63315D7DAA1E}" destId="{8794C057-1538-45B6-BD40-2428609DF94E}" srcOrd="0" destOrd="1" presId="urn:microsoft.com/office/officeart/2005/8/layout/chevron2"/>
    <dgm:cxn modelId="{DC206072-8683-4A7B-8695-3C7B3ED309AB}" type="presOf" srcId="{2E90F0D0-BB9A-4D8A-9A49-3753903DC1AC}" destId="{1A6EF0FA-6D08-4225-86E9-B4E9870F4451}" srcOrd="0" destOrd="0" presId="urn:microsoft.com/office/officeart/2005/8/layout/chevron2"/>
    <dgm:cxn modelId="{EBD1EE78-F10C-4414-978D-6AE664291570}" srcId="{034427F8-9876-4FB1-BB9A-453E68955BE8}" destId="{80C15266-D66E-4A4C-A516-2A187E56BCAE}" srcOrd="0" destOrd="0" parTransId="{6975C613-EE79-4A7E-9CF2-58CD1EBE3D66}" sibTransId="{56610546-4437-4A2E-BFE3-6E97B592712C}"/>
    <dgm:cxn modelId="{D2DF948D-42D6-4011-987C-DC0EBC2404AA}" type="presOf" srcId="{79172985-F39E-4A75-A2E2-C9CFF7845337}" destId="{E42E34A6-3B49-4242-845B-B3EFE94F52C2}" srcOrd="0" destOrd="0" presId="urn:microsoft.com/office/officeart/2005/8/layout/chevron2"/>
    <dgm:cxn modelId="{818F8B9E-5596-4150-830B-8AB69808534A}" srcId="{4C569B6C-BA87-4E4E-9215-648FF8FA22E6}" destId="{8E1AC011-B85D-4999-A54C-61A6483B5440}" srcOrd="0" destOrd="0" parTransId="{51F37FD6-6465-49B1-92C3-3987F2DC27FC}" sibTransId="{869ECC45-7C72-440E-AC3B-B10C263C6360}"/>
    <dgm:cxn modelId="{653F7CA7-DB33-448E-A997-632C78AC3784}" srcId="{79172985-F39E-4A75-A2E2-C9CFF7845337}" destId="{0F69A049-6077-47EC-9F33-46F64FB16EDB}" srcOrd="0" destOrd="0" parTransId="{BBA02A08-92D9-48DA-A43C-165A0CD297B7}" sibTransId="{2BA5F618-0F02-45FD-97C8-2C05FB9C35D9}"/>
    <dgm:cxn modelId="{4BCB71B9-5DF5-449C-98B2-D540290AD729}" srcId="{0F69A049-6077-47EC-9F33-46F64FB16EDB}" destId="{2E90F0D0-BB9A-4D8A-9A49-3753903DC1AC}" srcOrd="0" destOrd="0" parTransId="{F43A38D4-3D90-4F05-B1EE-BD105E3FEC1E}" sibTransId="{3155EA4C-6F87-430A-A400-A45609466229}"/>
    <dgm:cxn modelId="{510EF1D3-7FED-4312-BA61-95CBC83214A5}" type="presOf" srcId="{80C15266-D66E-4A4C-A516-2A187E56BCAE}" destId="{ABBED1FF-7703-4AC8-B381-3C228C3ACBB5}" srcOrd="0" destOrd="0" presId="urn:microsoft.com/office/officeart/2005/8/layout/chevron2"/>
    <dgm:cxn modelId="{BA9E09E6-9A10-44E5-B2B7-6FCE46A17EBA}" type="presOf" srcId="{034427F8-9876-4FB1-BB9A-453E68955BE8}" destId="{4F3AE5F7-61FA-4627-88A1-E0BAE4DE310C}" srcOrd="0" destOrd="0" presId="urn:microsoft.com/office/officeart/2005/8/layout/chevron2"/>
    <dgm:cxn modelId="{FF81AAEB-64F3-4399-BCC8-5DA5CF235E20}" type="presOf" srcId="{8E1AC011-B85D-4999-A54C-61A6483B5440}" destId="{8794C057-1538-45B6-BD40-2428609DF94E}" srcOrd="0" destOrd="0" presId="urn:microsoft.com/office/officeart/2005/8/layout/chevron2"/>
    <dgm:cxn modelId="{A76B1870-E9F0-4071-B8CB-DB320065BC78}" type="presParOf" srcId="{E42E34A6-3B49-4242-845B-B3EFE94F52C2}" destId="{C740F192-4666-4AAE-AE88-873FE060ECBD}" srcOrd="0" destOrd="0" presId="urn:microsoft.com/office/officeart/2005/8/layout/chevron2"/>
    <dgm:cxn modelId="{1D8D703E-46C2-43AB-B3C3-4F6A49D0C9E0}" type="presParOf" srcId="{C740F192-4666-4AAE-AE88-873FE060ECBD}" destId="{5ED6A828-97FC-4DCD-9491-A24DC7735E06}" srcOrd="0" destOrd="0" presId="urn:microsoft.com/office/officeart/2005/8/layout/chevron2"/>
    <dgm:cxn modelId="{3A4E3B24-ADFF-4956-A7EB-EB4E40602308}" type="presParOf" srcId="{C740F192-4666-4AAE-AE88-873FE060ECBD}" destId="{1A6EF0FA-6D08-4225-86E9-B4E9870F4451}" srcOrd="1" destOrd="0" presId="urn:microsoft.com/office/officeart/2005/8/layout/chevron2"/>
    <dgm:cxn modelId="{923B674E-26BE-4F85-933B-454BCB60A9C3}" type="presParOf" srcId="{E42E34A6-3B49-4242-845B-B3EFE94F52C2}" destId="{0DBE0BC3-FB9A-44E8-80EC-2294AE9E1F02}" srcOrd="1" destOrd="0" presId="urn:microsoft.com/office/officeart/2005/8/layout/chevron2"/>
    <dgm:cxn modelId="{ECEBBE01-E21F-4742-B6CD-2583EAA4347F}" type="presParOf" srcId="{E42E34A6-3B49-4242-845B-B3EFE94F52C2}" destId="{9945D2D5-8811-4883-99F2-36E3AF338C64}" srcOrd="2" destOrd="0" presId="urn:microsoft.com/office/officeart/2005/8/layout/chevron2"/>
    <dgm:cxn modelId="{9262F5AC-3775-4844-8C4B-E6494586B83E}" type="presParOf" srcId="{9945D2D5-8811-4883-99F2-36E3AF338C64}" destId="{4F3AE5F7-61FA-4627-88A1-E0BAE4DE310C}" srcOrd="0" destOrd="0" presId="urn:microsoft.com/office/officeart/2005/8/layout/chevron2"/>
    <dgm:cxn modelId="{50FE5E2C-ABA2-4B91-8E72-EF75FA49307C}" type="presParOf" srcId="{9945D2D5-8811-4883-99F2-36E3AF338C64}" destId="{ABBED1FF-7703-4AC8-B381-3C228C3ACBB5}" srcOrd="1" destOrd="0" presId="urn:microsoft.com/office/officeart/2005/8/layout/chevron2"/>
    <dgm:cxn modelId="{51D0CFC2-09C1-4314-A889-B313840B1129}" type="presParOf" srcId="{E42E34A6-3B49-4242-845B-B3EFE94F52C2}" destId="{C0C34780-7FAB-4189-9AFD-9C76B38D67AC}" srcOrd="3" destOrd="0" presId="urn:microsoft.com/office/officeart/2005/8/layout/chevron2"/>
    <dgm:cxn modelId="{56C16F3D-1EB6-419A-9D54-A7FA0AC7B168}" type="presParOf" srcId="{E42E34A6-3B49-4242-845B-B3EFE94F52C2}" destId="{BC22A856-60D2-4F7A-A9E2-0FC562814086}" srcOrd="4" destOrd="0" presId="urn:microsoft.com/office/officeart/2005/8/layout/chevron2"/>
    <dgm:cxn modelId="{06F8BAE2-E179-4636-974D-1EABD4AD3E12}" type="presParOf" srcId="{BC22A856-60D2-4F7A-A9E2-0FC562814086}" destId="{3AFCF255-9931-47C6-A7FE-3727E1B2D819}" srcOrd="0" destOrd="0" presId="urn:microsoft.com/office/officeart/2005/8/layout/chevron2"/>
    <dgm:cxn modelId="{86101BA8-B413-4F0A-9761-FBFF9493E47D}" type="presParOf" srcId="{BC22A856-60D2-4F7A-A9E2-0FC562814086}" destId="{8794C057-1538-45B6-BD40-2428609DF94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C8D584-C8AF-40C1-9048-A0B36AA797F2}"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C0105AD9-903A-4608-861F-7F32D1AE11E9}">
      <dgm:prSet phldrT="[Text]"/>
      <dgm:spPr/>
      <dgm:t>
        <a:bodyPr/>
        <a:lstStyle/>
        <a:p>
          <a:endParaRPr lang="en-US" sz="1300" dirty="0">
            <a:latin typeface="Poor Richard" panose="02080502050505020702" pitchFamily="18" charset="0"/>
            <a:cs typeface="Poppins" panose="00000500000000000000" pitchFamily="2" charset="0"/>
          </a:endParaRPr>
        </a:p>
      </dgm:t>
    </dgm:pt>
    <dgm:pt modelId="{E8F63CC7-680C-403A-BBE0-12357D49BE11}" type="parTrans" cxnId="{C9B706F1-D236-4B4D-B8EA-E2AFB1F92F2A}">
      <dgm:prSet/>
      <dgm:spPr/>
      <dgm:t>
        <a:bodyPr/>
        <a:lstStyle/>
        <a:p>
          <a:endParaRPr lang="en-US"/>
        </a:p>
      </dgm:t>
    </dgm:pt>
    <dgm:pt modelId="{395966A5-E5BC-4309-B9E3-3D003CE83393}" type="sibTrans" cxnId="{C9B706F1-D236-4B4D-B8EA-E2AFB1F92F2A}">
      <dgm:prSet/>
      <dgm:spPr/>
      <dgm:t>
        <a:bodyPr/>
        <a:lstStyle/>
        <a:p>
          <a:endParaRPr lang="en-US"/>
        </a:p>
      </dgm:t>
    </dgm:pt>
    <dgm:pt modelId="{B54A1C3E-16F7-475D-979B-F27B4A310068}">
      <dgm:prSet phldrT="[Text]"/>
      <dgm:spPr/>
      <dgm:t>
        <a:bodyPr/>
        <a:lstStyle/>
        <a:p>
          <a:pPr>
            <a:buFontTx/>
            <a:buNone/>
          </a:pPr>
          <a:endParaRPr lang="en-US" sz="1300" dirty="0"/>
        </a:p>
      </dgm:t>
    </dgm:pt>
    <dgm:pt modelId="{FC66C87A-260C-46AA-9679-8FC1AC187E69}" type="parTrans" cxnId="{26BB1379-F735-4161-B1A9-C93123B540DF}">
      <dgm:prSet/>
      <dgm:spPr/>
      <dgm:t>
        <a:bodyPr/>
        <a:lstStyle/>
        <a:p>
          <a:endParaRPr lang="en-US"/>
        </a:p>
      </dgm:t>
    </dgm:pt>
    <dgm:pt modelId="{312D3D33-47E0-4694-A3B3-62BF8D485CFE}" type="sibTrans" cxnId="{26BB1379-F735-4161-B1A9-C93123B540DF}">
      <dgm:prSet/>
      <dgm:spPr/>
      <dgm:t>
        <a:bodyPr/>
        <a:lstStyle/>
        <a:p>
          <a:endParaRPr lang="en-US"/>
        </a:p>
      </dgm:t>
    </dgm:pt>
    <dgm:pt modelId="{722F31BC-8859-43A7-975E-23B732C28E47}">
      <dgm:prSet phldrT="[Text]" custT="1"/>
      <dgm:spPr/>
      <dgm:t>
        <a:bodyPr/>
        <a:lstStyle/>
        <a:p>
          <a:r>
            <a:rPr lang="en-US" altLang="en-US" sz="2000" b="1" i="1" u="sng" dirty="0">
              <a:solidFill>
                <a:schemeClr val="bg1"/>
              </a:solidFill>
              <a:latin typeface="Poor Richard" panose="02080502050505020702" pitchFamily="18" charset="0"/>
              <a:cs typeface="Poppins" panose="00000500000000000000" pitchFamily="2" charset="0"/>
            </a:rPr>
            <a:t>Personal Care</a:t>
          </a:r>
          <a:endParaRPr lang="en-US" sz="2000" dirty="0">
            <a:solidFill>
              <a:schemeClr val="bg1"/>
            </a:solidFill>
            <a:latin typeface="Poor Richard" panose="02080502050505020702" pitchFamily="18" charset="0"/>
            <a:cs typeface="Poppins" panose="00000500000000000000" pitchFamily="2" charset="0"/>
          </a:endParaRPr>
        </a:p>
      </dgm:t>
    </dgm:pt>
    <dgm:pt modelId="{36F736E1-7788-40F4-B158-4E6047F2F1DF}" type="parTrans" cxnId="{A39432AC-D2BE-4AFA-B54E-12CB5E46C039}">
      <dgm:prSet/>
      <dgm:spPr/>
      <dgm:t>
        <a:bodyPr/>
        <a:lstStyle/>
        <a:p>
          <a:endParaRPr lang="en-US"/>
        </a:p>
      </dgm:t>
    </dgm:pt>
    <dgm:pt modelId="{87D314FD-C1BF-431F-8D89-7D4121808B02}" type="sibTrans" cxnId="{A39432AC-D2BE-4AFA-B54E-12CB5E46C039}">
      <dgm:prSet/>
      <dgm:spPr/>
      <dgm:t>
        <a:bodyPr/>
        <a:lstStyle/>
        <a:p>
          <a:endParaRPr lang="en-US"/>
        </a:p>
      </dgm:t>
    </dgm:pt>
    <dgm:pt modelId="{642B3714-887A-44D5-BAD6-2EE4D0AF706F}">
      <dgm:prSet custT="1"/>
      <dgm:spPr/>
      <dgm:t>
        <a:bodyPr/>
        <a:lstStyle/>
        <a:p>
          <a:pPr>
            <a:buFontTx/>
            <a:buNone/>
          </a:pPr>
          <a:r>
            <a:rPr lang="en-US" altLang="en-US" sz="1600" dirty="0">
              <a:solidFill>
                <a:schemeClr val="accent2">
                  <a:lumMod val="75000"/>
                </a:schemeClr>
              </a:solidFill>
              <a:latin typeface="Poor Richard" panose="02080502050505020702" pitchFamily="18" charset="0"/>
              <a:cs typeface="Poppins" panose="00000500000000000000" pitchFamily="2" charset="0"/>
            </a:rPr>
            <a:t>When sunscreen is used to protect someone’s skin against the negative effects of prolonged exposure to the sun </a:t>
          </a:r>
          <a:endParaRPr lang="en-US" sz="1600" dirty="0">
            <a:solidFill>
              <a:schemeClr val="accent2">
                <a:lumMod val="75000"/>
              </a:schemeClr>
            </a:solidFill>
            <a:latin typeface="Poor Richard" panose="02080502050505020702" pitchFamily="18" charset="0"/>
            <a:cs typeface="Poppins" panose="00000500000000000000" pitchFamily="2" charset="0"/>
          </a:endParaRPr>
        </a:p>
      </dgm:t>
    </dgm:pt>
    <dgm:pt modelId="{DEE8EC08-FBD6-4575-BE65-BAE5994B6302}" type="parTrans" cxnId="{F4473D99-0BCE-4904-9E13-37B9CEBC211C}">
      <dgm:prSet/>
      <dgm:spPr/>
      <dgm:t>
        <a:bodyPr/>
        <a:lstStyle/>
        <a:p>
          <a:endParaRPr lang="en-US"/>
        </a:p>
      </dgm:t>
    </dgm:pt>
    <dgm:pt modelId="{07541D6B-FDE4-442B-B46C-B2B95D790283}" type="sibTrans" cxnId="{F4473D99-0BCE-4904-9E13-37B9CEBC211C}">
      <dgm:prSet/>
      <dgm:spPr/>
      <dgm:t>
        <a:bodyPr/>
        <a:lstStyle/>
        <a:p>
          <a:endParaRPr lang="en-US"/>
        </a:p>
      </dgm:t>
    </dgm:pt>
    <dgm:pt modelId="{E017B158-B3F7-4123-A499-24D9526F5C9C}">
      <dgm:prSet custT="1"/>
      <dgm:spPr/>
      <dgm:t>
        <a:bodyPr/>
        <a:lstStyle/>
        <a:p>
          <a:r>
            <a:rPr lang="en-US" altLang="en-US" sz="2000" b="1" i="1" u="sng" dirty="0">
              <a:solidFill>
                <a:schemeClr val="bg1"/>
              </a:solidFill>
              <a:latin typeface="Poor Richard" panose="02080502050505020702" pitchFamily="18" charset="0"/>
              <a:cs typeface="Poppins" panose="00000500000000000000" pitchFamily="2" charset="0"/>
            </a:rPr>
            <a:t>Treatment</a:t>
          </a:r>
          <a:r>
            <a:rPr lang="en-US" altLang="en-US" sz="2000" dirty="0">
              <a:solidFill>
                <a:schemeClr val="tx2">
                  <a:lumMod val="75000"/>
                </a:schemeClr>
              </a:solidFill>
              <a:latin typeface="Poor Richard" panose="02080502050505020702" pitchFamily="18" charset="0"/>
              <a:cs typeface="Poppins" panose="00000500000000000000" pitchFamily="2" charset="0"/>
            </a:rPr>
            <a:t> </a:t>
          </a:r>
          <a:endParaRPr lang="en-US" sz="2000" dirty="0">
            <a:solidFill>
              <a:schemeClr val="tx2">
                <a:lumMod val="75000"/>
              </a:schemeClr>
            </a:solidFill>
            <a:latin typeface="Poor Richard" panose="02080502050505020702" pitchFamily="18" charset="0"/>
            <a:cs typeface="Poppins" panose="00000500000000000000" pitchFamily="2" charset="0"/>
          </a:endParaRPr>
        </a:p>
      </dgm:t>
    </dgm:pt>
    <dgm:pt modelId="{88DE9192-31F1-4863-ACDF-01991811382C}" type="parTrans" cxnId="{7DE080F7-6EF7-4DB6-9A19-5461095D987B}">
      <dgm:prSet/>
      <dgm:spPr/>
      <dgm:t>
        <a:bodyPr/>
        <a:lstStyle/>
        <a:p>
          <a:endParaRPr lang="en-US"/>
        </a:p>
      </dgm:t>
    </dgm:pt>
    <dgm:pt modelId="{5BA2E687-4BF3-4282-A77A-85F9B45088EE}" type="sibTrans" cxnId="{7DE080F7-6EF7-4DB6-9A19-5461095D987B}">
      <dgm:prSet/>
      <dgm:spPr/>
      <dgm:t>
        <a:bodyPr/>
        <a:lstStyle/>
        <a:p>
          <a:endParaRPr lang="en-US"/>
        </a:p>
      </dgm:t>
    </dgm:pt>
    <dgm:pt modelId="{FC4D90BA-81DF-4F9A-BCC8-0E51C34D77D8}">
      <dgm:prSet custT="1"/>
      <dgm:spPr/>
      <dgm:t>
        <a:bodyPr/>
        <a:lstStyle/>
        <a:p>
          <a:pPr algn="l">
            <a:buFontTx/>
            <a:buNone/>
          </a:pPr>
          <a:r>
            <a:rPr lang="en-US" altLang="en-US" sz="1600" dirty="0">
              <a:solidFill>
                <a:schemeClr val="tx2">
                  <a:lumMod val="75000"/>
                </a:schemeClr>
              </a:solidFill>
              <a:latin typeface="Poor Richard" panose="02080502050505020702" pitchFamily="18" charset="0"/>
              <a:cs typeface="Poppins" panose="00000500000000000000" pitchFamily="2" charset="0"/>
            </a:rPr>
            <a:t>When sunscreen is </a:t>
          </a:r>
          <a:r>
            <a:rPr lang="en-US" altLang="en-US" sz="1600" b="1" i="1" u="sng" dirty="0">
              <a:solidFill>
                <a:schemeClr val="tx2">
                  <a:lumMod val="75000"/>
                </a:schemeClr>
              </a:solidFill>
              <a:latin typeface="Poor Richard" panose="02080502050505020702" pitchFamily="18" charset="0"/>
              <a:cs typeface="Poppins" panose="00000500000000000000" pitchFamily="2" charset="0"/>
            </a:rPr>
            <a:t>ordered</a:t>
          </a:r>
          <a:r>
            <a:rPr lang="en-US" altLang="en-US" sz="1600" dirty="0">
              <a:solidFill>
                <a:schemeClr val="tx2">
                  <a:lumMod val="75000"/>
                </a:schemeClr>
              </a:solidFill>
              <a:latin typeface="Poor Richard" panose="02080502050505020702" pitchFamily="18" charset="0"/>
              <a:cs typeface="Poppins" panose="00000500000000000000" pitchFamily="2" charset="0"/>
            </a:rPr>
            <a:t> by a legally authorized prescriber for the person to be used any time they go outside, and the MAR documented</a:t>
          </a:r>
          <a:endParaRPr lang="en-US" sz="1600" dirty="0">
            <a:solidFill>
              <a:schemeClr val="tx2">
                <a:lumMod val="75000"/>
              </a:schemeClr>
            </a:solidFill>
            <a:latin typeface="Poor Richard" panose="02080502050505020702" pitchFamily="18" charset="0"/>
            <a:cs typeface="Poppins" panose="00000500000000000000" pitchFamily="2" charset="0"/>
          </a:endParaRPr>
        </a:p>
      </dgm:t>
    </dgm:pt>
    <dgm:pt modelId="{FD4B68F5-25A5-4B51-B336-1CC13F4C74B9}" type="parTrans" cxnId="{C5CD532D-AF1D-42FC-B0FB-6D3CC12F4E6B}">
      <dgm:prSet/>
      <dgm:spPr/>
      <dgm:t>
        <a:bodyPr/>
        <a:lstStyle/>
        <a:p>
          <a:endParaRPr lang="en-US"/>
        </a:p>
      </dgm:t>
    </dgm:pt>
    <dgm:pt modelId="{0820D33B-51C5-4817-AEF6-BF8648F93FDD}" type="sibTrans" cxnId="{C5CD532D-AF1D-42FC-B0FB-6D3CC12F4E6B}">
      <dgm:prSet/>
      <dgm:spPr/>
      <dgm:t>
        <a:bodyPr/>
        <a:lstStyle/>
        <a:p>
          <a:endParaRPr lang="en-US"/>
        </a:p>
      </dgm:t>
    </dgm:pt>
    <dgm:pt modelId="{E3BD21E8-6B2B-4B96-91EB-873D78BDB7A9}" type="pres">
      <dgm:prSet presAssocID="{AAC8D584-C8AF-40C1-9048-A0B36AA797F2}" presName="Name0" presStyleCnt="0">
        <dgm:presLayoutVars>
          <dgm:dir/>
          <dgm:animLvl val="lvl"/>
          <dgm:resizeHandles/>
        </dgm:presLayoutVars>
      </dgm:prSet>
      <dgm:spPr/>
    </dgm:pt>
    <dgm:pt modelId="{C29E00D5-6BF1-423A-93C8-8BC9D9787A43}" type="pres">
      <dgm:prSet presAssocID="{E017B158-B3F7-4123-A499-24D9526F5C9C}" presName="linNode" presStyleCnt="0"/>
      <dgm:spPr/>
    </dgm:pt>
    <dgm:pt modelId="{78726E0D-281E-4861-9D5D-9EE1D555DF27}" type="pres">
      <dgm:prSet presAssocID="{E017B158-B3F7-4123-A499-24D9526F5C9C}" presName="parentShp" presStyleLbl="node1" presStyleIdx="0" presStyleCnt="2">
        <dgm:presLayoutVars>
          <dgm:bulletEnabled val="1"/>
        </dgm:presLayoutVars>
      </dgm:prSet>
      <dgm:spPr/>
    </dgm:pt>
    <dgm:pt modelId="{2B233061-6A24-43A4-86C5-B275A8711FA1}" type="pres">
      <dgm:prSet presAssocID="{E017B158-B3F7-4123-A499-24D9526F5C9C}" presName="childShp" presStyleLbl="bgAccFollowNode1" presStyleIdx="0" presStyleCnt="2">
        <dgm:presLayoutVars>
          <dgm:bulletEnabled val="1"/>
        </dgm:presLayoutVars>
      </dgm:prSet>
      <dgm:spPr/>
    </dgm:pt>
    <dgm:pt modelId="{C0E0739E-EFAB-49DB-B1DF-654AD40336F5}" type="pres">
      <dgm:prSet presAssocID="{5BA2E687-4BF3-4282-A77A-85F9B45088EE}" presName="spacing" presStyleCnt="0"/>
      <dgm:spPr/>
    </dgm:pt>
    <dgm:pt modelId="{12A9D13F-C12B-4E15-B5D2-08755FF2534D}" type="pres">
      <dgm:prSet presAssocID="{722F31BC-8859-43A7-975E-23B732C28E47}" presName="linNode" presStyleCnt="0"/>
      <dgm:spPr/>
    </dgm:pt>
    <dgm:pt modelId="{1A49F8F3-2B83-4B81-9861-835C69FB6AA3}" type="pres">
      <dgm:prSet presAssocID="{722F31BC-8859-43A7-975E-23B732C28E47}" presName="parentShp" presStyleLbl="node1" presStyleIdx="1" presStyleCnt="2">
        <dgm:presLayoutVars>
          <dgm:bulletEnabled val="1"/>
        </dgm:presLayoutVars>
      </dgm:prSet>
      <dgm:spPr/>
    </dgm:pt>
    <dgm:pt modelId="{4AF30755-1E9D-4EDF-B55C-BFD9DAAAE331}" type="pres">
      <dgm:prSet presAssocID="{722F31BC-8859-43A7-975E-23B732C28E47}" presName="childShp" presStyleLbl="bgAccFollowNode1" presStyleIdx="1" presStyleCnt="2">
        <dgm:presLayoutVars>
          <dgm:bulletEnabled val="1"/>
        </dgm:presLayoutVars>
      </dgm:prSet>
      <dgm:spPr/>
    </dgm:pt>
  </dgm:ptLst>
  <dgm:cxnLst>
    <dgm:cxn modelId="{C5CD532D-AF1D-42FC-B0FB-6D3CC12F4E6B}" srcId="{E017B158-B3F7-4123-A499-24D9526F5C9C}" destId="{FC4D90BA-81DF-4F9A-BCC8-0E51C34D77D8}" srcOrd="0" destOrd="0" parTransId="{FD4B68F5-25A5-4B51-B336-1CC13F4C74B9}" sibTransId="{0820D33B-51C5-4817-AEF6-BF8648F93FDD}"/>
    <dgm:cxn modelId="{F4F87A5C-B0C7-47B4-8D2E-225406AE25B8}" type="presOf" srcId="{642B3714-887A-44D5-BAD6-2EE4D0AF706F}" destId="{4AF30755-1E9D-4EDF-B55C-BFD9DAAAE331}" srcOrd="0" destOrd="1" presId="urn:microsoft.com/office/officeart/2005/8/layout/vList6"/>
    <dgm:cxn modelId="{26BB1379-F735-4161-B1A9-C93123B540DF}" srcId="{722F31BC-8859-43A7-975E-23B732C28E47}" destId="{B54A1C3E-16F7-475D-979B-F27B4A310068}" srcOrd="2" destOrd="0" parTransId="{FC66C87A-260C-46AA-9679-8FC1AC187E69}" sibTransId="{312D3D33-47E0-4694-A3B3-62BF8D485CFE}"/>
    <dgm:cxn modelId="{35795B7D-498B-4AE4-812D-6146A3390E74}" type="presOf" srcId="{B54A1C3E-16F7-475D-979B-F27B4A310068}" destId="{4AF30755-1E9D-4EDF-B55C-BFD9DAAAE331}" srcOrd="0" destOrd="2" presId="urn:microsoft.com/office/officeart/2005/8/layout/vList6"/>
    <dgm:cxn modelId="{F4473D99-0BCE-4904-9E13-37B9CEBC211C}" srcId="{722F31BC-8859-43A7-975E-23B732C28E47}" destId="{642B3714-887A-44D5-BAD6-2EE4D0AF706F}" srcOrd="1" destOrd="0" parTransId="{DEE8EC08-FBD6-4575-BE65-BAE5994B6302}" sibTransId="{07541D6B-FDE4-442B-B46C-B2B95D790283}"/>
    <dgm:cxn modelId="{A39432AC-D2BE-4AFA-B54E-12CB5E46C039}" srcId="{AAC8D584-C8AF-40C1-9048-A0B36AA797F2}" destId="{722F31BC-8859-43A7-975E-23B732C28E47}" srcOrd="1" destOrd="0" parTransId="{36F736E1-7788-40F4-B158-4E6047F2F1DF}" sibTransId="{87D314FD-C1BF-431F-8D89-7D4121808B02}"/>
    <dgm:cxn modelId="{CF2F81C0-B765-4457-88F1-5DB4B9A81808}" type="presOf" srcId="{C0105AD9-903A-4608-861F-7F32D1AE11E9}" destId="{4AF30755-1E9D-4EDF-B55C-BFD9DAAAE331}" srcOrd="0" destOrd="0" presId="urn:microsoft.com/office/officeart/2005/8/layout/vList6"/>
    <dgm:cxn modelId="{CC6472D6-C12A-4FA8-B826-51AC6418FF94}" type="presOf" srcId="{722F31BC-8859-43A7-975E-23B732C28E47}" destId="{1A49F8F3-2B83-4B81-9861-835C69FB6AA3}" srcOrd="0" destOrd="0" presId="urn:microsoft.com/office/officeart/2005/8/layout/vList6"/>
    <dgm:cxn modelId="{8FF9BEDE-C49C-44F4-A6E4-18900A3F79B3}" type="presOf" srcId="{FC4D90BA-81DF-4F9A-BCC8-0E51C34D77D8}" destId="{2B233061-6A24-43A4-86C5-B275A8711FA1}" srcOrd="0" destOrd="0" presId="urn:microsoft.com/office/officeart/2005/8/layout/vList6"/>
    <dgm:cxn modelId="{85F737DF-F072-4B97-9A8E-B67046B179AF}" type="presOf" srcId="{AAC8D584-C8AF-40C1-9048-A0B36AA797F2}" destId="{E3BD21E8-6B2B-4B96-91EB-873D78BDB7A9}" srcOrd="0" destOrd="0" presId="urn:microsoft.com/office/officeart/2005/8/layout/vList6"/>
    <dgm:cxn modelId="{C9B706F1-D236-4B4D-B8EA-E2AFB1F92F2A}" srcId="{722F31BC-8859-43A7-975E-23B732C28E47}" destId="{C0105AD9-903A-4608-861F-7F32D1AE11E9}" srcOrd="0" destOrd="0" parTransId="{E8F63CC7-680C-403A-BBE0-12357D49BE11}" sibTransId="{395966A5-E5BC-4309-B9E3-3D003CE83393}"/>
    <dgm:cxn modelId="{7DE080F7-6EF7-4DB6-9A19-5461095D987B}" srcId="{AAC8D584-C8AF-40C1-9048-A0B36AA797F2}" destId="{E017B158-B3F7-4123-A499-24D9526F5C9C}" srcOrd="0" destOrd="0" parTransId="{88DE9192-31F1-4863-ACDF-01991811382C}" sibTransId="{5BA2E687-4BF3-4282-A77A-85F9B45088EE}"/>
    <dgm:cxn modelId="{318BE7FC-B050-4103-9F30-BABDBD3149CD}" type="presOf" srcId="{E017B158-B3F7-4123-A499-24D9526F5C9C}" destId="{78726E0D-281E-4861-9D5D-9EE1D555DF27}" srcOrd="0" destOrd="0" presId="urn:microsoft.com/office/officeart/2005/8/layout/vList6"/>
    <dgm:cxn modelId="{DACD54C0-6BA4-46BA-BC38-CAE7C7FFB885}" type="presParOf" srcId="{E3BD21E8-6B2B-4B96-91EB-873D78BDB7A9}" destId="{C29E00D5-6BF1-423A-93C8-8BC9D9787A43}" srcOrd="0" destOrd="0" presId="urn:microsoft.com/office/officeart/2005/8/layout/vList6"/>
    <dgm:cxn modelId="{AF21FF5F-5904-4688-9EAE-3C4D9CDCD885}" type="presParOf" srcId="{C29E00D5-6BF1-423A-93C8-8BC9D9787A43}" destId="{78726E0D-281E-4861-9D5D-9EE1D555DF27}" srcOrd="0" destOrd="0" presId="urn:microsoft.com/office/officeart/2005/8/layout/vList6"/>
    <dgm:cxn modelId="{60C70C0A-F2BE-4FF6-8B2A-1125325B5039}" type="presParOf" srcId="{C29E00D5-6BF1-423A-93C8-8BC9D9787A43}" destId="{2B233061-6A24-43A4-86C5-B275A8711FA1}" srcOrd="1" destOrd="0" presId="urn:microsoft.com/office/officeart/2005/8/layout/vList6"/>
    <dgm:cxn modelId="{54DF37C8-46DB-44D0-AA72-CDD3B6974C3C}" type="presParOf" srcId="{E3BD21E8-6B2B-4B96-91EB-873D78BDB7A9}" destId="{C0E0739E-EFAB-49DB-B1DF-654AD40336F5}" srcOrd="1" destOrd="0" presId="urn:microsoft.com/office/officeart/2005/8/layout/vList6"/>
    <dgm:cxn modelId="{0143F81E-91EA-48BE-9AC8-127582EE15D5}" type="presParOf" srcId="{E3BD21E8-6B2B-4B96-91EB-873D78BDB7A9}" destId="{12A9D13F-C12B-4E15-B5D2-08755FF2534D}" srcOrd="2" destOrd="0" presId="urn:microsoft.com/office/officeart/2005/8/layout/vList6"/>
    <dgm:cxn modelId="{742BC4E7-9937-44F0-BCCC-F1A74F5D0D24}" type="presParOf" srcId="{12A9D13F-C12B-4E15-B5D2-08755FF2534D}" destId="{1A49F8F3-2B83-4B81-9861-835C69FB6AA3}" srcOrd="0" destOrd="0" presId="urn:microsoft.com/office/officeart/2005/8/layout/vList6"/>
    <dgm:cxn modelId="{0B6BA33E-77E0-4C92-ACFA-1319AA6D3C1B}" type="presParOf" srcId="{12A9D13F-C12B-4E15-B5D2-08755FF2534D}" destId="{4AF30755-1E9D-4EDF-B55C-BFD9DAAAE331}"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6B843E-5039-42B7-AFF2-B2DC7B85DC1E}" type="doc">
      <dgm:prSet loTypeId="urn:microsoft.com/office/officeart/2005/8/layout/hList3" loCatId="list" qsTypeId="urn:microsoft.com/office/officeart/2005/8/quickstyle/simple1" qsCatId="simple" csTypeId="urn:microsoft.com/office/officeart/2005/8/colors/accent6_2" csCatId="accent6" phldr="1"/>
      <dgm:spPr/>
      <dgm:t>
        <a:bodyPr/>
        <a:lstStyle/>
        <a:p>
          <a:endParaRPr lang="en-US"/>
        </a:p>
      </dgm:t>
    </dgm:pt>
    <dgm:pt modelId="{3F220EB0-7551-47E2-9280-24BE9111DE04}">
      <dgm:prSet phldrT="[Text]"/>
      <dgm:spPr/>
      <dgm:t>
        <a:bodyPr/>
        <a:lstStyle/>
        <a:p>
          <a:pPr>
            <a:buNone/>
          </a:pPr>
          <a:r>
            <a:rPr lang="en-US" altLang="en-US" dirty="0">
              <a:latin typeface="Poppins" panose="00000500000000000000" pitchFamily="2" charset="0"/>
              <a:cs typeface="Poppins" panose="00000500000000000000" pitchFamily="2" charset="0"/>
            </a:rPr>
            <a:t>The severity of medication errors is noted by Levels – There are three levels. </a:t>
          </a:r>
          <a:endParaRPr lang="en-US" dirty="0"/>
        </a:p>
      </dgm:t>
    </dgm:pt>
    <dgm:pt modelId="{5DB71AE4-78F7-4552-B0D4-D75E573A4530}" type="parTrans" cxnId="{8FBF0CE1-F3DD-42B2-9D6B-54E1C547EDB5}">
      <dgm:prSet/>
      <dgm:spPr/>
      <dgm:t>
        <a:bodyPr/>
        <a:lstStyle/>
        <a:p>
          <a:endParaRPr lang="en-US"/>
        </a:p>
      </dgm:t>
    </dgm:pt>
    <dgm:pt modelId="{1703F783-921F-4CB1-BFAF-153754211DB6}" type="sibTrans" cxnId="{8FBF0CE1-F3DD-42B2-9D6B-54E1C547EDB5}">
      <dgm:prSet/>
      <dgm:spPr/>
      <dgm:t>
        <a:bodyPr/>
        <a:lstStyle/>
        <a:p>
          <a:endParaRPr lang="en-US"/>
        </a:p>
      </dgm:t>
    </dgm:pt>
    <dgm:pt modelId="{56AEB111-8BAE-4AB4-A169-BC880772A3C4}">
      <dgm:prSet/>
      <dgm:spPr/>
      <dgm:t>
        <a:bodyPr/>
        <a:lstStyle/>
        <a:p>
          <a:pPr>
            <a:buNone/>
          </a:pPr>
          <a:r>
            <a:rPr lang="en-US" b="1" dirty="0">
              <a:latin typeface="Poppins" panose="00000500000000000000" pitchFamily="2" charset="0"/>
              <a:cs typeface="Poppins" panose="00000500000000000000" pitchFamily="2" charset="0"/>
            </a:rPr>
            <a:t>A Level I error is a monitoring error</a:t>
          </a:r>
        </a:p>
        <a:p>
          <a:pPr>
            <a:buFont typeface="Arial" panose="020B0604020202020204" pitchFamily="34" charset="0"/>
            <a:buChar char="•"/>
          </a:pPr>
          <a:r>
            <a:rPr lang="en-US" dirty="0">
              <a:latin typeface="Poppins" panose="00000500000000000000" pitchFamily="2" charset="0"/>
              <a:cs typeface="Poppins" panose="00000500000000000000" pitchFamily="2" charset="0"/>
            </a:rPr>
            <a:t>A Level I error is an incident in which the person experienced no or minimal adverse consequences AND no treatment or intervention other then monitoring or observation is required. </a:t>
          </a:r>
        </a:p>
        <a:p>
          <a:pPr>
            <a:buNone/>
          </a:pPr>
          <a:r>
            <a:rPr lang="en-US" dirty="0">
              <a:latin typeface="Poppins" panose="00000500000000000000" pitchFamily="2" charset="0"/>
              <a:cs typeface="Poppins" panose="00000500000000000000" pitchFamily="2" charset="0"/>
            </a:rPr>
            <a:t>Lack of appropriate documentation on the MAR after medication administration is a Level I medication error</a:t>
          </a:r>
        </a:p>
      </dgm:t>
    </dgm:pt>
    <dgm:pt modelId="{2587CA36-737D-412B-A0E2-9DB504FC1748}" type="parTrans" cxnId="{F3BE5497-E497-4A0E-97A6-0736D66C1871}">
      <dgm:prSet/>
      <dgm:spPr/>
      <dgm:t>
        <a:bodyPr/>
        <a:lstStyle/>
        <a:p>
          <a:endParaRPr lang="en-US"/>
        </a:p>
      </dgm:t>
    </dgm:pt>
    <dgm:pt modelId="{E135B49B-EC41-413C-ADD1-F5B86C59DFA9}" type="sibTrans" cxnId="{F3BE5497-E497-4A0E-97A6-0736D66C1871}">
      <dgm:prSet/>
      <dgm:spPr/>
      <dgm:t>
        <a:bodyPr/>
        <a:lstStyle/>
        <a:p>
          <a:endParaRPr lang="en-US"/>
        </a:p>
      </dgm:t>
    </dgm:pt>
    <dgm:pt modelId="{455FB303-FFE4-4CAD-817A-77C1067EEFBC}">
      <dgm:prSet/>
      <dgm:spPr/>
      <dgm:t>
        <a:bodyPr/>
        <a:lstStyle/>
        <a:p>
          <a:r>
            <a:rPr lang="en-US" altLang="en-US">
              <a:latin typeface="Poppins" panose="00000500000000000000" pitchFamily="2" charset="0"/>
              <a:cs typeface="Poppins" panose="00000500000000000000" pitchFamily="2" charset="0"/>
            </a:rPr>
            <a:t>A Level II error is a </a:t>
          </a:r>
          <a:r>
            <a:rPr lang="en-US" altLang="en-US" b="1" i="1" u="sng">
              <a:latin typeface="Poppins" panose="00000500000000000000" pitchFamily="2" charset="0"/>
              <a:cs typeface="Poppins" panose="00000500000000000000" pitchFamily="2" charset="0"/>
            </a:rPr>
            <a:t>treatment/intervention error. </a:t>
          </a:r>
        </a:p>
        <a:p>
          <a:r>
            <a:rPr lang="en-US" altLang="en-US">
              <a:latin typeface="Poppins" panose="00000500000000000000" pitchFamily="2" charset="0"/>
              <a:cs typeface="Poppins" panose="00000500000000000000" pitchFamily="2" charset="0"/>
            </a:rPr>
            <a:t>A Level II medication error is an incident in which the person experienced short term, reversible adverse consequence AND treatment or intervention in addition to monitoring is required.</a:t>
          </a:r>
        </a:p>
        <a:p>
          <a:r>
            <a:rPr lang="en-US" altLang="en-US">
              <a:latin typeface="Poppins" panose="00000500000000000000" pitchFamily="2" charset="0"/>
              <a:cs typeface="Poppins" panose="00000500000000000000" pitchFamily="2" charset="0"/>
            </a:rPr>
            <a:t>Sending a person to the emergency room in response to a medication error is a Level II medication error.</a:t>
          </a:r>
          <a:endParaRPr lang="en-US" altLang="en-US" b="1" i="1" u="sng">
            <a:latin typeface="Poppins" panose="00000500000000000000" pitchFamily="2" charset="0"/>
            <a:cs typeface="Poppins" panose="00000500000000000000" pitchFamily="2" charset="0"/>
          </a:endParaRPr>
        </a:p>
      </dgm:t>
    </dgm:pt>
    <dgm:pt modelId="{35C2FDEE-C2A9-46B9-8608-19B13B94F84E}" type="parTrans" cxnId="{B8026FD0-5DAC-43F4-9E86-15CB2BF5DBBF}">
      <dgm:prSet/>
      <dgm:spPr/>
      <dgm:t>
        <a:bodyPr/>
        <a:lstStyle/>
        <a:p>
          <a:endParaRPr lang="en-US"/>
        </a:p>
      </dgm:t>
    </dgm:pt>
    <dgm:pt modelId="{46232328-3F61-4C9D-A20B-9A97531FAE31}" type="sibTrans" cxnId="{B8026FD0-5DAC-43F4-9E86-15CB2BF5DBBF}">
      <dgm:prSet/>
      <dgm:spPr/>
      <dgm:t>
        <a:bodyPr/>
        <a:lstStyle/>
        <a:p>
          <a:endParaRPr lang="en-US"/>
        </a:p>
      </dgm:t>
    </dgm:pt>
    <dgm:pt modelId="{F8BFF4CD-CCF4-4E80-9B69-6D013DC1A2B1}">
      <dgm:prSet/>
      <dgm:spPr/>
      <dgm:t>
        <a:bodyPr/>
        <a:lstStyle/>
        <a:p>
          <a:r>
            <a:rPr lang="en-US" altLang="en-US">
              <a:latin typeface="Poppins" panose="00000500000000000000" pitchFamily="2" charset="0"/>
              <a:cs typeface="Poppins" panose="00000500000000000000" pitchFamily="2" charset="0"/>
            </a:rPr>
            <a:t>A Level III medication error is a </a:t>
          </a:r>
          <a:r>
            <a:rPr lang="en-US" altLang="en-US" b="1" i="1" u="sng">
              <a:latin typeface="Poppins" panose="00000500000000000000" pitchFamily="2" charset="0"/>
              <a:cs typeface="Poppins" panose="00000500000000000000" pitchFamily="2" charset="0"/>
            </a:rPr>
            <a:t>sentinel event</a:t>
          </a:r>
          <a:r>
            <a:rPr lang="en-US" altLang="en-US">
              <a:latin typeface="Poppins" panose="00000500000000000000" pitchFamily="2" charset="0"/>
              <a:cs typeface="Poppins" panose="00000500000000000000" pitchFamily="2" charset="0"/>
            </a:rPr>
            <a:t>.  </a:t>
          </a:r>
        </a:p>
        <a:p>
          <a:endParaRPr lang="en-US" altLang="en-US">
            <a:latin typeface="Poppins" panose="00000500000000000000" pitchFamily="2" charset="0"/>
            <a:cs typeface="Poppins" panose="00000500000000000000" pitchFamily="2" charset="0"/>
          </a:endParaRPr>
        </a:p>
        <a:p>
          <a:r>
            <a:rPr lang="en-US" altLang="en-US">
              <a:latin typeface="Poppins" panose="00000500000000000000" pitchFamily="2" charset="0"/>
              <a:cs typeface="Poppins" panose="00000500000000000000" pitchFamily="2" charset="0"/>
            </a:rPr>
            <a:t>A Level III medication error is an incident in which the person experienced life threatening and/or permanent adverse consequence. </a:t>
          </a:r>
        </a:p>
        <a:p>
          <a:r>
            <a:rPr lang="en-US" altLang="en-US">
              <a:latin typeface="Poppins" panose="00000500000000000000" pitchFamily="2" charset="0"/>
              <a:cs typeface="Poppins" panose="00000500000000000000" pitchFamily="2" charset="0"/>
            </a:rPr>
            <a:t>Hospital admission in response to a medication error is a Level III medication error. </a:t>
          </a:r>
        </a:p>
      </dgm:t>
    </dgm:pt>
    <dgm:pt modelId="{15DE0E9F-AA5B-47C5-84FB-B64B20655F19}" type="parTrans" cxnId="{EE22A14F-D89D-42B7-8CD0-BFD15477E05F}">
      <dgm:prSet/>
      <dgm:spPr/>
      <dgm:t>
        <a:bodyPr/>
        <a:lstStyle/>
        <a:p>
          <a:endParaRPr lang="en-US"/>
        </a:p>
      </dgm:t>
    </dgm:pt>
    <dgm:pt modelId="{316CD7DE-2336-4F18-8119-9FD285001E9A}" type="sibTrans" cxnId="{EE22A14F-D89D-42B7-8CD0-BFD15477E05F}">
      <dgm:prSet/>
      <dgm:spPr/>
      <dgm:t>
        <a:bodyPr/>
        <a:lstStyle/>
        <a:p>
          <a:endParaRPr lang="en-US"/>
        </a:p>
      </dgm:t>
    </dgm:pt>
    <dgm:pt modelId="{34797C24-FBC8-45A5-BFDE-C0EC0F13557E}" type="pres">
      <dgm:prSet presAssocID="{AD6B843E-5039-42B7-AFF2-B2DC7B85DC1E}" presName="composite" presStyleCnt="0">
        <dgm:presLayoutVars>
          <dgm:chMax val="1"/>
          <dgm:dir/>
          <dgm:resizeHandles val="exact"/>
        </dgm:presLayoutVars>
      </dgm:prSet>
      <dgm:spPr/>
    </dgm:pt>
    <dgm:pt modelId="{570ABD88-22E9-499E-96AC-9AA68C8CA898}" type="pres">
      <dgm:prSet presAssocID="{3F220EB0-7551-47E2-9280-24BE9111DE04}" presName="roof" presStyleLbl="dkBgShp" presStyleIdx="0" presStyleCnt="2"/>
      <dgm:spPr/>
    </dgm:pt>
    <dgm:pt modelId="{77947897-95E9-4CF1-98ED-D43E98F39663}" type="pres">
      <dgm:prSet presAssocID="{3F220EB0-7551-47E2-9280-24BE9111DE04}" presName="pillars" presStyleCnt="0"/>
      <dgm:spPr/>
    </dgm:pt>
    <dgm:pt modelId="{C94C7FA6-B94B-48D1-8365-5D3F7C84BD13}" type="pres">
      <dgm:prSet presAssocID="{3F220EB0-7551-47E2-9280-24BE9111DE04}" presName="pillar1" presStyleLbl="node1" presStyleIdx="0" presStyleCnt="3">
        <dgm:presLayoutVars>
          <dgm:bulletEnabled val="1"/>
        </dgm:presLayoutVars>
      </dgm:prSet>
      <dgm:spPr/>
    </dgm:pt>
    <dgm:pt modelId="{87FBFA0B-4CBA-4802-9076-8EA104D79FD7}" type="pres">
      <dgm:prSet presAssocID="{455FB303-FFE4-4CAD-817A-77C1067EEFBC}" presName="pillarX" presStyleLbl="node1" presStyleIdx="1" presStyleCnt="3">
        <dgm:presLayoutVars>
          <dgm:bulletEnabled val="1"/>
        </dgm:presLayoutVars>
      </dgm:prSet>
      <dgm:spPr/>
    </dgm:pt>
    <dgm:pt modelId="{A0B62D16-CE44-40C4-B847-2554672D44B7}" type="pres">
      <dgm:prSet presAssocID="{F8BFF4CD-CCF4-4E80-9B69-6D013DC1A2B1}" presName="pillarX" presStyleLbl="node1" presStyleIdx="2" presStyleCnt="3" custLinFactNeighborX="3854">
        <dgm:presLayoutVars>
          <dgm:bulletEnabled val="1"/>
        </dgm:presLayoutVars>
      </dgm:prSet>
      <dgm:spPr/>
    </dgm:pt>
    <dgm:pt modelId="{74FCF77F-5AFC-407D-932B-92D1ABD6862D}" type="pres">
      <dgm:prSet presAssocID="{3F220EB0-7551-47E2-9280-24BE9111DE04}" presName="base" presStyleLbl="dkBgShp" presStyleIdx="1" presStyleCnt="2"/>
      <dgm:spPr/>
    </dgm:pt>
  </dgm:ptLst>
  <dgm:cxnLst>
    <dgm:cxn modelId="{7847DB28-8968-4376-8A36-6CBE95127A25}" type="presOf" srcId="{AD6B843E-5039-42B7-AFF2-B2DC7B85DC1E}" destId="{34797C24-FBC8-45A5-BFDE-C0EC0F13557E}" srcOrd="0" destOrd="0" presId="urn:microsoft.com/office/officeart/2005/8/layout/hList3"/>
    <dgm:cxn modelId="{29E7E860-E0D6-45ED-B3BF-0F8B9728544F}" type="presOf" srcId="{3F220EB0-7551-47E2-9280-24BE9111DE04}" destId="{570ABD88-22E9-499E-96AC-9AA68C8CA898}" srcOrd="0" destOrd="0" presId="urn:microsoft.com/office/officeart/2005/8/layout/hList3"/>
    <dgm:cxn modelId="{23009D66-36A4-45F5-A5CB-24D9236BF088}" type="presOf" srcId="{56AEB111-8BAE-4AB4-A169-BC880772A3C4}" destId="{C94C7FA6-B94B-48D1-8365-5D3F7C84BD13}" srcOrd="0" destOrd="0" presId="urn:microsoft.com/office/officeart/2005/8/layout/hList3"/>
    <dgm:cxn modelId="{EA6AD36A-BEF0-4B60-BA80-674066C734B3}" type="presOf" srcId="{F8BFF4CD-CCF4-4E80-9B69-6D013DC1A2B1}" destId="{A0B62D16-CE44-40C4-B847-2554672D44B7}" srcOrd="0" destOrd="0" presId="urn:microsoft.com/office/officeart/2005/8/layout/hList3"/>
    <dgm:cxn modelId="{EE22A14F-D89D-42B7-8CD0-BFD15477E05F}" srcId="{3F220EB0-7551-47E2-9280-24BE9111DE04}" destId="{F8BFF4CD-CCF4-4E80-9B69-6D013DC1A2B1}" srcOrd="2" destOrd="0" parTransId="{15DE0E9F-AA5B-47C5-84FB-B64B20655F19}" sibTransId="{316CD7DE-2336-4F18-8119-9FD285001E9A}"/>
    <dgm:cxn modelId="{BE7A7451-F52D-4EEE-BE9F-C2EAA09F6777}" type="presOf" srcId="{455FB303-FFE4-4CAD-817A-77C1067EEFBC}" destId="{87FBFA0B-4CBA-4802-9076-8EA104D79FD7}" srcOrd="0" destOrd="0" presId="urn:microsoft.com/office/officeart/2005/8/layout/hList3"/>
    <dgm:cxn modelId="{F3BE5497-E497-4A0E-97A6-0736D66C1871}" srcId="{3F220EB0-7551-47E2-9280-24BE9111DE04}" destId="{56AEB111-8BAE-4AB4-A169-BC880772A3C4}" srcOrd="0" destOrd="0" parTransId="{2587CA36-737D-412B-A0E2-9DB504FC1748}" sibTransId="{E135B49B-EC41-413C-ADD1-F5B86C59DFA9}"/>
    <dgm:cxn modelId="{B8026FD0-5DAC-43F4-9E86-15CB2BF5DBBF}" srcId="{3F220EB0-7551-47E2-9280-24BE9111DE04}" destId="{455FB303-FFE4-4CAD-817A-77C1067EEFBC}" srcOrd="1" destOrd="0" parTransId="{35C2FDEE-C2A9-46B9-8608-19B13B94F84E}" sibTransId="{46232328-3F61-4C9D-A20B-9A97531FAE31}"/>
    <dgm:cxn modelId="{8FBF0CE1-F3DD-42B2-9D6B-54E1C547EDB5}" srcId="{AD6B843E-5039-42B7-AFF2-B2DC7B85DC1E}" destId="{3F220EB0-7551-47E2-9280-24BE9111DE04}" srcOrd="0" destOrd="0" parTransId="{5DB71AE4-78F7-4552-B0D4-D75E573A4530}" sibTransId="{1703F783-921F-4CB1-BFAF-153754211DB6}"/>
    <dgm:cxn modelId="{D6FAD492-3F2C-4691-8D28-D67EA6FCFCE5}" type="presParOf" srcId="{34797C24-FBC8-45A5-BFDE-C0EC0F13557E}" destId="{570ABD88-22E9-499E-96AC-9AA68C8CA898}" srcOrd="0" destOrd="0" presId="urn:microsoft.com/office/officeart/2005/8/layout/hList3"/>
    <dgm:cxn modelId="{1EEEAAA2-7F10-4B64-885A-4F1327ADF202}" type="presParOf" srcId="{34797C24-FBC8-45A5-BFDE-C0EC0F13557E}" destId="{77947897-95E9-4CF1-98ED-D43E98F39663}" srcOrd="1" destOrd="0" presId="urn:microsoft.com/office/officeart/2005/8/layout/hList3"/>
    <dgm:cxn modelId="{42F71D7B-F475-4003-B860-3E5F97310272}" type="presParOf" srcId="{77947897-95E9-4CF1-98ED-D43E98F39663}" destId="{C94C7FA6-B94B-48D1-8365-5D3F7C84BD13}" srcOrd="0" destOrd="0" presId="urn:microsoft.com/office/officeart/2005/8/layout/hList3"/>
    <dgm:cxn modelId="{A1D9A30A-FD7A-4DF7-B482-FCE564613588}" type="presParOf" srcId="{77947897-95E9-4CF1-98ED-D43E98F39663}" destId="{87FBFA0B-4CBA-4802-9076-8EA104D79FD7}" srcOrd="1" destOrd="0" presId="urn:microsoft.com/office/officeart/2005/8/layout/hList3"/>
    <dgm:cxn modelId="{1CA472AE-4074-42AB-AD2B-227AD655FD18}" type="presParOf" srcId="{77947897-95E9-4CF1-98ED-D43E98F39663}" destId="{A0B62D16-CE44-40C4-B847-2554672D44B7}" srcOrd="2" destOrd="0" presId="urn:microsoft.com/office/officeart/2005/8/layout/hList3"/>
    <dgm:cxn modelId="{350E6874-8DBC-435A-B341-ADAD38ED1150}" type="presParOf" srcId="{34797C24-FBC8-45A5-BFDE-C0EC0F13557E}" destId="{74FCF77F-5AFC-407D-932B-92D1ABD6862D}"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CB108-9086-4C80-9AAE-527D99985CFA}">
      <dsp:nvSpPr>
        <dsp:cNvPr id="0" name=""/>
        <dsp:cNvSpPr/>
      </dsp:nvSpPr>
      <dsp:spPr>
        <a:xfrm>
          <a:off x="0" y="221455"/>
          <a:ext cx="4211240" cy="102272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Poppins" panose="00000500000000000000" pitchFamily="2" charset="0"/>
              <a:cs typeface="Poppins" panose="00000500000000000000" pitchFamily="2" charset="0"/>
            </a:rPr>
            <a:t>This phase of MAC Training is when the MAS Nurse begins to build a rapport with the MAC Worker.</a:t>
          </a:r>
        </a:p>
        <a:p>
          <a:pPr marL="0" lvl="0" indent="0" algn="ctr" defTabSz="533400">
            <a:lnSpc>
              <a:spcPct val="90000"/>
            </a:lnSpc>
            <a:spcBef>
              <a:spcPct val="0"/>
            </a:spcBef>
            <a:spcAft>
              <a:spcPct val="35000"/>
            </a:spcAft>
            <a:buNone/>
          </a:pPr>
          <a:r>
            <a:rPr lang="en-US" sz="1200" b="1" i="1" u="sng" kern="1200" dirty="0">
              <a:latin typeface="Poppins" panose="00000500000000000000" pitchFamily="2" charset="0"/>
              <a:cs typeface="Poppins" panose="00000500000000000000" pitchFamily="2" charset="0"/>
            </a:rPr>
            <a:t>CALLED</a:t>
          </a:r>
        </a:p>
      </dsp:txBody>
      <dsp:txXfrm>
        <a:off x="49925" y="271380"/>
        <a:ext cx="4111390" cy="922876"/>
      </dsp:txXfrm>
    </dsp:sp>
    <dsp:sp modelId="{CA08D25C-5303-415E-9D54-1C0EC79EEE6F}">
      <dsp:nvSpPr>
        <dsp:cNvPr id="0" name=""/>
        <dsp:cNvSpPr/>
      </dsp:nvSpPr>
      <dsp:spPr>
        <a:xfrm>
          <a:off x="0" y="1278741"/>
          <a:ext cx="4211240" cy="102272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Poppins" panose="00000500000000000000" pitchFamily="2" charset="0"/>
              <a:cs typeface="Poppins" panose="00000500000000000000" pitchFamily="2" charset="0"/>
            </a:rPr>
            <a:t>The MAS –MAC CONNECTION</a:t>
          </a:r>
        </a:p>
      </dsp:txBody>
      <dsp:txXfrm>
        <a:off x="49925" y="1328666"/>
        <a:ext cx="4111390" cy="922876"/>
      </dsp:txXfrm>
    </dsp:sp>
    <dsp:sp modelId="{FDE26E93-0A3B-4C9A-96E2-007F5C8196F0}">
      <dsp:nvSpPr>
        <dsp:cNvPr id="0" name=""/>
        <dsp:cNvSpPr/>
      </dsp:nvSpPr>
      <dsp:spPr>
        <a:xfrm>
          <a:off x="0" y="2336027"/>
          <a:ext cx="4211240" cy="102272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Poppins" panose="00000500000000000000" pitchFamily="2" charset="0"/>
              <a:cs typeface="Poppins" panose="00000500000000000000" pitchFamily="2" charset="0"/>
            </a:rPr>
            <a:t>During this class, the computer training will be turned into </a:t>
          </a:r>
          <a:r>
            <a:rPr lang="en-US" sz="1200" u="sng" kern="1200" dirty="0">
              <a:latin typeface="Poppins" panose="00000500000000000000" pitchFamily="2" charset="0"/>
              <a:cs typeface="Poppins" panose="00000500000000000000" pitchFamily="2" charset="0"/>
            </a:rPr>
            <a:t>HANDS ON</a:t>
          </a:r>
          <a:r>
            <a:rPr lang="en-US" sz="1200" kern="1200" dirty="0">
              <a:latin typeface="Poppins" panose="00000500000000000000" pitchFamily="2" charset="0"/>
              <a:cs typeface="Poppins" panose="00000500000000000000" pitchFamily="2" charset="0"/>
            </a:rPr>
            <a:t> applications that will be used as you provide care for the people served at your agency</a:t>
          </a:r>
        </a:p>
      </dsp:txBody>
      <dsp:txXfrm>
        <a:off x="49925" y="2385952"/>
        <a:ext cx="4111390" cy="9228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E2180-2D0E-4B46-803E-498B256A81C2}">
      <dsp:nvSpPr>
        <dsp:cNvPr id="0" name=""/>
        <dsp:cNvSpPr/>
      </dsp:nvSpPr>
      <dsp:spPr>
        <a:xfrm>
          <a:off x="4191" y="797221"/>
          <a:ext cx="992284" cy="924887"/>
        </a:xfrm>
        <a:prstGeom prst="chevron">
          <a:avLst>
            <a:gd name="adj" fmla="val 4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8BE671-B390-4E01-BBF1-9D3A1082A4E7}">
      <dsp:nvSpPr>
        <dsp:cNvPr id="0" name=""/>
        <dsp:cNvSpPr/>
      </dsp:nvSpPr>
      <dsp:spPr>
        <a:xfrm>
          <a:off x="43655" y="1052164"/>
          <a:ext cx="1122125" cy="521658"/>
        </a:xfrm>
        <a:prstGeom prst="roundRect">
          <a:avLst>
            <a:gd name="adj" fmla="val 10000"/>
          </a:avLst>
        </a:prstGeom>
        <a:solidFill>
          <a:srgbClr val="FF0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ts val="0"/>
            </a:spcAft>
            <a:buNone/>
          </a:pPr>
          <a:r>
            <a:rPr lang="en-US" altLang="en-US" sz="1000" kern="1200" dirty="0">
              <a:solidFill>
                <a:schemeClr val="bg1"/>
              </a:solidFill>
              <a:latin typeface="Poppins" panose="00000500000000000000" pitchFamily="2" charset="0"/>
              <a:cs typeface="Poppins" panose="00000500000000000000" pitchFamily="2" charset="0"/>
            </a:rPr>
            <a:t>State your name and location</a:t>
          </a:r>
        </a:p>
      </dsp:txBody>
      <dsp:txXfrm>
        <a:off x="58934" y="1067443"/>
        <a:ext cx="1091567" cy="491100"/>
      </dsp:txXfrm>
    </dsp:sp>
    <dsp:sp modelId="{8CA15E22-B6A1-437E-A657-D2F3CAB2014F}">
      <dsp:nvSpPr>
        <dsp:cNvPr id="0" name=""/>
        <dsp:cNvSpPr/>
      </dsp:nvSpPr>
      <dsp:spPr>
        <a:xfrm>
          <a:off x="1182973" y="786729"/>
          <a:ext cx="1095282" cy="945870"/>
        </a:xfrm>
        <a:prstGeom prst="chevron">
          <a:avLst>
            <a:gd name="adj" fmla="val 4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1A5F05-D0D6-425D-AF0D-75CF4DA9A833}">
      <dsp:nvSpPr>
        <dsp:cNvPr id="0" name=""/>
        <dsp:cNvSpPr/>
      </dsp:nvSpPr>
      <dsp:spPr>
        <a:xfrm>
          <a:off x="1286139" y="1004264"/>
          <a:ext cx="1097718" cy="617456"/>
        </a:xfrm>
        <a:prstGeom prst="roundRect">
          <a:avLst>
            <a:gd name="adj" fmla="val 10000"/>
          </a:avLst>
        </a:prstGeom>
        <a:solidFill>
          <a:srgbClr val="FF0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ts val="0"/>
            </a:spcAft>
            <a:buNone/>
          </a:pPr>
          <a:r>
            <a:rPr lang="en-US" altLang="en-US" sz="1000" kern="1200" dirty="0">
              <a:solidFill>
                <a:schemeClr val="bg1"/>
              </a:solidFill>
              <a:latin typeface="Poppins" panose="00000500000000000000" pitchFamily="2" charset="0"/>
              <a:cs typeface="Poppins" panose="00000500000000000000" pitchFamily="2" charset="0"/>
            </a:rPr>
            <a:t>The person’s name you are calling about</a:t>
          </a:r>
        </a:p>
      </dsp:txBody>
      <dsp:txXfrm>
        <a:off x="1304224" y="1022349"/>
        <a:ext cx="1061548" cy="581286"/>
      </dsp:txXfrm>
    </dsp:sp>
    <dsp:sp modelId="{E29C7E8B-70F6-4A2F-A73C-83E6320C5832}">
      <dsp:nvSpPr>
        <dsp:cNvPr id="0" name=""/>
        <dsp:cNvSpPr/>
      </dsp:nvSpPr>
      <dsp:spPr>
        <a:xfrm>
          <a:off x="2401051" y="757714"/>
          <a:ext cx="971312" cy="1003900"/>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5A2F7C-BD4E-4A56-92C0-524318750FC3}">
      <dsp:nvSpPr>
        <dsp:cNvPr id="0" name=""/>
        <dsp:cNvSpPr/>
      </dsp:nvSpPr>
      <dsp:spPr>
        <a:xfrm>
          <a:off x="2532832" y="1008106"/>
          <a:ext cx="916519" cy="609773"/>
        </a:xfrm>
        <a:prstGeom prst="roundRect">
          <a:avLst>
            <a:gd name="adj" fmla="val 10000"/>
          </a:avLst>
        </a:prstGeom>
        <a:solidFill>
          <a:srgbClr val="FF0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ts val="0"/>
            </a:spcAft>
            <a:buNone/>
          </a:pPr>
          <a:r>
            <a:rPr lang="en-US" altLang="en-US" sz="1000" kern="1200" dirty="0">
              <a:solidFill>
                <a:schemeClr val="bg1"/>
              </a:solidFill>
              <a:latin typeface="Poppins" panose="00000500000000000000" pitchFamily="2" charset="0"/>
              <a:cs typeface="Poppins" panose="00000500000000000000" pitchFamily="2" charset="0"/>
            </a:rPr>
            <a:t>Current problem/</a:t>
          </a:r>
        </a:p>
        <a:p>
          <a:pPr marL="0" lvl="0" indent="0" algn="ctr" defTabSz="444500">
            <a:lnSpc>
              <a:spcPct val="90000"/>
            </a:lnSpc>
            <a:spcBef>
              <a:spcPct val="0"/>
            </a:spcBef>
            <a:spcAft>
              <a:spcPts val="0"/>
            </a:spcAft>
            <a:buNone/>
          </a:pPr>
          <a:r>
            <a:rPr lang="en-US" altLang="en-US" sz="1000" kern="1200" dirty="0">
              <a:solidFill>
                <a:schemeClr val="bg1"/>
              </a:solidFill>
              <a:latin typeface="Poppins" panose="00000500000000000000" pitchFamily="2" charset="0"/>
              <a:cs typeface="Poppins" panose="00000500000000000000" pitchFamily="2" charset="0"/>
            </a:rPr>
            <a:t>situation</a:t>
          </a:r>
        </a:p>
      </dsp:txBody>
      <dsp:txXfrm>
        <a:off x="2550692" y="1025966"/>
        <a:ext cx="880799" cy="574053"/>
      </dsp:txXfrm>
    </dsp:sp>
    <dsp:sp modelId="{0BB5462A-DC30-499F-A86F-99D56EF43BF0}">
      <dsp:nvSpPr>
        <dsp:cNvPr id="0" name=""/>
        <dsp:cNvSpPr/>
      </dsp:nvSpPr>
      <dsp:spPr>
        <a:xfrm>
          <a:off x="3466544" y="739679"/>
          <a:ext cx="1015732" cy="1039971"/>
        </a:xfrm>
        <a:prstGeom prst="chevron">
          <a:avLst>
            <a:gd name="adj" fmla="val 4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7A59D2-48A9-49B5-B257-29E6402059EF}">
      <dsp:nvSpPr>
        <dsp:cNvPr id="0" name=""/>
        <dsp:cNvSpPr/>
      </dsp:nvSpPr>
      <dsp:spPr>
        <a:xfrm>
          <a:off x="3618627" y="1003122"/>
          <a:ext cx="896163" cy="607915"/>
        </a:xfrm>
        <a:prstGeom prst="roundRect">
          <a:avLst>
            <a:gd name="adj" fmla="val 10000"/>
          </a:avLst>
        </a:prstGeom>
        <a:solidFill>
          <a:srgbClr val="FF0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ts val="0"/>
            </a:spcAft>
            <a:buNone/>
          </a:pPr>
          <a:r>
            <a:rPr lang="en-US" altLang="en-US" sz="1000" kern="1200" dirty="0">
              <a:solidFill>
                <a:schemeClr val="bg1"/>
              </a:solidFill>
              <a:latin typeface="Poppins" panose="00000500000000000000" pitchFamily="2" charset="0"/>
              <a:cs typeface="Poppins" panose="00000500000000000000" pitchFamily="2" charset="0"/>
            </a:rPr>
            <a:t>Person’s allergies</a:t>
          </a:r>
        </a:p>
      </dsp:txBody>
      <dsp:txXfrm>
        <a:off x="3636432" y="1020927"/>
        <a:ext cx="860553" cy="572305"/>
      </dsp:txXfrm>
    </dsp:sp>
    <dsp:sp modelId="{6F79F9E7-AAA6-455A-B44C-E256B245081B}">
      <dsp:nvSpPr>
        <dsp:cNvPr id="0" name=""/>
        <dsp:cNvSpPr/>
      </dsp:nvSpPr>
      <dsp:spPr>
        <a:xfrm>
          <a:off x="4544070" y="739679"/>
          <a:ext cx="1056389" cy="1039971"/>
        </a:xfrm>
        <a:prstGeom prst="chevron">
          <a:avLst>
            <a:gd name="adj" fmla="val 4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44E9DF-3651-4402-A3D4-7C0D9F0F9198}">
      <dsp:nvSpPr>
        <dsp:cNvPr id="0" name=""/>
        <dsp:cNvSpPr/>
      </dsp:nvSpPr>
      <dsp:spPr>
        <a:xfrm>
          <a:off x="4628765" y="1045322"/>
          <a:ext cx="1095768" cy="535342"/>
        </a:xfrm>
        <a:prstGeom prst="roundRect">
          <a:avLst>
            <a:gd name="adj" fmla="val 10000"/>
          </a:avLst>
        </a:prstGeom>
        <a:solidFill>
          <a:srgbClr val="FF0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ts val="0"/>
            </a:spcAft>
            <a:buNone/>
          </a:pPr>
          <a:r>
            <a:rPr lang="en-US" altLang="en-US" sz="1000" kern="1200" dirty="0">
              <a:solidFill>
                <a:schemeClr val="bg1"/>
              </a:solidFill>
              <a:latin typeface="Poppins" panose="00000500000000000000" pitchFamily="2" charset="0"/>
              <a:cs typeface="Poppins" panose="00000500000000000000" pitchFamily="2" charset="0"/>
            </a:rPr>
            <a:t>The person’s vital signs</a:t>
          </a:r>
        </a:p>
        <a:p>
          <a:pPr marL="0" lvl="0" indent="0" algn="ctr" defTabSz="444500">
            <a:lnSpc>
              <a:spcPct val="90000"/>
            </a:lnSpc>
            <a:spcBef>
              <a:spcPct val="0"/>
            </a:spcBef>
            <a:spcAft>
              <a:spcPts val="0"/>
            </a:spcAft>
            <a:buNone/>
          </a:pPr>
          <a:r>
            <a:rPr lang="en-US" altLang="en-US" sz="1000" kern="1200" dirty="0">
              <a:solidFill>
                <a:schemeClr val="bg1"/>
              </a:solidFill>
              <a:latin typeface="Poppins" panose="00000500000000000000" pitchFamily="2" charset="0"/>
              <a:cs typeface="Poppins" panose="00000500000000000000" pitchFamily="2" charset="0"/>
            </a:rPr>
            <a:t>If indicated </a:t>
          </a:r>
        </a:p>
      </dsp:txBody>
      <dsp:txXfrm>
        <a:off x="4644445" y="1061002"/>
        <a:ext cx="1064408" cy="503982"/>
      </dsp:txXfrm>
    </dsp:sp>
    <dsp:sp modelId="{496E6204-4789-4323-81DA-1102CE34D9E6}">
      <dsp:nvSpPr>
        <dsp:cNvPr id="0" name=""/>
        <dsp:cNvSpPr/>
      </dsp:nvSpPr>
      <dsp:spPr>
        <a:xfrm>
          <a:off x="5741726" y="735170"/>
          <a:ext cx="1023474" cy="1048988"/>
        </a:xfrm>
        <a:prstGeom prst="chevron">
          <a:avLst>
            <a:gd name="adj" fmla="val 4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6FE476-7525-4017-9939-632E595399B5}">
      <dsp:nvSpPr>
        <dsp:cNvPr id="0" name=""/>
        <dsp:cNvSpPr/>
      </dsp:nvSpPr>
      <dsp:spPr>
        <a:xfrm>
          <a:off x="5820200" y="1065850"/>
          <a:ext cx="1075921" cy="508180"/>
        </a:xfrm>
        <a:prstGeom prst="roundRect">
          <a:avLst>
            <a:gd name="adj" fmla="val 10000"/>
          </a:avLst>
        </a:prstGeom>
        <a:solidFill>
          <a:srgbClr val="FF0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ts val="0"/>
            </a:spcAft>
            <a:buNone/>
          </a:pPr>
          <a:r>
            <a:rPr lang="en-US" altLang="en-US" sz="1000" b="0" kern="1200" dirty="0">
              <a:solidFill>
                <a:schemeClr val="bg1"/>
              </a:solidFill>
              <a:latin typeface="Poppins" panose="00000500000000000000" pitchFamily="2" charset="0"/>
              <a:cs typeface="Poppins" panose="00000500000000000000" pitchFamily="2" charset="0"/>
            </a:rPr>
            <a:t>HAVE THE MAR’s IN HAND</a:t>
          </a:r>
        </a:p>
      </dsp:txBody>
      <dsp:txXfrm>
        <a:off x="5835084" y="1080734"/>
        <a:ext cx="1046153" cy="4784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6907EE-9F9B-4D04-A085-CDF80AAA6CD9}">
      <dsp:nvSpPr>
        <dsp:cNvPr id="0" name=""/>
        <dsp:cNvSpPr/>
      </dsp:nvSpPr>
      <dsp:spPr>
        <a:xfrm rot="5400000">
          <a:off x="1323366" y="77817"/>
          <a:ext cx="769055" cy="669078"/>
        </a:xfrm>
        <a:prstGeom prst="hexagon">
          <a:avLst>
            <a:gd name="adj" fmla="val 25000"/>
            <a:gd name="vf" fmla="val 115470"/>
          </a:avLst>
        </a:prstGeom>
        <a:blipFill rotWithShape="0">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477619" y="147673"/>
        <a:ext cx="460548" cy="529367"/>
      </dsp:txXfrm>
    </dsp:sp>
    <dsp:sp modelId="{39D81305-12C9-4AB3-97C7-1E6937C77F7C}">
      <dsp:nvSpPr>
        <dsp:cNvPr id="0" name=""/>
        <dsp:cNvSpPr/>
      </dsp:nvSpPr>
      <dsp:spPr>
        <a:xfrm>
          <a:off x="1910334" y="285431"/>
          <a:ext cx="858266" cy="461664"/>
        </a:xfrm>
        <a:prstGeom prst="rect">
          <a:avLst/>
        </a:prstGeom>
        <a:noFill/>
        <a:ln>
          <a:noFill/>
        </a:ln>
        <a:effectLst/>
      </dsp:spPr>
      <dsp:style>
        <a:lnRef idx="0">
          <a:scrgbClr r="0" g="0" b="0"/>
        </a:lnRef>
        <a:fillRef idx="0">
          <a:scrgbClr r="0" g="0" b="0"/>
        </a:fillRef>
        <a:effectRef idx="0">
          <a:scrgbClr r="0" g="0" b="0"/>
        </a:effectRef>
        <a:fontRef idx="minor"/>
      </dsp:style>
    </dsp:sp>
    <dsp:sp modelId="{7D600938-9D43-46C4-8E4E-114F15ABCBD4}">
      <dsp:nvSpPr>
        <dsp:cNvPr id="0" name=""/>
        <dsp:cNvSpPr/>
      </dsp:nvSpPr>
      <dsp:spPr>
        <a:xfrm rot="5400000">
          <a:off x="233612" y="188653"/>
          <a:ext cx="769055" cy="669078"/>
        </a:xfrm>
        <a:prstGeom prst="hexagon">
          <a:avLst>
            <a:gd name="adj" fmla="val 25000"/>
            <a:gd name="vf" fmla="val 115470"/>
          </a:avLst>
        </a:prstGeom>
        <a:blipFill rotWithShape="0">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87865" y="258509"/>
        <a:ext cx="460548" cy="529367"/>
      </dsp:txXfrm>
    </dsp:sp>
    <dsp:sp modelId="{7C2B1796-EECE-4C98-8C99-BAB88C746AD9}">
      <dsp:nvSpPr>
        <dsp:cNvPr id="0" name=""/>
        <dsp:cNvSpPr/>
      </dsp:nvSpPr>
      <dsp:spPr>
        <a:xfrm rot="5400000">
          <a:off x="808277" y="834498"/>
          <a:ext cx="769055" cy="669078"/>
        </a:xfrm>
        <a:prstGeom prst="hexagon">
          <a:avLst>
            <a:gd name="adj" fmla="val 25000"/>
            <a:gd name="vf" fmla="val 115470"/>
          </a:avLst>
        </a:prstGeom>
        <a:blipFill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962530" y="904354"/>
        <a:ext cx="460548" cy="529367"/>
      </dsp:txXfrm>
    </dsp:sp>
    <dsp:sp modelId="{391179EB-7AEE-4CB3-9336-200D9D7F146A}">
      <dsp:nvSpPr>
        <dsp:cNvPr id="0" name=""/>
        <dsp:cNvSpPr/>
      </dsp:nvSpPr>
      <dsp:spPr>
        <a:xfrm>
          <a:off x="9734" y="938321"/>
          <a:ext cx="811111" cy="461433"/>
        </a:xfrm>
        <a:prstGeom prst="rect">
          <a:avLst/>
        </a:prstGeom>
        <a:noFill/>
        <a:ln>
          <a:noFill/>
        </a:ln>
        <a:effectLst/>
      </dsp:spPr>
      <dsp:style>
        <a:lnRef idx="0">
          <a:scrgbClr r="0" g="0" b="0"/>
        </a:lnRef>
        <a:fillRef idx="0">
          <a:scrgbClr r="0" g="0" b="0"/>
        </a:fillRef>
        <a:effectRef idx="0">
          <a:scrgbClr r="0" g="0" b="0"/>
        </a:effectRef>
        <a:fontRef idx="minor"/>
      </dsp:style>
    </dsp:sp>
    <dsp:sp modelId="{3658330E-5896-41E2-AF53-972983B382FC}">
      <dsp:nvSpPr>
        <dsp:cNvPr id="0" name=""/>
        <dsp:cNvSpPr/>
      </dsp:nvSpPr>
      <dsp:spPr>
        <a:xfrm rot="5400000">
          <a:off x="1786730" y="1010389"/>
          <a:ext cx="769055" cy="669078"/>
        </a:xfrm>
        <a:prstGeom prst="hexagon">
          <a:avLst>
            <a:gd name="adj" fmla="val 25000"/>
            <a:gd name="vf" fmla="val 115470"/>
          </a:avLst>
        </a:prstGeom>
        <a:blipFill rotWithShape="0">
          <a:blip xmlns:r="http://schemas.openxmlformats.org/officeDocument/2006/relationships" r:embed="rId4">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940983" y="1080245"/>
        <a:ext cx="460548" cy="529367"/>
      </dsp:txXfrm>
    </dsp:sp>
    <dsp:sp modelId="{94437D53-C9CC-4F41-8516-8BD03C39E5EE}">
      <dsp:nvSpPr>
        <dsp:cNvPr id="0" name=""/>
        <dsp:cNvSpPr/>
      </dsp:nvSpPr>
      <dsp:spPr>
        <a:xfrm rot="5400000">
          <a:off x="699906" y="2075762"/>
          <a:ext cx="769055" cy="669078"/>
        </a:xfrm>
        <a:prstGeom prst="hexagon">
          <a:avLst>
            <a:gd name="adj" fmla="val 25000"/>
            <a:gd name="vf" fmla="val 115470"/>
          </a:avLst>
        </a:prstGeom>
        <a:blipFill rotWithShape="0">
          <a:blip xmlns:r="http://schemas.openxmlformats.org/officeDocument/2006/relationships" r:embed="rId5">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rot="-5400000">
        <a:off x="854159" y="2145618"/>
        <a:ext cx="460548" cy="529367"/>
      </dsp:txXfrm>
    </dsp:sp>
    <dsp:sp modelId="{70861942-EAB8-433A-B7D7-699CC2D08677}">
      <dsp:nvSpPr>
        <dsp:cNvPr id="0" name=""/>
        <dsp:cNvSpPr/>
      </dsp:nvSpPr>
      <dsp:spPr>
        <a:xfrm>
          <a:off x="1936455" y="1591095"/>
          <a:ext cx="806023" cy="461433"/>
        </a:xfrm>
        <a:prstGeom prst="rect">
          <a:avLst/>
        </a:prstGeom>
        <a:noFill/>
        <a:ln>
          <a:noFill/>
        </a:ln>
        <a:effectLst/>
      </dsp:spPr>
      <dsp:style>
        <a:lnRef idx="0">
          <a:scrgbClr r="0" g="0" b="0"/>
        </a:lnRef>
        <a:fillRef idx="0">
          <a:scrgbClr r="0" g="0" b="0"/>
        </a:fillRef>
        <a:effectRef idx="0">
          <a:scrgbClr r="0" g="0" b="0"/>
        </a:effectRef>
        <a:fontRef idx="minor"/>
      </dsp:style>
    </dsp:sp>
    <dsp:sp modelId="{AEDB02E4-8125-4DCE-9E0C-96C61C70CA23}">
      <dsp:nvSpPr>
        <dsp:cNvPr id="0" name=""/>
        <dsp:cNvSpPr/>
      </dsp:nvSpPr>
      <dsp:spPr>
        <a:xfrm rot="5400000">
          <a:off x="46577" y="1643760"/>
          <a:ext cx="769055" cy="669078"/>
        </a:xfrm>
        <a:prstGeom prst="hexagon">
          <a:avLst>
            <a:gd name="adj" fmla="val 25000"/>
            <a:gd name="vf" fmla="val 115470"/>
          </a:avLst>
        </a:prstGeom>
        <a:blipFill rotWithShape="0">
          <a:blip xmlns:r="http://schemas.openxmlformats.org/officeDocument/2006/relationships" r:embed="rId6">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00830" y="1713616"/>
        <a:ext cx="460548" cy="529367"/>
      </dsp:txXfrm>
    </dsp:sp>
    <dsp:sp modelId="{7889948C-0E7F-48DD-9C28-CFECDEBA815A}">
      <dsp:nvSpPr>
        <dsp:cNvPr id="0" name=""/>
        <dsp:cNvSpPr/>
      </dsp:nvSpPr>
      <dsp:spPr>
        <a:xfrm rot="5400000">
          <a:off x="718935" y="2133456"/>
          <a:ext cx="769055" cy="669078"/>
        </a:xfrm>
        <a:prstGeom prst="hexagon">
          <a:avLst>
            <a:gd name="adj" fmla="val 25000"/>
            <a:gd name="vf" fmla="val 115470"/>
          </a:avLst>
        </a:prstGeom>
        <a:solidFill>
          <a:schemeClr val="accent4">
            <a:lumMod val="60000"/>
            <a:lumOff val="40000"/>
            <a:alpha val="5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5400000">
        <a:off x="873188" y="2203312"/>
        <a:ext cx="460548" cy="529367"/>
      </dsp:txXfrm>
    </dsp:sp>
    <dsp:sp modelId="{80E17079-F2A7-42BE-BE7D-D4510E12341B}">
      <dsp:nvSpPr>
        <dsp:cNvPr id="0" name=""/>
        <dsp:cNvSpPr/>
      </dsp:nvSpPr>
      <dsp:spPr>
        <a:xfrm>
          <a:off x="0" y="2243869"/>
          <a:ext cx="830580" cy="461433"/>
        </a:xfrm>
        <a:prstGeom prst="rect">
          <a:avLst/>
        </a:prstGeom>
        <a:noFill/>
        <a:ln>
          <a:noFill/>
        </a:ln>
        <a:effectLst/>
      </dsp:spPr>
      <dsp:style>
        <a:lnRef idx="0">
          <a:scrgbClr r="0" g="0" b="0"/>
        </a:lnRef>
        <a:fillRef idx="0">
          <a:scrgbClr r="0" g="0" b="0"/>
        </a:fillRef>
        <a:effectRef idx="0">
          <a:scrgbClr r="0" g="0" b="0"/>
        </a:effectRef>
        <a:fontRef idx="minor"/>
      </dsp:style>
    </dsp:sp>
    <dsp:sp modelId="{E17133B5-5A1C-458D-A0A4-D9CC5EA19355}">
      <dsp:nvSpPr>
        <dsp:cNvPr id="0" name=""/>
        <dsp:cNvSpPr/>
      </dsp:nvSpPr>
      <dsp:spPr>
        <a:xfrm rot="5400000">
          <a:off x="1732910" y="2133456"/>
          <a:ext cx="769055" cy="669078"/>
        </a:xfrm>
        <a:prstGeom prst="hexagon">
          <a:avLst>
            <a:gd name="adj" fmla="val 25000"/>
            <a:gd name="vf" fmla="val 115470"/>
          </a:avLst>
        </a:prstGeom>
        <a:blipFill rotWithShape="0">
          <a:blip xmlns:r="http://schemas.openxmlformats.org/officeDocument/2006/relationships" r:embed="rId7">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887163" y="2203312"/>
        <a:ext cx="460548" cy="5293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6A828-97FC-4DCD-9491-A24DC7735E06}">
      <dsp:nvSpPr>
        <dsp:cNvPr id="0" name=""/>
        <dsp:cNvSpPr/>
      </dsp:nvSpPr>
      <dsp:spPr>
        <a:xfrm rot="5400000">
          <a:off x="-171647" y="173246"/>
          <a:ext cx="1144319" cy="80102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altLang="en-US" sz="1000" b="1" i="1" u="sng" kern="1200" dirty="0">
              <a:solidFill>
                <a:schemeClr val="bg1"/>
              </a:solidFill>
              <a:latin typeface="Poppins" panose="00000500000000000000" pitchFamily="2" charset="0"/>
              <a:cs typeface="Poppins" panose="00000500000000000000" pitchFamily="2" charset="0"/>
            </a:rPr>
            <a:t>Treatments</a:t>
          </a:r>
          <a:r>
            <a:rPr lang="en-US" altLang="en-US" sz="1000" kern="1200" dirty="0">
              <a:solidFill>
                <a:schemeClr val="bg1"/>
              </a:solidFill>
              <a:latin typeface="Poppins" panose="00000500000000000000" pitchFamily="2" charset="0"/>
              <a:cs typeface="Poppins" panose="00000500000000000000" pitchFamily="2" charset="0"/>
            </a:rPr>
            <a:t> </a:t>
          </a:r>
          <a:endParaRPr lang="en-US" sz="1000" kern="1200" dirty="0">
            <a:solidFill>
              <a:schemeClr val="bg1"/>
            </a:solidFill>
            <a:latin typeface="Poppins" panose="00000500000000000000" pitchFamily="2" charset="0"/>
            <a:cs typeface="Poppins" panose="00000500000000000000" pitchFamily="2" charset="0"/>
          </a:endParaRPr>
        </a:p>
      </dsp:txBody>
      <dsp:txXfrm rot="-5400000">
        <a:off x="2" y="402110"/>
        <a:ext cx="801023" cy="343296"/>
      </dsp:txXfrm>
    </dsp:sp>
    <dsp:sp modelId="{1A6EF0FA-6D08-4225-86E9-B4E9870F4451}">
      <dsp:nvSpPr>
        <dsp:cNvPr id="0" name=""/>
        <dsp:cNvSpPr/>
      </dsp:nvSpPr>
      <dsp:spPr>
        <a:xfrm rot="5400000">
          <a:off x="3129480" y="-2326858"/>
          <a:ext cx="743807" cy="540072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altLang="en-US" sz="1200" kern="1200" dirty="0">
              <a:solidFill>
                <a:schemeClr val="accent1">
                  <a:lumMod val="50000"/>
                </a:schemeClr>
              </a:solidFill>
              <a:latin typeface="Poppins" panose="00000500000000000000" pitchFamily="2" charset="0"/>
              <a:cs typeface="Poppins" panose="00000500000000000000" pitchFamily="2" charset="0"/>
            </a:rPr>
            <a:t>requires an </a:t>
          </a:r>
          <a:r>
            <a:rPr lang="en-US" altLang="en-US" sz="1200" b="1" i="1" kern="1200" dirty="0">
              <a:solidFill>
                <a:schemeClr val="accent1">
                  <a:lumMod val="50000"/>
                </a:schemeClr>
              </a:solidFill>
              <a:latin typeface="Poppins" panose="00000500000000000000" pitchFamily="2" charset="0"/>
              <a:cs typeface="Poppins" panose="00000500000000000000" pitchFamily="2" charset="0"/>
            </a:rPr>
            <a:t>order</a:t>
          </a:r>
          <a:r>
            <a:rPr lang="en-US" altLang="en-US" sz="1200" kern="1200" dirty="0">
              <a:solidFill>
                <a:schemeClr val="accent1">
                  <a:lumMod val="50000"/>
                </a:schemeClr>
              </a:solidFill>
              <a:latin typeface="Poppins" panose="00000500000000000000" pitchFamily="2" charset="0"/>
              <a:cs typeface="Poppins" panose="00000500000000000000" pitchFamily="2" charset="0"/>
            </a:rPr>
            <a:t> from a legally authorized prescriber (Physician)  </a:t>
          </a:r>
          <a:endParaRPr lang="en-US" sz="1200" kern="1200" dirty="0">
            <a:solidFill>
              <a:schemeClr val="accent1">
                <a:lumMod val="50000"/>
              </a:schemeClr>
            </a:solidFill>
            <a:latin typeface="Poppins" panose="00000500000000000000" pitchFamily="2" charset="0"/>
            <a:cs typeface="Poppins" panose="00000500000000000000" pitchFamily="2" charset="0"/>
          </a:endParaRPr>
        </a:p>
      </dsp:txBody>
      <dsp:txXfrm rot="-5400000">
        <a:off x="801023" y="37909"/>
        <a:ext cx="5364412" cy="671187"/>
      </dsp:txXfrm>
    </dsp:sp>
    <dsp:sp modelId="{4F3AE5F7-61FA-4627-88A1-E0BAE4DE310C}">
      <dsp:nvSpPr>
        <dsp:cNvPr id="0" name=""/>
        <dsp:cNvSpPr/>
      </dsp:nvSpPr>
      <dsp:spPr>
        <a:xfrm rot="5400000">
          <a:off x="-171647" y="1115378"/>
          <a:ext cx="1144319" cy="80102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altLang="en-US" sz="1000" b="1" i="1" u="sng" kern="1200" dirty="0">
              <a:solidFill>
                <a:schemeClr val="bg1"/>
              </a:solidFill>
              <a:latin typeface="Poppins" panose="00000500000000000000" pitchFamily="2" charset="0"/>
              <a:cs typeface="Poppins" panose="00000500000000000000" pitchFamily="2" charset="0"/>
            </a:rPr>
            <a:t>Treatments</a:t>
          </a:r>
          <a:r>
            <a:rPr lang="en-US" altLang="en-US" sz="1000" kern="1200" dirty="0">
              <a:solidFill>
                <a:schemeClr val="bg1"/>
              </a:solidFill>
              <a:latin typeface="Poppins" panose="00000500000000000000" pitchFamily="2" charset="0"/>
              <a:cs typeface="Poppins" panose="00000500000000000000" pitchFamily="2" charset="0"/>
            </a:rPr>
            <a:t> </a:t>
          </a:r>
          <a:endParaRPr lang="en-US" sz="1000" kern="1200" dirty="0">
            <a:solidFill>
              <a:schemeClr val="bg1"/>
            </a:solidFill>
            <a:latin typeface="Poppins" panose="00000500000000000000" pitchFamily="2" charset="0"/>
            <a:cs typeface="Poppins" panose="00000500000000000000" pitchFamily="2" charset="0"/>
          </a:endParaRPr>
        </a:p>
      </dsp:txBody>
      <dsp:txXfrm rot="-5400000">
        <a:off x="2" y="1344242"/>
        <a:ext cx="801023" cy="343296"/>
      </dsp:txXfrm>
    </dsp:sp>
    <dsp:sp modelId="{ABBED1FF-7703-4AC8-B381-3C228C3ACBB5}">
      <dsp:nvSpPr>
        <dsp:cNvPr id="0" name=""/>
        <dsp:cNvSpPr/>
      </dsp:nvSpPr>
      <dsp:spPr>
        <a:xfrm rot="5400000">
          <a:off x="3129480" y="-1384727"/>
          <a:ext cx="743807" cy="540072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altLang="en-US" sz="1200" kern="1200" dirty="0">
              <a:solidFill>
                <a:schemeClr val="accent2">
                  <a:lumMod val="75000"/>
                </a:schemeClr>
              </a:solidFill>
              <a:latin typeface="Poppins" panose="00000500000000000000" pitchFamily="2" charset="0"/>
              <a:cs typeface="Poppins" panose="00000500000000000000" pitchFamily="2" charset="0"/>
            </a:rPr>
            <a:t>are </a:t>
          </a:r>
          <a:r>
            <a:rPr lang="en-US" altLang="en-US" sz="1200" b="1" i="1" kern="1200" dirty="0">
              <a:solidFill>
                <a:schemeClr val="accent2">
                  <a:lumMod val="75000"/>
                </a:schemeClr>
              </a:solidFill>
              <a:latin typeface="Poppins" panose="00000500000000000000" pitchFamily="2" charset="0"/>
              <a:cs typeface="Poppins" panose="00000500000000000000" pitchFamily="2" charset="0"/>
            </a:rPr>
            <a:t>ordered</a:t>
          </a:r>
          <a:r>
            <a:rPr lang="en-US" altLang="en-US" sz="1200" kern="1200" dirty="0">
              <a:solidFill>
                <a:schemeClr val="accent2">
                  <a:lumMod val="75000"/>
                </a:schemeClr>
              </a:solidFill>
              <a:latin typeface="Poppins" panose="00000500000000000000" pitchFamily="2" charset="0"/>
              <a:cs typeface="Poppins" panose="00000500000000000000" pitchFamily="2" charset="0"/>
            </a:rPr>
            <a:t> to address a specific problem</a:t>
          </a:r>
          <a:endParaRPr lang="en-US" sz="1200" kern="1200" dirty="0">
            <a:solidFill>
              <a:schemeClr val="accent2">
                <a:lumMod val="75000"/>
              </a:schemeClr>
            </a:solidFill>
            <a:latin typeface="Poppins" panose="00000500000000000000" pitchFamily="2" charset="0"/>
            <a:cs typeface="Poppins" panose="00000500000000000000" pitchFamily="2" charset="0"/>
          </a:endParaRPr>
        </a:p>
      </dsp:txBody>
      <dsp:txXfrm rot="-5400000">
        <a:off x="801023" y="980040"/>
        <a:ext cx="5364412" cy="671187"/>
      </dsp:txXfrm>
    </dsp:sp>
    <dsp:sp modelId="{3AFCF255-9931-47C6-A7FE-3727E1B2D819}">
      <dsp:nvSpPr>
        <dsp:cNvPr id="0" name=""/>
        <dsp:cNvSpPr/>
      </dsp:nvSpPr>
      <dsp:spPr>
        <a:xfrm rot="5400000">
          <a:off x="-171647" y="2057509"/>
          <a:ext cx="1144319" cy="80102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altLang="en-US" sz="1000" b="1" i="1" u="sng" kern="1200" dirty="0">
              <a:solidFill>
                <a:schemeClr val="bg1"/>
              </a:solidFill>
              <a:latin typeface="Poppins" panose="00000500000000000000" pitchFamily="2" charset="0"/>
              <a:cs typeface="Poppins" panose="00000500000000000000" pitchFamily="2" charset="0"/>
            </a:rPr>
            <a:t>Treatments</a:t>
          </a:r>
          <a:r>
            <a:rPr lang="en-US" altLang="en-US" sz="1000" kern="1200" dirty="0">
              <a:solidFill>
                <a:schemeClr val="tx2">
                  <a:lumMod val="75000"/>
                </a:schemeClr>
              </a:solidFill>
              <a:latin typeface="Poppins" panose="00000500000000000000" pitchFamily="2" charset="0"/>
              <a:cs typeface="Poppins" panose="00000500000000000000" pitchFamily="2" charset="0"/>
            </a:rPr>
            <a:t> </a:t>
          </a:r>
          <a:endParaRPr lang="en-US" sz="1000" kern="1200" dirty="0">
            <a:solidFill>
              <a:schemeClr val="tx2">
                <a:lumMod val="75000"/>
              </a:schemeClr>
            </a:solidFill>
            <a:latin typeface="Poppins" panose="00000500000000000000" pitchFamily="2" charset="0"/>
            <a:cs typeface="Poppins" panose="00000500000000000000" pitchFamily="2" charset="0"/>
          </a:endParaRPr>
        </a:p>
      </dsp:txBody>
      <dsp:txXfrm rot="-5400000">
        <a:off x="2" y="2286373"/>
        <a:ext cx="801023" cy="343296"/>
      </dsp:txXfrm>
    </dsp:sp>
    <dsp:sp modelId="{8794C057-1538-45B6-BD40-2428609DF94E}">
      <dsp:nvSpPr>
        <dsp:cNvPr id="0" name=""/>
        <dsp:cNvSpPr/>
      </dsp:nvSpPr>
      <dsp:spPr>
        <a:xfrm rot="5400000">
          <a:off x="3129480" y="-442595"/>
          <a:ext cx="743807" cy="540072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FontTx/>
            <a:buNone/>
          </a:pPr>
          <a:r>
            <a:rPr lang="en-US" altLang="en-US" sz="1200" kern="1200" dirty="0">
              <a:solidFill>
                <a:schemeClr val="tx2">
                  <a:lumMod val="75000"/>
                </a:schemeClr>
              </a:solidFill>
              <a:latin typeface="Poppins" panose="00000500000000000000" pitchFamily="2" charset="0"/>
              <a:cs typeface="Poppins" panose="00000500000000000000" pitchFamily="2" charset="0"/>
            </a:rPr>
            <a:t>Treatments are transcribed to the MAR</a:t>
          </a:r>
          <a:endParaRPr lang="en-US" sz="1200" kern="1200" dirty="0">
            <a:solidFill>
              <a:schemeClr val="tx2">
                <a:lumMod val="75000"/>
              </a:schemeClr>
            </a:solidFill>
            <a:latin typeface="Poppins" panose="00000500000000000000" pitchFamily="2" charset="0"/>
            <a:cs typeface="Poppins" panose="00000500000000000000" pitchFamily="2" charset="0"/>
          </a:endParaRPr>
        </a:p>
        <a:p>
          <a:pPr marL="114300" lvl="1" indent="-114300" algn="l" defTabSz="533400">
            <a:lnSpc>
              <a:spcPct val="90000"/>
            </a:lnSpc>
            <a:spcBef>
              <a:spcPct val="0"/>
            </a:spcBef>
            <a:spcAft>
              <a:spcPct val="15000"/>
            </a:spcAft>
            <a:buFontTx/>
            <a:buNone/>
          </a:pPr>
          <a:r>
            <a:rPr lang="en-US" altLang="en-US" sz="1200" kern="1200" dirty="0">
              <a:solidFill>
                <a:schemeClr val="tx2">
                  <a:lumMod val="75000"/>
                </a:schemeClr>
              </a:solidFill>
              <a:latin typeface="Poppins" panose="00000500000000000000" pitchFamily="2" charset="0"/>
              <a:cs typeface="Poppins" panose="00000500000000000000" pitchFamily="2" charset="0"/>
            </a:rPr>
            <a:t>The MAR must be initialed after the treatment is completed as ordered</a:t>
          </a:r>
          <a:endParaRPr lang="en-US" altLang="en-US" sz="1200" b="1" i="1" kern="1200" dirty="0">
            <a:solidFill>
              <a:schemeClr val="tx2">
                <a:lumMod val="75000"/>
              </a:schemeClr>
            </a:solidFill>
            <a:latin typeface="Poppins" panose="00000500000000000000" pitchFamily="2" charset="0"/>
            <a:cs typeface="Poppins" panose="00000500000000000000" pitchFamily="2" charset="0"/>
          </a:endParaRPr>
        </a:p>
      </dsp:txBody>
      <dsp:txXfrm rot="-5400000">
        <a:off x="801023" y="1922172"/>
        <a:ext cx="5364412" cy="6711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33061-6A24-43A4-86C5-B275A8711FA1}">
      <dsp:nvSpPr>
        <dsp:cNvPr id="0" name=""/>
        <dsp:cNvSpPr/>
      </dsp:nvSpPr>
      <dsp:spPr>
        <a:xfrm>
          <a:off x="2221929" y="360"/>
          <a:ext cx="3332894" cy="140696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FontTx/>
            <a:buNone/>
          </a:pPr>
          <a:r>
            <a:rPr lang="en-US" altLang="en-US" sz="1600" kern="1200" dirty="0">
              <a:solidFill>
                <a:schemeClr val="tx2">
                  <a:lumMod val="75000"/>
                </a:schemeClr>
              </a:solidFill>
              <a:latin typeface="Poor Richard" panose="02080502050505020702" pitchFamily="18" charset="0"/>
              <a:cs typeface="Poppins" panose="00000500000000000000" pitchFamily="2" charset="0"/>
            </a:rPr>
            <a:t>When sunscreen is </a:t>
          </a:r>
          <a:r>
            <a:rPr lang="en-US" altLang="en-US" sz="1600" b="1" i="1" u="sng" kern="1200" dirty="0">
              <a:solidFill>
                <a:schemeClr val="tx2">
                  <a:lumMod val="75000"/>
                </a:schemeClr>
              </a:solidFill>
              <a:latin typeface="Poor Richard" panose="02080502050505020702" pitchFamily="18" charset="0"/>
              <a:cs typeface="Poppins" panose="00000500000000000000" pitchFamily="2" charset="0"/>
            </a:rPr>
            <a:t>ordered</a:t>
          </a:r>
          <a:r>
            <a:rPr lang="en-US" altLang="en-US" sz="1600" kern="1200" dirty="0">
              <a:solidFill>
                <a:schemeClr val="tx2">
                  <a:lumMod val="75000"/>
                </a:schemeClr>
              </a:solidFill>
              <a:latin typeface="Poor Richard" panose="02080502050505020702" pitchFamily="18" charset="0"/>
              <a:cs typeface="Poppins" panose="00000500000000000000" pitchFamily="2" charset="0"/>
            </a:rPr>
            <a:t> by a legally authorized prescriber for the person to be used any time they go outside, and the MAR documented</a:t>
          </a:r>
          <a:endParaRPr lang="en-US" sz="1600" kern="1200" dirty="0">
            <a:solidFill>
              <a:schemeClr val="tx2">
                <a:lumMod val="75000"/>
              </a:schemeClr>
            </a:solidFill>
            <a:latin typeface="Poor Richard" panose="02080502050505020702" pitchFamily="18" charset="0"/>
            <a:cs typeface="Poppins" panose="00000500000000000000" pitchFamily="2" charset="0"/>
          </a:endParaRPr>
        </a:p>
      </dsp:txBody>
      <dsp:txXfrm>
        <a:off x="2221929" y="176230"/>
        <a:ext cx="2805283" cy="1055222"/>
      </dsp:txXfrm>
    </dsp:sp>
    <dsp:sp modelId="{78726E0D-281E-4861-9D5D-9EE1D555DF27}">
      <dsp:nvSpPr>
        <dsp:cNvPr id="0" name=""/>
        <dsp:cNvSpPr/>
      </dsp:nvSpPr>
      <dsp:spPr>
        <a:xfrm>
          <a:off x="0" y="360"/>
          <a:ext cx="2221929" cy="14069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altLang="en-US" sz="2000" b="1" i="1" u="sng" kern="1200" dirty="0">
              <a:solidFill>
                <a:schemeClr val="bg1"/>
              </a:solidFill>
              <a:latin typeface="Poor Richard" panose="02080502050505020702" pitchFamily="18" charset="0"/>
              <a:cs typeface="Poppins" panose="00000500000000000000" pitchFamily="2" charset="0"/>
            </a:rPr>
            <a:t>Treatment</a:t>
          </a:r>
          <a:r>
            <a:rPr lang="en-US" altLang="en-US" sz="2000" kern="1200" dirty="0">
              <a:solidFill>
                <a:schemeClr val="tx2">
                  <a:lumMod val="75000"/>
                </a:schemeClr>
              </a:solidFill>
              <a:latin typeface="Poor Richard" panose="02080502050505020702" pitchFamily="18" charset="0"/>
              <a:cs typeface="Poppins" panose="00000500000000000000" pitchFamily="2" charset="0"/>
            </a:rPr>
            <a:t> </a:t>
          </a:r>
          <a:endParaRPr lang="en-US" sz="2000" kern="1200" dirty="0">
            <a:solidFill>
              <a:schemeClr val="tx2">
                <a:lumMod val="75000"/>
              </a:schemeClr>
            </a:solidFill>
            <a:latin typeface="Poor Richard" panose="02080502050505020702" pitchFamily="18" charset="0"/>
            <a:cs typeface="Poppins" panose="00000500000000000000" pitchFamily="2" charset="0"/>
          </a:endParaRPr>
        </a:p>
      </dsp:txBody>
      <dsp:txXfrm>
        <a:off x="68682" y="69042"/>
        <a:ext cx="2084565" cy="1269598"/>
      </dsp:txXfrm>
    </dsp:sp>
    <dsp:sp modelId="{4AF30755-1E9D-4EDF-B55C-BFD9DAAAE331}">
      <dsp:nvSpPr>
        <dsp:cNvPr id="0" name=""/>
        <dsp:cNvSpPr/>
      </dsp:nvSpPr>
      <dsp:spPr>
        <a:xfrm>
          <a:off x="2221929" y="1548019"/>
          <a:ext cx="3332894" cy="140696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14300" lvl="1" indent="-114300" algn="l" defTabSz="577850">
            <a:lnSpc>
              <a:spcPct val="90000"/>
            </a:lnSpc>
            <a:spcBef>
              <a:spcPct val="0"/>
            </a:spcBef>
            <a:spcAft>
              <a:spcPct val="15000"/>
            </a:spcAft>
            <a:buChar char="•"/>
          </a:pPr>
          <a:endParaRPr lang="en-US" sz="1300" kern="1200" dirty="0">
            <a:latin typeface="Poor Richard" panose="02080502050505020702" pitchFamily="18" charset="0"/>
            <a:cs typeface="Poppins" panose="00000500000000000000" pitchFamily="2" charset="0"/>
          </a:endParaRPr>
        </a:p>
        <a:p>
          <a:pPr marL="171450" lvl="1" indent="-171450" algn="l" defTabSz="711200">
            <a:lnSpc>
              <a:spcPct val="90000"/>
            </a:lnSpc>
            <a:spcBef>
              <a:spcPct val="0"/>
            </a:spcBef>
            <a:spcAft>
              <a:spcPct val="15000"/>
            </a:spcAft>
            <a:buFontTx/>
            <a:buNone/>
          </a:pPr>
          <a:r>
            <a:rPr lang="en-US" altLang="en-US" sz="1600" kern="1200" dirty="0">
              <a:solidFill>
                <a:schemeClr val="accent2">
                  <a:lumMod val="75000"/>
                </a:schemeClr>
              </a:solidFill>
              <a:latin typeface="Poor Richard" panose="02080502050505020702" pitchFamily="18" charset="0"/>
              <a:cs typeface="Poppins" panose="00000500000000000000" pitchFamily="2" charset="0"/>
            </a:rPr>
            <a:t>When sunscreen is used to protect someone’s skin against the negative effects of prolonged exposure to the sun </a:t>
          </a:r>
          <a:endParaRPr lang="en-US" sz="1600" kern="1200" dirty="0">
            <a:solidFill>
              <a:schemeClr val="accent2">
                <a:lumMod val="75000"/>
              </a:schemeClr>
            </a:solidFill>
            <a:latin typeface="Poor Richard" panose="02080502050505020702" pitchFamily="18" charset="0"/>
            <a:cs typeface="Poppins" panose="00000500000000000000" pitchFamily="2" charset="0"/>
          </a:endParaRPr>
        </a:p>
        <a:p>
          <a:pPr marL="114300" lvl="1" indent="-114300" algn="l" defTabSz="577850">
            <a:lnSpc>
              <a:spcPct val="90000"/>
            </a:lnSpc>
            <a:spcBef>
              <a:spcPct val="0"/>
            </a:spcBef>
            <a:spcAft>
              <a:spcPct val="15000"/>
            </a:spcAft>
            <a:buFontTx/>
            <a:buNone/>
          </a:pPr>
          <a:endParaRPr lang="en-US" sz="1300" kern="1200" dirty="0"/>
        </a:p>
      </dsp:txBody>
      <dsp:txXfrm>
        <a:off x="2221929" y="1723889"/>
        <a:ext cx="2805283" cy="1055222"/>
      </dsp:txXfrm>
    </dsp:sp>
    <dsp:sp modelId="{1A49F8F3-2B83-4B81-9861-835C69FB6AA3}">
      <dsp:nvSpPr>
        <dsp:cNvPr id="0" name=""/>
        <dsp:cNvSpPr/>
      </dsp:nvSpPr>
      <dsp:spPr>
        <a:xfrm>
          <a:off x="0" y="1548019"/>
          <a:ext cx="2221929" cy="14069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altLang="en-US" sz="2000" b="1" i="1" u="sng" kern="1200" dirty="0">
              <a:solidFill>
                <a:schemeClr val="bg1"/>
              </a:solidFill>
              <a:latin typeface="Poor Richard" panose="02080502050505020702" pitchFamily="18" charset="0"/>
              <a:cs typeface="Poppins" panose="00000500000000000000" pitchFamily="2" charset="0"/>
            </a:rPr>
            <a:t>Personal Care</a:t>
          </a:r>
          <a:endParaRPr lang="en-US" sz="2000" kern="1200" dirty="0">
            <a:solidFill>
              <a:schemeClr val="bg1"/>
            </a:solidFill>
            <a:latin typeface="Poor Richard" panose="02080502050505020702" pitchFamily="18" charset="0"/>
            <a:cs typeface="Poppins" panose="00000500000000000000" pitchFamily="2" charset="0"/>
          </a:endParaRPr>
        </a:p>
      </dsp:txBody>
      <dsp:txXfrm>
        <a:off x="68682" y="1616701"/>
        <a:ext cx="2084565" cy="12695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0ABD88-22E9-499E-96AC-9AA68C8CA898}">
      <dsp:nvSpPr>
        <dsp:cNvPr id="0" name=""/>
        <dsp:cNvSpPr/>
      </dsp:nvSpPr>
      <dsp:spPr>
        <a:xfrm>
          <a:off x="0" y="0"/>
          <a:ext cx="4003964" cy="1206177"/>
        </a:xfrm>
        <a:prstGeom prst="rect">
          <a:avLst/>
        </a:prstGeom>
        <a:solidFill>
          <a:schemeClr val="accent6">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en-US" sz="2000" kern="1200" dirty="0">
              <a:latin typeface="Poppins" panose="00000500000000000000" pitchFamily="2" charset="0"/>
              <a:cs typeface="Poppins" panose="00000500000000000000" pitchFamily="2" charset="0"/>
            </a:rPr>
            <a:t>The severity of medication errors is noted by Levels – There are three levels. </a:t>
          </a:r>
          <a:endParaRPr lang="en-US" sz="2000" kern="1200" dirty="0"/>
        </a:p>
      </dsp:txBody>
      <dsp:txXfrm>
        <a:off x="0" y="0"/>
        <a:ext cx="4003964" cy="1206177"/>
      </dsp:txXfrm>
    </dsp:sp>
    <dsp:sp modelId="{C94C7FA6-B94B-48D1-8365-5D3F7C84BD13}">
      <dsp:nvSpPr>
        <dsp:cNvPr id="0" name=""/>
        <dsp:cNvSpPr/>
      </dsp:nvSpPr>
      <dsp:spPr>
        <a:xfrm>
          <a:off x="1955" y="1206177"/>
          <a:ext cx="1333351" cy="25329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Poppins" panose="00000500000000000000" pitchFamily="2" charset="0"/>
              <a:cs typeface="Poppins" panose="00000500000000000000" pitchFamily="2" charset="0"/>
            </a:rPr>
            <a:t>A Level I error is a monitoring error</a:t>
          </a:r>
        </a:p>
        <a:p>
          <a:pPr marL="0" lvl="0" indent="0" algn="ctr" defTabSz="355600">
            <a:lnSpc>
              <a:spcPct val="90000"/>
            </a:lnSpc>
            <a:spcBef>
              <a:spcPct val="0"/>
            </a:spcBef>
            <a:spcAft>
              <a:spcPct val="35000"/>
            </a:spcAft>
            <a:buFont typeface="Arial" panose="020B0604020202020204" pitchFamily="34" charset="0"/>
            <a:buNone/>
          </a:pPr>
          <a:r>
            <a:rPr lang="en-US" sz="800" kern="1200" dirty="0">
              <a:latin typeface="Poppins" panose="00000500000000000000" pitchFamily="2" charset="0"/>
              <a:cs typeface="Poppins" panose="00000500000000000000" pitchFamily="2" charset="0"/>
            </a:rPr>
            <a:t>A Level I error is an incident in which the person experienced no or minimal adverse consequences AND no treatment or intervention other then monitoring or observation is required. </a:t>
          </a:r>
        </a:p>
        <a:p>
          <a:pPr marL="0" lvl="0" indent="0" algn="ctr" defTabSz="355600">
            <a:lnSpc>
              <a:spcPct val="90000"/>
            </a:lnSpc>
            <a:spcBef>
              <a:spcPct val="0"/>
            </a:spcBef>
            <a:spcAft>
              <a:spcPct val="35000"/>
            </a:spcAft>
            <a:buNone/>
          </a:pPr>
          <a:r>
            <a:rPr lang="en-US" sz="800" kern="1200" dirty="0">
              <a:latin typeface="Poppins" panose="00000500000000000000" pitchFamily="2" charset="0"/>
              <a:cs typeface="Poppins" panose="00000500000000000000" pitchFamily="2" charset="0"/>
            </a:rPr>
            <a:t>Lack of appropriate documentation on the MAR after medication administration is a Level I medication error</a:t>
          </a:r>
        </a:p>
      </dsp:txBody>
      <dsp:txXfrm>
        <a:off x="1955" y="1206177"/>
        <a:ext cx="1333351" cy="2532971"/>
      </dsp:txXfrm>
    </dsp:sp>
    <dsp:sp modelId="{87FBFA0B-4CBA-4802-9076-8EA104D79FD7}">
      <dsp:nvSpPr>
        <dsp:cNvPr id="0" name=""/>
        <dsp:cNvSpPr/>
      </dsp:nvSpPr>
      <dsp:spPr>
        <a:xfrm>
          <a:off x="1335306" y="1206177"/>
          <a:ext cx="1333351" cy="25329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altLang="en-US" sz="800" kern="1200">
              <a:latin typeface="Poppins" panose="00000500000000000000" pitchFamily="2" charset="0"/>
              <a:cs typeface="Poppins" panose="00000500000000000000" pitchFamily="2" charset="0"/>
            </a:rPr>
            <a:t>A Level II error is a </a:t>
          </a:r>
          <a:r>
            <a:rPr lang="en-US" altLang="en-US" sz="800" b="1" i="1" u="sng" kern="1200">
              <a:latin typeface="Poppins" panose="00000500000000000000" pitchFamily="2" charset="0"/>
              <a:cs typeface="Poppins" panose="00000500000000000000" pitchFamily="2" charset="0"/>
            </a:rPr>
            <a:t>treatment/intervention error. </a:t>
          </a:r>
        </a:p>
        <a:p>
          <a:pPr marL="0" lvl="0" indent="0" algn="ctr" defTabSz="355600">
            <a:lnSpc>
              <a:spcPct val="90000"/>
            </a:lnSpc>
            <a:spcBef>
              <a:spcPct val="0"/>
            </a:spcBef>
            <a:spcAft>
              <a:spcPct val="35000"/>
            </a:spcAft>
            <a:buNone/>
          </a:pPr>
          <a:r>
            <a:rPr lang="en-US" altLang="en-US" sz="800" kern="1200">
              <a:latin typeface="Poppins" panose="00000500000000000000" pitchFamily="2" charset="0"/>
              <a:cs typeface="Poppins" panose="00000500000000000000" pitchFamily="2" charset="0"/>
            </a:rPr>
            <a:t>A Level II medication error is an incident in which the person experienced short term, reversible adverse consequence AND treatment or intervention in addition to monitoring is required.</a:t>
          </a:r>
        </a:p>
        <a:p>
          <a:pPr marL="0" lvl="0" indent="0" algn="ctr" defTabSz="355600">
            <a:lnSpc>
              <a:spcPct val="90000"/>
            </a:lnSpc>
            <a:spcBef>
              <a:spcPct val="0"/>
            </a:spcBef>
            <a:spcAft>
              <a:spcPct val="35000"/>
            </a:spcAft>
            <a:buNone/>
          </a:pPr>
          <a:r>
            <a:rPr lang="en-US" altLang="en-US" sz="800" kern="1200">
              <a:latin typeface="Poppins" panose="00000500000000000000" pitchFamily="2" charset="0"/>
              <a:cs typeface="Poppins" panose="00000500000000000000" pitchFamily="2" charset="0"/>
            </a:rPr>
            <a:t>Sending a person to the emergency room in response to a medication error is a Level II medication error.</a:t>
          </a:r>
          <a:endParaRPr lang="en-US" altLang="en-US" sz="800" b="1" i="1" u="sng" kern="1200">
            <a:latin typeface="Poppins" panose="00000500000000000000" pitchFamily="2" charset="0"/>
            <a:cs typeface="Poppins" panose="00000500000000000000" pitchFamily="2" charset="0"/>
          </a:endParaRPr>
        </a:p>
      </dsp:txBody>
      <dsp:txXfrm>
        <a:off x="1335306" y="1206177"/>
        <a:ext cx="1333351" cy="2532971"/>
      </dsp:txXfrm>
    </dsp:sp>
    <dsp:sp modelId="{A0B62D16-CE44-40C4-B847-2554672D44B7}">
      <dsp:nvSpPr>
        <dsp:cNvPr id="0" name=""/>
        <dsp:cNvSpPr/>
      </dsp:nvSpPr>
      <dsp:spPr>
        <a:xfrm>
          <a:off x="2670612" y="1206177"/>
          <a:ext cx="1333351" cy="25329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altLang="en-US" sz="800" kern="1200">
              <a:latin typeface="Poppins" panose="00000500000000000000" pitchFamily="2" charset="0"/>
              <a:cs typeface="Poppins" panose="00000500000000000000" pitchFamily="2" charset="0"/>
            </a:rPr>
            <a:t>A Level III medication error is a </a:t>
          </a:r>
          <a:r>
            <a:rPr lang="en-US" altLang="en-US" sz="800" b="1" i="1" u="sng" kern="1200">
              <a:latin typeface="Poppins" panose="00000500000000000000" pitchFamily="2" charset="0"/>
              <a:cs typeface="Poppins" panose="00000500000000000000" pitchFamily="2" charset="0"/>
            </a:rPr>
            <a:t>sentinel event</a:t>
          </a:r>
          <a:r>
            <a:rPr lang="en-US" altLang="en-US" sz="800" kern="1200">
              <a:latin typeface="Poppins" panose="00000500000000000000" pitchFamily="2" charset="0"/>
              <a:cs typeface="Poppins" panose="00000500000000000000" pitchFamily="2" charset="0"/>
            </a:rPr>
            <a:t>.  </a:t>
          </a:r>
        </a:p>
        <a:p>
          <a:pPr marL="0" lvl="0" indent="0" algn="ctr" defTabSz="355600">
            <a:lnSpc>
              <a:spcPct val="90000"/>
            </a:lnSpc>
            <a:spcBef>
              <a:spcPct val="0"/>
            </a:spcBef>
            <a:spcAft>
              <a:spcPct val="35000"/>
            </a:spcAft>
            <a:buNone/>
          </a:pPr>
          <a:endParaRPr lang="en-US" altLang="en-US" sz="800" kern="1200">
            <a:latin typeface="Poppins" panose="00000500000000000000" pitchFamily="2" charset="0"/>
            <a:cs typeface="Poppins" panose="00000500000000000000" pitchFamily="2" charset="0"/>
          </a:endParaRPr>
        </a:p>
        <a:p>
          <a:pPr marL="0" lvl="0" indent="0" algn="ctr" defTabSz="355600">
            <a:lnSpc>
              <a:spcPct val="90000"/>
            </a:lnSpc>
            <a:spcBef>
              <a:spcPct val="0"/>
            </a:spcBef>
            <a:spcAft>
              <a:spcPct val="35000"/>
            </a:spcAft>
            <a:buNone/>
          </a:pPr>
          <a:r>
            <a:rPr lang="en-US" altLang="en-US" sz="800" kern="1200">
              <a:latin typeface="Poppins" panose="00000500000000000000" pitchFamily="2" charset="0"/>
              <a:cs typeface="Poppins" panose="00000500000000000000" pitchFamily="2" charset="0"/>
            </a:rPr>
            <a:t>A Level III medication error is an incident in which the person experienced life threatening and/or permanent adverse consequence. </a:t>
          </a:r>
        </a:p>
        <a:p>
          <a:pPr marL="0" lvl="0" indent="0" algn="ctr" defTabSz="355600">
            <a:lnSpc>
              <a:spcPct val="90000"/>
            </a:lnSpc>
            <a:spcBef>
              <a:spcPct val="0"/>
            </a:spcBef>
            <a:spcAft>
              <a:spcPct val="35000"/>
            </a:spcAft>
            <a:buNone/>
          </a:pPr>
          <a:r>
            <a:rPr lang="en-US" altLang="en-US" sz="800" kern="1200">
              <a:latin typeface="Poppins" panose="00000500000000000000" pitchFamily="2" charset="0"/>
              <a:cs typeface="Poppins" panose="00000500000000000000" pitchFamily="2" charset="0"/>
            </a:rPr>
            <a:t>Hospital admission in response to a medication error is a Level III medication error. </a:t>
          </a:r>
        </a:p>
      </dsp:txBody>
      <dsp:txXfrm>
        <a:off x="2670612" y="1206177"/>
        <a:ext cx="1333351" cy="2532971"/>
      </dsp:txXfrm>
    </dsp:sp>
    <dsp:sp modelId="{74FCF77F-5AFC-407D-932B-92D1ABD6862D}">
      <dsp:nvSpPr>
        <dsp:cNvPr id="0" name=""/>
        <dsp:cNvSpPr/>
      </dsp:nvSpPr>
      <dsp:spPr>
        <a:xfrm>
          <a:off x="0" y="3739148"/>
          <a:ext cx="4003964" cy="281441"/>
        </a:xfrm>
        <a:prstGeom prst="rect">
          <a:avLst/>
        </a:prstGeom>
        <a:solidFill>
          <a:schemeClr val="accent6">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Nurse demonstrates how to correctly use/administer any forms of medication your MAC’s use or may potentially use in your agency.  YOU WILL NEED PROPS here  fake meds, delivery devices, can use </a:t>
            </a:r>
            <a:r>
              <a:rPr lang="en-US" dirty="0" err="1"/>
              <a:t>Utube</a:t>
            </a:r>
            <a:r>
              <a:rPr lang="en-US" dirty="0"/>
              <a:t> videos if you can find them.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You have reviewed MAC I  (great break time)</a:t>
            </a:r>
          </a:p>
          <a:p>
            <a:endParaRPr lang="en-US" dirty="0"/>
          </a:p>
        </p:txBody>
      </p:sp>
    </p:spTree>
    <p:extLst>
      <p:ext uri="{BB962C8B-B14F-4D97-AF65-F5344CB8AC3E}">
        <p14:creationId xmlns:p14="http://schemas.microsoft.com/office/powerpoint/2010/main" val="3939205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MAS Nurse can be RN or LPN</a:t>
            </a:r>
          </a:p>
          <a:p>
            <a:r>
              <a:rPr lang="en-US" sz="1800" b="1" i="0" u="none" strike="noStrike" baseline="0" dirty="0">
                <a:solidFill>
                  <a:srgbClr val="000000"/>
                </a:solidFill>
                <a:latin typeface="Courier New" panose="02070309020205020404" pitchFamily="49" charset="0"/>
              </a:rPr>
              <a:t>610-X-7-.06 Alabama Department Of Mental Health Residential Community Programs. </a:t>
            </a:r>
            <a:endParaRPr lang="en-US" sz="1800" b="0" i="0" u="none" strike="noStrike" baseline="0" dirty="0">
              <a:solidFill>
                <a:srgbClr val="000000"/>
              </a:solidFill>
              <a:latin typeface="Courier New" panose="02070309020205020404" pitchFamily="49" charset="0"/>
            </a:endParaRPr>
          </a:p>
          <a:p>
            <a:pPr marL="501650" indent="-342900">
              <a:buFontTx/>
              <a:buAutoNum type="arabicParenR"/>
            </a:pPr>
            <a:r>
              <a:rPr lang="en-US" sz="1800" b="0" i="0" u="none" strike="noStrike" baseline="0" dirty="0">
                <a:solidFill>
                  <a:srgbClr val="000000"/>
                </a:solidFill>
                <a:latin typeface="Courier New" panose="02070309020205020404" pitchFamily="49" charset="0"/>
              </a:rPr>
              <a:t>Alabama Department of Mental Health shall train </a:t>
            </a:r>
            <a:r>
              <a:rPr lang="en-US" sz="1800" b="1" i="1" u="sng" strike="noStrike" baseline="0" dirty="0">
                <a:solidFill>
                  <a:srgbClr val="000000"/>
                </a:solidFill>
                <a:latin typeface="Courier New" panose="02070309020205020404" pitchFamily="49" charset="0"/>
              </a:rPr>
              <a:t>licensed nurses by the Alabama Department of Mental Health </a:t>
            </a:r>
            <a:r>
              <a:rPr lang="en-US" sz="1800" b="0" i="0" u="none" strike="noStrike" baseline="0" dirty="0">
                <a:solidFill>
                  <a:srgbClr val="000000"/>
                </a:solidFill>
                <a:latin typeface="Courier New" panose="02070309020205020404" pitchFamily="49" charset="0"/>
              </a:rPr>
              <a:t>approved nurse delegation programs: Program (NDP) and the Medication Administration Supervisor (MAS). </a:t>
            </a:r>
          </a:p>
          <a:p>
            <a:r>
              <a:rPr lang="en-US" sz="1800" b="0" i="0" u="none" strike="noStrike" baseline="0" dirty="0">
                <a:solidFill>
                  <a:srgbClr val="000000"/>
                </a:solidFill>
                <a:latin typeface="Courier New" panose="02070309020205020404" pitchFamily="49" charset="0"/>
              </a:rPr>
              <a:t>(a) The licensed nurse identifies the appropriate individual(s) to assist in providing prescribed medications who has: </a:t>
            </a:r>
          </a:p>
          <a:p>
            <a:pPr marL="158750" indent="0">
              <a:buFontTx/>
              <a:buNone/>
            </a:pPr>
            <a:r>
              <a:rPr lang="en-US" sz="1800" b="0" i="0" u="none" strike="noStrike" baseline="0" dirty="0">
                <a:solidFill>
                  <a:srgbClr val="000000"/>
                </a:solidFill>
                <a:latin typeface="Courier New" panose="02070309020205020404" pitchFamily="49" charset="0"/>
              </a:rPr>
              <a:t>1. Completed the ADMH Medication Assistance Certification (MAC) Training Program Part I with a score of at least 90% on the test for each of the six modules, via a computerized </a:t>
            </a:r>
            <a:r>
              <a:rPr lang="en-US" sz="1800" b="0" i="0" u="none" strike="noStrike" baseline="0" dirty="0" err="1">
                <a:solidFill>
                  <a:srgbClr val="000000"/>
                </a:solidFill>
                <a:latin typeface="Courier New" panose="02070309020205020404" pitchFamily="49" charset="0"/>
              </a:rPr>
              <a:t>ELearning</a:t>
            </a:r>
            <a:r>
              <a:rPr lang="en-US" sz="1800" b="0" i="0" u="none" strike="noStrike" baseline="0" dirty="0">
                <a:solidFill>
                  <a:srgbClr val="000000"/>
                </a:solidFill>
                <a:latin typeface="Courier New" panose="02070309020205020404" pitchFamily="49" charset="0"/>
              </a:rPr>
              <a:t> System/Program. </a:t>
            </a:r>
          </a:p>
          <a:p>
            <a:pPr marL="158750" indent="0">
              <a:buFontTx/>
              <a:buNone/>
            </a:pPr>
            <a:r>
              <a:rPr lang="en-US" sz="1800" b="0" i="0" u="none" strike="noStrike" baseline="0" dirty="0">
                <a:solidFill>
                  <a:srgbClr val="000000"/>
                </a:solidFill>
                <a:latin typeface="Courier New" panose="02070309020205020404" pitchFamily="49" charset="0"/>
              </a:rPr>
              <a:t>2. Completed a minimum of eight hours of ADMH and MAC Training Program Part II, taught by a MAS trained licensed nurse. </a:t>
            </a:r>
          </a:p>
          <a:p>
            <a:pPr marL="158750" indent="0">
              <a:buFontTx/>
              <a:buNone/>
            </a:pPr>
            <a:r>
              <a:rPr lang="en-US" sz="1800" b="0" i="0" u="none" strike="noStrike" baseline="0" dirty="0">
                <a:solidFill>
                  <a:srgbClr val="000000"/>
                </a:solidFill>
                <a:latin typeface="Courier New" panose="02070309020205020404" pitchFamily="49" charset="0"/>
              </a:rPr>
              <a:t>3. Successfully demonstrated all nursing tasks delegated. </a:t>
            </a:r>
            <a:endParaRPr lang="en-US" b="1" dirty="0"/>
          </a:p>
        </p:txBody>
      </p:sp>
    </p:spTree>
    <p:extLst>
      <p:ext uri="{BB962C8B-B14F-4D97-AF65-F5344CB8AC3E}">
        <p14:creationId xmlns:p14="http://schemas.microsoft.com/office/powerpoint/2010/main" val="2710582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d62e8f689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d62e8f689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bd6c00e73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bd6c00e73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Great opportunity to explain the process of care …..Nurse completes assessment- develops plan of care- plan of care directs what is delegated to the MAC (give meds, vitals, I &amp; O’s, weight, assist with special diet)</a:t>
            </a:r>
          </a:p>
          <a:p>
            <a:pPr marL="0" lvl="0" indent="0" algn="l" rtl="0">
              <a:spcBef>
                <a:spcPts val="0"/>
              </a:spcBef>
              <a:spcAft>
                <a:spcPts val="0"/>
              </a:spcAft>
              <a:buNone/>
            </a:pPr>
            <a:r>
              <a:rPr lang="en-US" dirty="0"/>
              <a:t>The MAC is the extension of Nurse, Eyes, ears, hands</a:t>
            </a:r>
          </a:p>
          <a:p>
            <a:pPr marL="0" lvl="0" indent="0" algn="l" rtl="0">
              <a:spcBef>
                <a:spcPts val="0"/>
              </a:spcBef>
              <a:spcAft>
                <a:spcPts val="0"/>
              </a:spcAft>
              <a:buNone/>
            </a:pPr>
            <a:r>
              <a:rPr lang="en-US" dirty="0"/>
              <a:t>Importance of communication</a:t>
            </a:r>
          </a:p>
          <a:p>
            <a:pPr marL="0" lvl="0" indent="0" algn="l" rtl="0">
              <a:spcBef>
                <a:spcPts val="0"/>
              </a:spcBef>
              <a:spcAft>
                <a:spcPts val="0"/>
              </a:spcAft>
              <a:buNone/>
            </a:pPr>
            <a:r>
              <a:rPr lang="en-US" dirty="0"/>
              <a:t>Availability of MAS nurse</a:t>
            </a: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d62e8f689e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d62e8f689e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Nurse explain the Do’s and </a:t>
            </a:r>
            <a:r>
              <a:rPr lang="en-US" dirty="0" err="1"/>
              <a:t>don’t’s</a:t>
            </a:r>
            <a:r>
              <a:rPr lang="en-US" dirty="0"/>
              <a:t> of PRN medication</a:t>
            </a:r>
          </a:p>
          <a:p>
            <a:pPr marL="0" lvl="0" indent="0" algn="l" rtl="0">
              <a:spcBef>
                <a:spcPts val="0"/>
              </a:spcBef>
              <a:spcAft>
                <a:spcPts val="0"/>
              </a:spcAft>
              <a:buNone/>
            </a:pPr>
            <a:r>
              <a:rPr lang="en-US" dirty="0"/>
              <a:t>Time to explain the MAC call log or your agency’s documentation process NDP 6</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r>
              <a:rPr lang="en-US" dirty="0"/>
              <a:t>Nurse to recognize a status change</a:t>
            </a:r>
          </a:p>
          <a:p>
            <a:pPr marL="158750" indent="0">
              <a:buFontTx/>
              <a:buNone/>
            </a:pPr>
            <a:r>
              <a:rPr lang="en-US" dirty="0"/>
              <a:t>What is likely with your population   you can add in slides to fit your population</a:t>
            </a:r>
          </a:p>
          <a:p>
            <a:pPr marL="158750" indent="0">
              <a:buFontTx/>
              <a:buNone/>
            </a:pPr>
            <a:endParaRPr lang="en-US" dirty="0"/>
          </a:p>
        </p:txBody>
      </p:sp>
    </p:spTree>
    <p:extLst>
      <p:ext uri="{BB962C8B-B14F-4D97-AF65-F5344CB8AC3E}">
        <p14:creationId xmlns:p14="http://schemas.microsoft.com/office/powerpoint/2010/main" val="4260942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1" i="0" dirty="0">
                <a:effectLst/>
                <a:latin typeface="-apple-system"/>
              </a:rPr>
              <a:t>Onychogryphosis or ram s horn nails. Nail disease, when toenails grow thicker and faster, than the normal toenails.  These nails require checking, clipping and filing frequently</a:t>
            </a:r>
          </a:p>
          <a:p>
            <a:endParaRPr lang="en-US" dirty="0"/>
          </a:p>
        </p:txBody>
      </p:sp>
    </p:spTree>
    <p:extLst>
      <p:ext uri="{BB962C8B-B14F-4D97-AF65-F5344CB8AC3E}">
        <p14:creationId xmlns:p14="http://schemas.microsoft.com/office/powerpoint/2010/main" val="328781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we live together we tend to share everything</a:t>
            </a:r>
          </a:p>
          <a:p>
            <a:r>
              <a:rPr lang="en-US" dirty="0"/>
              <a:t>People who take multiple medication have a higher chance of affecting their liver</a:t>
            </a:r>
          </a:p>
        </p:txBody>
      </p:sp>
    </p:spTree>
    <p:extLst>
      <p:ext uri="{BB962C8B-B14F-4D97-AF65-F5344CB8AC3E}">
        <p14:creationId xmlns:p14="http://schemas.microsoft.com/office/powerpoint/2010/main" val="366356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is important for nutritional purposes to have and maintain good teeth/oral hygiene. </a:t>
            </a:r>
          </a:p>
          <a:p>
            <a:r>
              <a:rPr lang="en-US" dirty="0"/>
              <a:t>Nurses here is your chance to explain healthy poop</a:t>
            </a:r>
          </a:p>
        </p:txBody>
      </p:sp>
    </p:spTree>
    <p:extLst>
      <p:ext uri="{BB962C8B-B14F-4D97-AF65-F5344CB8AC3E}">
        <p14:creationId xmlns:p14="http://schemas.microsoft.com/office/powerpoint/2010/main" val="1168832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endParaRPr lang="en-US" dirty="0"/>
          </a:p>
        </p:txBody>
      </p:sp>
    </p:spTree>
    <p:extLst>
      <p:ext uri="{BB962C8B-B14F-4D97-AF65-F5344CB8AC3E}">
        <p14:creationId xmlns:p14="http://schemas.microsoft.com/office/powerpoint/2010/main" val="2644739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MAC II requires a review of MAC I, Agency  NDP policy and </a:t>
            </a:r>
            <a:r>
              <a:rPr lang="en-US"/>
              <a:t>procedure review, </a:t>
            </a:r>
            <a:r>
              <a:rPr lang="en-US" dirty="0"/>
              <a:t>a skills competency checklist completed, the delegation form signed by MAC and Nurse</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da53429037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da5342903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Nurses there should be some version of contact information posted/available for the MAC to call you </a:t>
            </a:r>
          </a:p>
          <a:p>
            <a:pPr marL="0" lvl="0" indent="0" algn="l" rtl="0">
              <a:spcBef>
                <a:spcPts val="0"/>
              </a:spcBef>
              <a:spcAft>
                <a:spcPts val="0"/>
              </a:spcAft>
              <a:buNone/>
            </a:pPr>
            <a:r>
              <a:rPr lang="en-US" dirty="0"/>
              <a:t>Nurse should specify here how to contact you- agency P &amp; P for call        (It is NOT acceptable for the MAC to call the house manager/agency provider and that person determine when to call nurse)</a:t>
            </a:r>
          </a:p>
          <a:p>
            <a:pPr marL="0" lvl="0" indent="0" algn="l" rtl="0">
              <a:spcBef>
                <a:spcPts val="0"/>
              </a:spcBef>
              <a:spcAft>
                <a:spcPts val="0"/>
              </a:spcAft>
              <a:buNone/>
            </a:pPr>
            <a:r>
              <a:rPr lang="en-US" dirty="0"/>
              <a:t>Agency’s are responsible for having a nurse available for call 24/7</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d62e8f689e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d62e8f689e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Nurse must educate the MAC on the information they need to have readily available when the call nurse</a:t>
            </a:r>
          </a:p>
          <a:p>
            <a:pPr marL="0" lvl="0" indent="0" algn="l" rtl="0">
              <a:spcBef>
                <a:spcPts val="0"/>
              </a:spcBef>
              <a:spcAft>
                <a:spcPts val="0"/>
              </a:spcAft>
              <a:buNone/>
            </a:pPr>
            <a:r>
              <a:rPr lang="en-US" dirty="0"/>
              <a:t>Many potential MAC’s have no Medical experience/training</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d62e8f689e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d62e8f689e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Nurse give examples of a call, how to correctly present the information – address how you will be notified of the PRN follow up</a:t>
            </a:r>
          </a:p>
          <a:p>
            <a:pPr marL="0" lvl="0" indent="0" algn="l" rtl="0">
              <a:spcBef>
                <a:spcPts val="0"/>
              </a:spcBef>
              <a:spcAft>
                <a:spcPts val="0"/>
              </a:spcAft>
              <a:buNone/>
            </a:pPr>
            <a:r>
              <a:rPr lang="en-US" dirty="0"/>
              <a:t>Teach MAC’s to describe behaviors</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d62e8f689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d62e8f689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Nurse reiterate that MAC’s should call whenever they are concerned, or confused about  a delegated task</a:t>
            </a:r>
          </a:p>
          <a:p>
            <a:pPr marL="0" lvl="0" indent="0" algn="l" rtl="0">
              <a:spcBef>
                <a:spcPts val="0"/>
              </a:spcBef>
              <a:spcAft>
                <a:spcPts val="0"/>
              </a:spcAft>
              <a:buNone/>
            </a:pPr>
            <a:r>
              <a:rPr lang="en-US" dirty="0"/>
              <a:t>MAC’s call Nurses about Medication and Medical problems – not house managers</a:t>
            </a:r>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Setting up a practice lab saves time for the Nurse  and provides the Potential MAC with time to get a routine in place. </a:t>
            </a:r>
            <a:r>
              <a:rPr lang="en-US"/>
              <a:t>Allows </a:t>
            </a:r>
            <a:endParaRPr lang="en-US" dirty="0"/>
          </a:p>
        </p:txBody>
      </p:sp>
    </p:spTree>
    <p:extLst>
      <p:ext uri="{BB962C8B-B14F-4D97-AF65-F5344CB8AC3E}">
        <p14:creationId xmlns:p14="http://schemas.microsoft.com/office/powerpoint/2010/main" val="137907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d62e8f689e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d62e8f689e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Nurse approves content of first aid kit</a:t>
            </a:r>
          </a:p>
          <a:p>
            <a:pPr marL="0" lvl="0" indent="0" algn="l" rtl="0">
              <a:spcBef>
                <a:spcPts val="0"/>
              </a:spcBef>
              <a:spcAft>
                <a:spcPts val="0"/>
              </a:spcAft>
              <a:buNone/>
            </a:pPr>
            <a:r>
              <a:rPr lang="en-US" dirty="0"/>
              <a:t>P &amp; P should support this in the process, how kits are stored, restocked, available to the MAC’s but secure from people served. </a:t>
            </a:r>
          </a:p>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d62e8f689e_0_4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d62e8f689e_0_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MAC’s should handle the situation- make sure the person is safe and secure</a:t>
            </a:r>
          </a:p>
          <a:p>
            <a:pPr marL="0" lvl="0" indent="0" algn="l" rtl="0">
              <a:spcBef>
                <a:spcPts val="0"/>
              </a:spcBef>
              <a:spcAft>
                <a:spcPts val="0"/>
              </a:spcAft>
              <a:buNone/>
            </a:pPr>
            <a:r>
              <a:rPr lang="en-US" dirty="0"/>
              <a:t>Then make the appropriate phone calls and documentation</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r>
              <a:rPr lang="en-US" dirty="0"/>
              <a:t>Nurse the first aid kit </a:t>
            </a:r>
            <a:r>
              <a:rPr lang="en-US" b="1" u="sng" dirty="0"/>
              <a:t>does not contain </a:t>
            </a:r>
            <a:r>
              <a:rPr lang="en-US" dirty="0"/>
              <a:t>PRN or standing orders- it can have OTC comfort medications such as Neosporin or TAO, Sun Burn spray or cream, anti itch creams for bee sting or bug bites</a:t>
            </a:r>
          </a:p>
          <a:p>
            <a:pPr marL="158750" indent="0">
              <a:buFontTx/>
              <a:buNone/>
            </a:pPr>
            <a:endParaRPr lang="en-US" dirty="0"/>
          </a:p>
          <a:p>
            <a:pPr marL="158750" indent="0">
              <a:buFontTx/>
              <a:buNone/>
            </a:pPr>
            <a:r>
              <a:rPr lang="en-US" dirty="0"/>
              <a:t>Nurses this is a one and done issue– ointments should be a one time use  for two reasons- If the person needs it more than that they may need to see a physician/or a call to their primary for an order. 2</a:t>
            </a:r>
            <a:r>
              <a:rPr lang="en-US" baseline="30000" dirty="0"/>
              <a:t>nd</a:t>
            </a:r>
            <a:r>
              <a:rPr lang="en-US" dirty="0"/>
              <a:t> is cross contamination and infection control. </a:t>
            </a:r>
          </a:p>
        </p:txBody>
      </p:sp>
    </p:spTree>
    <p:extLst>
      <p:ext uri="{BB962C8B-B14F-4D97-AF65-F5344CB8AC3E}">
        <p14:creationId xmlns:p14="http://schemas.microsoft.com/office/powerpoint/2010/main" val="605048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r>
              <a:rPr lang="en-US" dirty="0"/>
              <a:t>Nurse good rule to teach MAC’s    </a:t>
            </a:r>
            <a:r>
              <a:rPr lang="en-US" sz="1600" b="1" dirty="0"/>
              <a:t>When in doubt-send them out</a:t>
            </a:r>
          </a:p>
        </p:txBody>
      </p:sp>
    </p:spTree>
    <p:extLst>
      <p:ext uri="{BB962C8B-B14F-4D97-AF65-F5344CB8AC3E}">
        <p14:creationId xmlns:p14="http://schemas.microsoft.com/office/powerpoint/2010/main" val="821754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Nurses be mindful of people who have history of suicide attempts--  you may not want items such as gauze or ace bandages in the first aid kit</a:t>
            </a:r>
          </a:p>
        </p:txBody>
      </p:sp>
    </p:spTree>
    <p:extLst>
      <p:ext uri="{BB962C8B-B14F-4D97-AF65-F5344CB8AC3E}">
        <p14:creationId xmlns:p14="http://schemas.microsoft.com/office/powerpoint/2010/main" val="3858645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d62e8f689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d62e8f689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Nurse choking is very common in the Mental Health population</a:t>
            </a:r>
          </a:p>
          <a:p>
            <a:r>
              <a:rPr lang="en-US" dirty="0"/>
              <a:t>Teach the first aid related to choking</a:t>
            </a:r>
          </a:p>
          <a:p>
            <a:r>
              <a:rPr lang="en-US" dirty="0"/>
              <a:t>Remember if the staff have to do the abdominal thrusts on a person, they are evaluated outside the agency for possible internal injuries</a:t>
            </a:r>
          </a:p>
        </p:txBody>
      </p:sp>
    </p:spTree>
    <p:extLst>
      <p:ext uri="{BB962C8B-B14F-4D97-AF65-F5344CB8AC3E}">
        <p14:creationId xmlns:p14="http://schemas.microsoft.com/office/powerpoint/2010/main" val="1737530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r>
              <a:rPr lang="en-US" dirty="0"/>
              <a:t>Always better to be safe than sorry</a:t>
            </a:r>
          </a:p>
        </p:txBody>
      </p:sp>
    </p:spTree>
    <p:extLst>
      <p:ext uri="{BB962C8B-B14F-4D97-AF65-F5344CB8AC3E}">
        <p14:creationId xmlns:p14="http://schemas.microsoft.com/office/powerpoint/2010/main" val="3325894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Personal care is a comfort measure: Example  lotion after bathing for dry skin. </a:t>
            </a:r>
          </a:p>
          <a:p>
            <a:endParaRPr lang="en-US" dirty="0"/>
          </a:p>
        </p:txBody>
      </p:sp>
    </p:spTree>
    <p:extLst>
      <p:ext uri="{BB962C8B-B14F-4D97-AF65-F5344CB8AC3E}">
        <p14:creationId xmlns:p14="http://schemas.microsoft.com/office/powerpoint/2010/main" val="7574354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Nurse you can instruct MAC’s to carry out personal care instructions    Example – Please apply sunscreen prior to all outdoor activities</a:t>
            </a:r>
          </a:p>
          <a:p>
            <a:r>
              <a:rPr lang="en-US" dirty="0"/>
              <a:t>Nurse if physician order it goes on the MAR</a:t>
            </a:r>
          </a:p>
        </p:txBody>
      </p:sp>
    </p:spTree>
    <p:extLst>
      <p:ext uri="{BB962C8B-B14F-4D97-AF65-F5344CB8AC3E}">
        <p14:creationId xmlns:p14="http://schemas.microsoft.com/office/powerpoint/2010/main" val="2958983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Clothes not washed together- wipe out washer after laundry</a:t>
            </a:r>
          </a:p>
          <a:p>
            <a:r>
              <a:rPr lang="en-US" dirty="0"/>
              <a:t>Be aware of people returning from pass or home visits-----</a:t>
            </a:r>
          </a:p>
        </p:txBody>
      </p:sp>
    </p:spTree>
    <p:extLst>
      <p:ext uri="{BB962C8B-B14F-4D97-AF65-F5344CB8AC3E}">
        <p14:creationId xmlns:p14="http://schemas.microsoft.com/office/powerpoint/2010/main" val="1204450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Give examples of contact situations</a:t>
            </a:r>
          </a:p>
          <a:p>
            <a:r>
              <a:rPr lang="en-US" dirty="0"/>
              <a:t>Get time to have them check off do a handwash in front of you  20seconds – Happy Birthday </a:t>
            </a:r>
          </a:p>
        </p:txBody>
      </p:sp>
    </p:spTree>
    <p:extLst>
      <p:ext uri="{BB962C8B-B14F-4D97-AF65-F5344CB8AC3E}">
        <p14:creationId xmlns:p14="http://schemas.microsoft.com/office/powerpoint/2010/main" val="3589389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transference of germs</a:t>
            </a:r>
          </a:p>
        </p:txBody>
      </p:sp>
    </p:spTree>
    <p:extLst>
      <p:ext uri="{BB962C8B-B14F-4D97-AF65-F5344CB8AC3E}">
        <p14:creationId xmlns:p14="http://schemas.microsoft.com/office/powerpoint/2010/main" val="1766720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Great places for germs to live every day all day-cell phones, buttons, handles or knobs, toilet seats, remote control</a:t>
            </a:r>
          </a:p>
        </p:txBody>
      </p:sp>
    </p:spTree>
    <p:extLst>
      <p:ext uri="{BB962C8B-B14F-4D97-AF65-F5344CB8AC3E}">
        <p14:creationId xmlns:p14="http://schemas.microsoft.com/office/powerpoint/2010/main" val="1010338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d62e8f689e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d62e8f689e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Ask MACs questions here about how germs can spread, try to get examples from them or give them some examples from your agency</a:t>
            </a:r>
          </a:p>
          <a:p>
            <a:endParaRPr lang="en-US" dirty="0"/>
          </a:p>
        </p:txBody>
      </p:sp>
    </p:spTree>
    <p:extLst>
      <p:ext uri="{BB962C8B-B14F-4D97-AF65-F5344CB8AC3E}">
        <p14:creationId xmlns:p14="http://schemas.microsoft.com/office/powerpoint/2010/main" val="1041055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Poppins" panose="00000500000000000000" pitchFamily="2" charset="0"/>
                <a:cs typeface="Poppins" panose="00000500000000000000" pitchFamily="2" charset="0"/>
              </a:rPr>
              <a:t>MAS Nurse here is where you describe the NDP program. You talk about the population you work with. Describe some physical ailments/limitations. Talk about mental disorders and what types of behaviors they may see with the population in your agency. Paint a mental picture for the worker on what to look for related to changes in health status. Talk about the decision made by MAS nurse to delegate certain tasks to unlicensed workers. Describe the 7 rights and 3 checks in med administration. </a:t>
            </a:r>
            <a:endParaRPr dirty="0">
              <a:latin typeface="Poppins" panose="00000500000000000000" pitchFamily="2" charset="0"/>
              <a:cs typeface="Poppins" panose="00000500000000000000" pitchFamily="2"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60807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18596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56842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Nurses need to make sure the staff understand the importance of not sharing personal items </a:t>
            </a:r>
          </a:p>
        </p:txBody>
      </p:sp>
    </p:spTree>
    <p:extLst>
      <p:ext uri="{BB962C8B-B14F-4D97-AF65-F5344CB8AC3E}">
        <p14:creationId xmlns:p14="http://schemas.microsoft.com/office/powerpoint/2010/main" val="17851722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Anyone who enters into the IPMS has to know how to classify the types and level of medication errors</a:t>
            </a:r>
          </a:p>
        </p:txBody>
      </p:sp>
    </p:spTree>
    <p:extLst>
      <p:ext uri="{BB962C8B-B14F-4D97-AF65-F5344CB8AC3E}">
        <p14:creationId xmlns:p14="http://schemas.microsoft.com/office/powerpoint/2010/main" val="16367926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Courier New" panose="02070309020205020404" pitchFamily="49" charset="0"/>
              </a:rPr>
              <a:t>610-X-6-.06 Documentation Standards. </a:t>
            </a:r>
            <a:endParaRPr lang="en-US" sz="1800" b="0" i="0" u="none" strike="noStrike" baseline="0" dirty="0">
              <a:solidFill>
                <a:srgbClr val="000000"/>
              </a:solidFill>
              <a:latin typeface="Courier New" panose="02070309020205020404" pitchFamily="49" charset="0"/>
            </a:endParaRPr>
          </a:p>
          <a:p>
            <a:r>
              <a:rPr lang="en-US" sz="1800" b="0" i="0" u="none" strike="noStrike" baseline="0" dirty="0">
                <a:solidFill>
                  <a:srgbClr val="000000"/>
                </a:solidFill>
                <a:latin typeface="Courier New" panose="02070309020205020404" pitchFamily="49" charset="0"/>
              </a:rPr>
              <a:t>(1) The standards for documentation of nursing care provided to patients by licensed nurses are based on principles of documentation, regardless of the documentation format. </a:t>
            </a:r>
          </a:p>
          <a:p>
            <a:r>
              <a:rPr lang="en-US" sz="1800" b="0" i="0" u="none" strike="noStrike" baseline="0" dirty="0">
                <a:solidFill>
                  <a:srgbClr val="000000"/>
                </a:solidFill>
                <a:latin typeface="Courier New" panose="02070309020205020404" pitchFamily="49" charset="0"/>
              </a:rPr>
              <a:t>(2) Documentation of nursing care shall be: </a:t>
            </a:r>
          </a:p>
          <a:p>
            <a:r>
              <a:rPr lang="en-US" sz="1800" b="0" i="0" u="none" strike="noStrike" baseline="0" dirty="0">
                <a:solidFill>
                  <a:srgbClr val="000000"/>
                </a:solidFill>
                <a:latin typeface="Courier New" panose="02070309020205020404" pitchFamily="49" charset="0"/>
              </a:rPr>
              <a:t>(a) Legible. </a:t>
            </a:r>
          </a:p>
          <a:p>
            <a:r>
              <a:rPr lang="en-US" sz="1800" b="0" i="0" u="none" strike="noStrike" baseline="0" dirty="0">
                <a:solidFill>
                  <a:srgbClr val="000000"/>
                </a:solidFill>
                <a:latin typeface="Courier New" panose="02070309020205020404" pitchFamily="49" charset="0"/>
              </a:rPr>
              <a:t>(b) Accurate. </a:t>
            </a:r>
          </a:p>
          <a:p>
            <a:r>
              <a:rPr lang="en-US" sz="1800" b="0" i="0" u="none" strike="noStrike" baseline="0" dirty="0">
                <a:solidFill>
                  <a:srgbClr val="000000"/>
                </a:solidFill>
                <a:latin typeface="Courier New" panose="02070309020205020404" pitchFamily="49" charset="0"/>
              </a:rPr>
              <a:t>(c) Complete. Complete documentation includes reporting and documenting on appropriate records a patient's status, including signs and symptoms, responses, treatments, medications, other nursing care rendered, communication of pertinent information to other health team members, and unusual occurrences involving the patient. A signature of the writer, whether electronic or written, is required in order for the documentation to be considered complete. </a:t>
            </a:r>
          </a:p>
          <a:p>
            <a:r>
              <a:rPr lang="en-US" sz="1800" b="0" i="0" u="none" strike="noStrike" baseline="0" dirty="0">
                <a:solidFill>
                  <a:srgbClr val="000000"/>
                </a:solidFill>
                <a:latin typeface="Courier New" panose="02070309020205020404" pitchFamily="49" charset="0"/>
              </a:rPr>
              <a:t>(d) Timely. </a:t>
            </a:r>
          </a:p>
          <a:p>
            <a:r>
              <a:rPr lang="en-US" sz="1800" b="0" i="0" u="none" strike="noStrike" baseline="0" dirty="0">
                <a:solidFill>
                  <a:srgbClr val="000000"/>
                </a:solidFill>
                <a:latin typeface="Courier New" panose="02070309020205020404" pitchFamily="49" charset="0"/>
              </a:rPr>
              <a:t>1. Charted at the time or after the care, to include medications. Charting prior to care being provided, including medications, violates principles of documentation. </a:t>
            </a:r>
          </a:p>
          <a:p>
            <a:r>
              <a:rPr lang="en-US" sz="1800" b="0" i="0" u="none" strike="noStrike" baseline="0" dirty="0">
                <a:solidFill>
                  <a:srgbClr val="000000"/>
                </a:solidFill>
                <a:latin typeface="Courier New" panose="02070309020205020404" pitchFamily="49" charset="0"/>
              </a:rPr>
              <a:t>2. Documentation of patient care that is not in the sequence of the time the care was provided shall be recorded as a “late entry,” including a date and time the late entry was made, as well as the date and time the care was provided. </a:t>
            </a:r>
          </a:p>
          <a:p>
            <a:r>
              <a:rPr lang="en-US" sz="1800" b="0" i="0" u="none" strike="noStrike" baseline="0" dirty="0">
                <a:solidFill>
                  <a:srgbClr val="000000"/>
                </a:solidFill>
                <a:latin typeface="Courier New" panose="02070309020205020404" pitchFamily="49" charset="0"/>
              </a:rPr>
              <a:t>(e) A mistaken entry in the record by a licensed nurse shall be corrected by a method that does not obliterate, white-out, or destroy the entry. </a:t>
            </a:r>
          </a:p>
          <a:p>
            <a:r>
              <a:rPr lang="en-US" sz="1800" b="0" i="0" u="none" strike="noStrike" baseline="0" dirty="0">
                <a:solidFill>
                  <a:srgbClr val="000000"/>
                </a:solidFill>
                <a:latin typeface="Courier New" panose="02070309020205020404" pitchFamily="49" charset="0"/>
              </a:rPr>
              <a:t>(f) Corrections to a record by a licensed nurse shall include the name or initials of the individual making the correction. </a:t>
            </a:r>
            <a:endParaRPr lang="en-US" dirty="0"/>
          </a:p>
        </p:txBody>
      </p:sp>
    </p:spTree>
    <p:extLst>
      <p:ext uri="{BB962C8B-B14F-4D97-AF65-F5344CB8AC3E}">
        <p14:creationId xmlns:p14="http://schemas.microsoft.com/office/powerpoint/2010/main" val="12142160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Agency may use HER and mirror standardized forms. P &amp; P should say6 how. </a:t>
            </a:r>
          </a:p>
          <a:p>
            <a:r>
              <a:rPr lang="en-US" dirty="0"/>
              <a:t>A back up is required if HER goes down   - You guessed it   the paper form    make staff aware of why standardized forms are important, what they are and where the paper is located. </a:t>
            </a:r>
          </a:p>
        </p:txBody>
      </p:sp>
    </p:spTree>
    <p:extLst>
      <p:ext uri="{BB962C8B-B14F-4D97-AF65-F5344CB8AC3E}">
        <p14:creationId xmlns:p14="http://schemas.microsoft.com/office/powerpoint/2010/main" val="35916983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da53429037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da53429037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Nurses remember there must be a documentation trail for ALL care, medications, communication, and education</a:t>
            </a: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Nurse this is where you give the praise/pat on the back for a good job</a:t>
            </a:r>
          </a:p>
          <a:p>
            <a:r>
              <a:rPr lang="en-US" dirty="0"/>
              <a:t>And if the performance needs improvement – help the MAC to realize why they need to improve and give them a process/plan to help them</a:t>
            </a:r>
          </a:p>
        </p:txBody>
      </p:sp>
    </p:spTree>
    <p:extLst>
      <p:ext uri="{BB962C8B-B14F-4D97-AF65-F5344CB8AC3E}">
        <p14:creationId xmlns:p14="http://schemas.microsoft.com/office/powerpoint/2010/main" val="2217663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Nurse a Visual aid to show potential MAC’s the abbreviations your agency uses, and what they mean/definition.</a:t>
            </a:r>
          </a:p>
          <a:p>
            <a:r>
              <a:rPr lang="en-US" dirty="0"/>
              <a:t>Give a BRIEF description of the populations served through ADMH and how treatment varies</a:t>
            </a:r>
          </a:p>
          <a:p>
            <a:r>
              <a:rPr lang="en-US" dirty="0"/>
              <a:t>Give an overview of why there are MAC’s. Law requires license to do nurse stuff – ABN made exception with ADMH – allowing MACs to be trained</a:t>
            </a:r>
          </a:p>
          <a:p>
            <a:r>
              <a:rPr lang="en-US" dirty="0"/>
              <a:t>Brief explanation of MAS-MAC connection</a:t>
            </a:r>
          </a:p>
          <a:p>
            <a:r>
              <a:rPr lang="en-US" dirty="0"/>
              <a:t>Describe the value of the MAC’s position as the eyes/ears of the nurse  </a:t>
            </a:r>
          </a:p>
          <a:p>
            <a:r>
              <a:rPr lang="en-US" dirty="0"/>
              <a:t>This is where you let them know what you expect from them  </a:t>
            </a:r>
          </a:p>
        </p:txBody>
      </p:sp>
    </p:spTree>
    <p:extLst>
      <p:ext uri="{BB962C8B-B14F-4D97-AF65-F5344CB8AC3E}">
        <p14:creationId xmlns:p14="http://schemas.microsoft.com/office/powerpoint/2010/main" val="3467253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Nurse review your HIPPA P &amp; P here. </a:t>
            </a:r>
          </a:p>
          <a:p>
            <a:r>
              <a:rPr lang="en-US" dirty="0"/>
              <a:t>Discuss privacy, people first language and why</a:t>
            </a:r>
          </a:p>
        </p:txBody>
      </p:sp>
    </p:spTree>
    <p:extLst>
      <p:ext uri="{BB962C8B-B14F-4D97-AF65-F5344CB8AC3E}">
        <p14:creationId xmlns:p14="http://schemas.microsoft.com/office/powerpoint/2010/main" val="402609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Nurse describe the population the MAC will be working with</a:t>
            </a:r>
          </a:p>
          <a:p>
            <a:r>
              <a:rPr lang="en-US" dirty="0"/>
              <a:t>What are the common problems associated with the population</a:t>
            </a:r>
          </a:p>
          <a:p>
            <a:r>
              <a:rPr lang="en-US" dirty="0"/>
              <a:t>What are common medications used to help this population -Briefly</a:t>
            </a:r>
          </a:p>
        </p:txBody>
      </p:sp>
    </p:spTree>
    <p:extLst>
      <p:ext uri="{BB962C8B-B14F-4D97-AF65-F5344CB8AC3E}">
        <p14:creationId xmlns:p14="http://schemas.microsoft.com/office/powerpoint/2010/main" val="1239391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Nurses describe some physical change that may occur with the population</a:t>
            </a:r>
          </a:p>
          <a:p>
            <a:r>
              <a:rPr lang="en-US" dirty="0"/>
              <a:t>Any mental changes that may occur </a:t>
            </a:r>
          </a:p>
          <a:p>
            <a:r>
              <a:rPr lang="en-US" dirty="0"/>
              <a:t>Possible behaviors especially for those that lack the ability to communicate through speech</a:t>
            </a:r>
          </a:p>
          <a:p>
            <a:r>
              <a:rPr lang="en-US" dirty="0"/>
              <a:t>What are normal vital signs</a:t>
            </a:r>
          </a:p>
          <a:p>
            <a:r>
              <a:rPr lang="en-US" dirty="0"/>
              <a:t>Explain spasticity and contractures- remember many potential MACs have no health care experience</a:t>
            </a:r>
          </a:p>
          <a:p>
            <a:r>
              <a:rPr lang="en-US" dirty="0"/>
              <a:t>Explain what to expect with the population you care for regarding sex – ID/DD may have minds of children but have body and physical urges of the adult age. MI and SU do not always make good choices when comes to sex relationships. </a:t>
            </a:r>
          </a:p>
          <a:p>
            <a:endParaRPr lang="en-US" dirty="0"/>
          </a:p>
          <a:p>
            <a:endParaRPr lang="en-US" dirty="0"/>
          </a:p>
        </p:txBody>
      </p:sp>
    </p:spTree>
    <p:extLst>
      <p:ext uri="{BB962C8B-B14F-4D97-AF65-F5344CB8AC3E}">
        <p14:creationId xmlns:p14="http://schemas.microsoft.com/office/powerpoint/2010/main" val="81203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Overview</a:t>
            </a:r>
          </a:p>
          <a:p>
            <a:r>
              <a:rPr lang="en-US" dirty="0"/>
              <a:t>Wash hands, gather supplies,</a:t>
            </a:r>
          </a:p>
          <a:p>
            <a:r>
              <a:rPr lang="en-US" dirty="0"/>
              <a:t>Locate meds and MAR, check against each other, call person to med area, respectfully, Id person, check medications on Mar, Pop meds out of packet and check them 3</a:t>
            </a:r>
            <a:r>
              <a:rPr lang="en-US" baseline="30000" dirty="0"/>
              <a:t>rd</a:t>
            </a:r>
            <a:r>
              <a:rPr lang="en-US" dirty="0"/>
              <a:t> time label against MAR while stating what the medications is for the persons’ benefit. Ask name once more administer medications, wash down with 6 oz of water, check for cheeking, thank the person for their cooperation, document the medication.    </a:t>
            </a:r>
          </a:p>
          <a:p>
            <a:r>
              <a:rPr lang="en-US" dirty="0"/>
              <a:t>Repeat as needed.</a:t>
            </a:r>
          </a:p>
          <a:p>
            <a:endParaRPr lang="en-US" dirty="0"/>
          </a:p>
        </p:txBody>
      </p:sp>
    </p:spTree>
    <p:extLst>
      <p:ext uri="{BB962C8B-B14F-4D97-AF65-F5344CB8AC3E}">
        <p14:creationId xmlns:p14="http://schemas.microsoft.com/office/powerpoint/2010/main" val="1465924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D1FFAF-8795-443B-9C72-2DDB2F69C041}"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749899-BFAD-40B5-BB80-6F959BDBD43A}" type="slidenum">
              <a:rPr lang="en-US" smtClean="0"/>
              <a:t>‹#›</a:t>
            </a:fld>
            <a:endParaRPr lang="en-US"/>
          </a:p>
        </p:txBody>
      </p:sp>
    </p:spTree>
    <p:extLst>
      <p:ext uri="{BB962C8B-B14F-4D97-AF65-F5344CB8AC3E}">
        <p14:creationId xmlns:p14="http://schemas.microsoft.com/office/powerpoint/2010/main" val="193135249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D1FFAF-8795-443B-9C72-2DDB2F69C041}"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749899-BFAD-40B5-BB80-6F959BDBD43A}" type="slidenum">
              <a:rPr lang="en-US" smtClean="0"/>
              <a:t>‹#›</a:t>
            </a:fld>
            <a:endParaRPr lang="en-US"/>
          </a:p>
        </p:txBody>
      </p:sp>
    </p:spTree>
    <p:extLst>
      <p:ext uri="{BB962C8B-B14F-4D97-AF65-F5344CB8AC3E}">
        <p14:creationId xmlns:p14="http://schemas.microsoft.com/office/powerpoint/2010/main" val="383972968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D1FFAF-8795-443B-9C72-2DDB2F69C041}"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749899-BFAD-40B5-BB80-6F959BDBD43A}" type="slidenum">
              <a:rPr lang="en-US" smtClean="0"/>
              <a:t>‹#›</a:t>
            </a:fld>
            <a:endParaRPr lang="en-US"/>
          </a:p>
        </p:txBody>
      </p:sp>
    </p:spTree>
    <p:extLst>
      <p:ext uri="{BB962C8B-B14F-4D97-AF65-F5344CB8AC3E}">
        <p14:creationId xmlns:p14="http://schemas.microsoft.com/office/powerpoint/2010/main" val="179235263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43" name="Google Shape;43;p4"/>
          <p:cNvSpPr txBox="1">
            <a:spLocks noGrp="1"/>
          </p:cNvSpPr>
          <p:nvPr>
            <p:ph type="title"/>
          </p:nvPr>
        </p:nvSpPr>
        <p:spPr>
          <a:xfrm>
            <a:off x="720000" y="44502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 name="Google Shape;44;p4"/>
          <p:cNvSpPr txBox="1">
            <a:spLocks noGrp="1"/>
          </p:cNvSpPr>
          <p:nvPr>
            <p:ph type="body" idx="1"/>
          </p:nvPr>
        </p:nvSpPr>
        <p:spPr>
          <a:xfrm>
            <a:off x="720000" y="1215750"/>
            <a:ext cx="7704000" cy="3388200"/>
          </a:xfrm>
          <a:prstGeom prst="rect">
            <a:avLst/>
          </a:prstGeom>
        </p:spPr>
        <p:txBody>
          <a:bodyPr spcFirstLastPara="1" wrap="square" lIns="0" tIns="0" rIns="0" bIns="0"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32557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2"/>
        <p:cNvGrpSpPr/>
        <p:nvPr/>
      </p:nvGrpSpPr>
      <p:grpSpPr>
        <a:xfrm>
          <a:off x="0" y="0"/>
          <a:ext cx="0" cy="0"/>
          <a:chOff x="0" y="0"/>
          <a:chExt cx="0" cy="0"/>
        </a:xfrm>
      </p:grpSpPr>
      <p:sp>
        <p:nvSpPr>
          <p:cNvPr id="119" name="Google Shape;119;p9"/>
          <p:cNvSpPr txBox="1">
            <a:spLocks noGrp="1"/>
          </p:cNvSpPr>
          <p:nvPr>
            <p:ph type="title"/>
          </p:nvPr>
        </p:nvSpPr>
        <p:spPr>
          <a:xfrm>
            <a:off x="1910550" y="2093225"/>
            <a:ext cx="5322900" cy="841800"/>
          </a:xfrm>
          <a:prstGeom prst="rect">
            <a:avLst/>
          </a:prstGeom>
        </p:spPr>
        <p:txBody>
          <a:bodyPr spcFirstLastPara="1" wrap="square" lIns="0" tIns="0" rIns="0" bIns="0"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0" name="Google Shape;120;p9"/>
          <p:cNvSpPr txBox="1">
            <a:spLocks noGrp="1"/>
          </p:cNvSpPr>
          <p:nvPr>
            <p:ph type="subTitle" idx="1"/>
          </p:nvPr>
        </p:nvSpPr>
        <p:spPr>
          <a:xfrm>
            <a:off x="1910550" y="2935025"/>
            <a:ext cx="5322900" cy="945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3616553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4572000" y="2276363"/>
            <a:ext cx="3858900" cy="1166400"/>
          </a:xfrm>
          <a:prstGeom prst="rect">
            <a:avLst/>
          </a:prstGeom>
        </p:spPr>
        <p:txBody>
          <a:bodyPr spcFirstLastPara="1" wrap="square" lIns="0" tIns="0" rIns="0" bIns="0" anchor="ctr" anchorCtr="0">
            <a:noAutofit/>
          </a:bodyPr>
          <a:lstStyle>
            <a:lvl1pPr lvl="0">
              <a:spcBef>
                <a:spcPts val="0"/>
              </a:spcBef>
              <a:spcAft>
                <a:spcPts val="0"/>
              </a:spcAft>
              <a:buSzPts val="3600"/>
              <a:buNone/>
              <a:defRPr sz="4000">
                <a:solidFill>
                  <a:schemeClr val="l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6" name="Google Shape;26;p3"/>
          <p:cNvSpPr txBox="1">
            <a:spLocks noGrp="1"/>
          </p:cNvSpPr>
          <p:nvPr>
            <p:ph type="title" idx="2" hasCustomPrompt="1"/>
          </p:nvPr>
        </p:nvSpPr>
        <p:spPr>
          <a:xfrm>
            <a:off x="6107827" y="1344600"/>
            <a:ext cx="787200" cy="606300"/>
          </a:xfrm>
          <a:prstGeom prst="rect">
            <a:avLst/>
          </a:prstGeom>
        </p:spPr>
        <p:txBody>
          <a:bodyPr spcFirstLastPara="1" wrap="square" lIns="0" tIns="0" rIns="0" bIns="0" anchor="ctr" anchorCtr="0">
            <a:noAutofit/>
          </a:bodyPr>
          <a:lstStyle>
            <a:lvl1pPr lvl="0"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 name="Google Shape;32;p3"/>
          <p:cNvSpPr txBox="1">
            <a:spLocks noGrp="1"/>
          </p:cNvSpPr>
          <p:nvPr>
            <p:ph type="subTitle" idx="1"/>
          </p:nvPr>
        </p:nvSpPr>
        <p:spPr>
          <a:xfrm>
            <a:off x="5184750" y="3562125"/>
            <a:ext cx="2633400" cy="7017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1714345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7"/>
        <p:cNvGrpSpPr/>
        <p:nvPr/>
      </p:nvGrpSpPr>
      <p:grpSpPr>
        <a:xfrm>
          <a:off x="0" y="0"/>
          <a:ext cx="0" cy="0"/>
          <a:chOff x="0" y="0"/>
          <a:chExt cx="0" cy="0"/>
        </a:xfrm>
      </p:grpSpPr>
      <p:sp>
        <p:nvSpPr>
          <p:cNvPr id="222" name="Google Shape;222;p16"/>
          <p:cNvSpPr txBox="1">
            <a:spLocks noGrp="1"/>
          </p:cNvSpPr>
          <p:nvPr>
            <p:ph type="title"/>
          </p:nvPr>
        </p:nvSpPr>
        <p:spPr>
          <a:xfrm>
            <a:off x="2391900" y="3713900"/>
            <a:ext cx="4360200" cy="4155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23" name="Google Shape;223;p16"/>
          <p:cNvSpPr txBox="1">
            <a:spLocks noGrp="1"/>
          </p:cNvSpPr>
          <p:nvPr>
            <p:ph type="subTitle" idx="1"/>
          </p:nvPr>
        </p:nvSpPr>
        <p:spPr>
          <a:xfrm>
            <a:off x="1940825" y="1622324"/>
            <a:ext cx="5262300" cy="2086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extLst>
      <p:ext uri="{BB962C8B-B14F-4D97-AF65-F5344CB8AC3E}">
        <p14:creationId xmlns:p14="http://schemas.microsoft.com/office/powerpoint/2010/main" val="37146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71"/>
        <p:cNvGrpSpPr/>
        <p:nvPr/>
      </p:nvGrpSpPr>
      <p:grpSpPr>
        <a:xfrm>
          <a:off x="0" y="0"/>
          <a:ext cx="0" cy="0"/>
          <a:chOff x="0" y="0"/>
          <a:chExt cx="0" cy="0"/>
        </a:xfrm>
      </p:grpSpPr>
      <p:sp>
        <p:nvSpPr>
          <p:cNvPr id="278" name="Google Shape;278;p20"/>
          <p:cNvSpPr txBox="1">
            <a:spLocks noGrp="1"/>
          </p:cNvSpPr>
          <p:nvPr>
            <p:ph type="title"/>
          </p:nvPr>
        </p:nvSpPr>
        <p:spPr>
          <a:xfrm>
            <a:off x="720000" y="445025"/>
            <a:ext cx="7704000" cy="572700"/>
          </a:xfrm>
          <a:prstGeom prst="rect">
            <a:avLst/>
          </a:prstGeom>
        </p:spPr>
        <p:txBody>
          <a:bodyPr spcFirstLastPara="1" wrap="square" lIns="0" tIns="0" rIns="0" bIns="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9" name="Google Shape;279;p20"/>
          <p:cNvSpPr txBox="1">
            <a:spLocks noGrp="1"/>
          </p:cNvSpPr>
          <p:nvPr>
            <p:ph type="title" idx="2"/>
          </p:nvPr>
        </p:nvSpPr>
        <p:spPr>
          <a:xfrm>
            <a:off x="1033938" y="1677075"/>
            <a:ext cx="1978200" cy="527700"/>
          </a:xfrm>
          <a:prstGeom prst="rect">
            <a:avLst/>
          </a:prstGeom>
        </p:spPr>
        <p:txBody>
          <a:bodyPr spcFirstLastPara="1" wrap="square" lIns="0" tIns="0" rIns="0" bIns="0" anchor="ctr" anchorCtr="0">
            <a:noAutofit/>
          </a:bodyPr>
          <a:lstStyle>
            <a:lvl1pPr lvl="0" algn="r"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0" name="Google Shape;280;p20"/>
          <p:cNvSpPr txBox="1">
            <a:spLocks noGrp="1"/>
          </p:cNvSpPr>
          <p:nvPr>
            <p:ph type="subTitle" idx="1"/>
          </p:nvPr>
        </p:nvSpPr>
        <p:spPr>
          <a:xfrm>
            <a:off x="1033950" y="2204775"/>
            <a:ext cx="1978200" cy="5277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81" name="Google Shape;281;p20"/>
          <p:cNvSpPr txBox="1">
            <a:spLocks noGrp="1"/>
          </p:cNvSpPr>
          <p:nvPr>
            <p:ph type="title" idx="3"/>
          </p:nvPr>
        </p:nvSpPr>
        <p:spPr>
          <a:xfrm>
            <a:off x="6144120" y="1677075"/>
            <a:ext cx="1978200" cy="527700"/>
          </a:xfrm>
          <a:prstGeom prst="rect">
            <a:avLst/>
          </a:prstGeom>
        </p:spPr>
        <p:txBody>
          <a:bodyPr spcFirstLastPara="1" wrap="square" lIns="0" tIns="0" rIns="0" bIns="0"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2" name="Google Shape;282;p20"/>
          <p:cNvSpPr txBox="1">
            <a:spLocks noGrp="1"/>
          </p:cNvSpPr>
          <p:nvPr>
            <p:ph type="subTitle" idx="4"/>
          </p:nvPr>
        </p:nvSpPr>
        <p:spPr>
          <a:xfrm>
            <a:off x="6144126" y="2204775"/>
            <a:ext cx="1978200" cy="527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83" name="Google Shape;283;p20"/>
          <p:cNvSpPr txBox="1">
            <a:spLocks noGrp="1"/>
          </p:cNvSpPr>
          <p:nvPr>
            <p:ph type="title" idx="5"/>
          </p:nvPr>
        </p:nvSpPr>
        <p:spPr>
          <a:xfrm>
            <a:off x="1033938" y="3110475"/>
            <a:ext cx="1978200" cy="527700"/>
          </a:xfrm>
          <a:prstGeom prst="rect">
            <a:avLst/>
          </a:prstGeom>
        </p:spPr>
        <p:txBody>
          <a:bodyPr spcFirstLastPara="1" wrap="square" lIns="0" tIns="0" rIns="0" bIns="0" anchor="ctr" anchorCtr="0">
            <a:noAutofit/>
          </a:bodyPr>
          <a:lstStyle>
            <a:lvl1pPr lvl="0" algn="r"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4" name="Google Shape;284;p20"/>
          <p:cNvSpPr txBox="1">
            <a:spLocks noGrp="1"/>
          </p:cNvSpPr>
          <p:nvPr>
            <p:ph type="subTitle" idx="6"/>
          </p:nvPr>
        </p:nvSpPr>
        <p:spPr>
          <a:xfrm>
            <a:off x="1033950" y="3638175"/>
            <a:ext cx="1978200" cy="5277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85" name="Google Shape;285;p20"/>
          <p:cNvSpPr txBox="1">
            <a:spLocks noGrp="1"/>
          </p:cNvSpPr>
          <p:nvPr>
            <p:ph type="title" idx="7"/>
          </p:nvPr>
        </p:nvSpPr>
        <p:spPr>
          <a:xfrm>
            <a:off x="6144120" y="3110475"/>
            <a:ext cx="1978200" cy="527700"/>
          </a:xfrm>
          <a:prstGeom prst="rect">
            <a:avLst/>
          </a:prstGeom>
        </p:spPr>
        <p:txBody>
          <a:bodyPr spcFirstLastPara="1" wrap="square" lIns="0" tIns="0" rIns="0" bIns="0"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6" name="Google Shape;286;p20"/>
          <p:cNvSpPr txBox="1">
            <a:spLocks noGrp="1"/>
          </p:cNvSpPr>
          <p:nvPr>
            <p:ph type="subTitle" idx="8"/>
          </p:nvPr>
        </p:nvSpPr>
        <p:spPr>
          <a:xfrm>
            <a:off x="6144126" y="3638175"/>
            <a:ext cx="1978200" cy="527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1406787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1"/>
        <p:cNvGrpSpPr/>
        <p:nvPr/>
      </p:nvGrpSpPr>
      <p:grpSpPr>
        <a:xfrm>
          <a:off x="0" y="0"/>
          <a:ext cx="0" cy="0"/>
          <a:chOff x="0" y="0"/>
          <a:chExt cx="0" cy="0"/>
        </a:xfrm>
      </p:grpSpPr>
      <p:sp>
        <p:nvSpPr>
          <p:cNvPr id="344" name="Google Shape;344;p23"/>
          <p:cNvSpPr txBox="1">
            <a:spLocks noGrp="1"/>
          </p:cNvSpPr>
          <p:nvPr>
            <p:ph type="title" hasCustomPrompt="1"/>
          </p:nvPr>
        </p:nvSpPr>
        <p:spPr>
          <a:xfrm>
            <a:off x="713100" y="1961258"/>
            <a:ext cx="2258100" cy="7689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5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45" name="Google Shape;345;p23"/>
          <p:cNvSpPr txBox="1">
            <a:spLocks noGrp="1"/>
          </p:cNvSpPr>
          <p:nvPr>
            <p:ph type="subTitle" idx="1"/>
          </p:nvPr>
        </p:nvSpPr>
        <p:spPr>
          <a:xfrm>
            <a:off x="713100" y="2730171"/>
            <a:ext cx="2258100" cy="7689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2400"/>
              <a:buFont typeface="PT Sans"/>
              <a:buNone/>
              <a:defRPr sz="16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46" name="Google Shape;346;p23"/>
          <p:cNvSpPr txBox="1">
            <a:spLocks noGrp="1"/>
          </p:cNvSpPr>
          <p:nvPr>
            <p:ph type="title" idx="2" hasCustomPrompt="1"/>
          </p:nvPr>
        </p:nvSpPr>
        <p:spPr>
          <a:xfrm>
            <a:off x="3442950" y="1961248"/>
            <a:ext cx="2258100" cy="7689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5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47" name="Google Shape;347;p23"/>
          <p:cNvSpPr txBox="1">
            <a:spLocks noGrp="1"/>
          </p:cNvSpPr>
          <p:nvPr>
            <p:ph type="subTitle" idx="3"/>
          </p:nvPr>
        </p:nvSpPr>
        <p:spPr>
          <a:xfrm>
            <a:off x="3442950" y="2730137"/>
            <a:ext cx="2258100" cy="7689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2400"/>
              <a:buFont typeface="PT Sans"/>
              <a:buNone/>
              <a:defRPr sz="16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48" name="Google Shape;348;p23"/>
          <p:cNvSpPr txBox="1">
            <a:spLocks noGrp="1"/>
          </p:cNvSpPr>
          <p:nvPr>
            <p:ph type="title" idx="4" hasCustomPrompt="1"/>
          </p:nvPr>
        </p:nvSpPr>
        <p:spPr>
          <a:xfrm>
            <a:off x="6172800" y="1961254"/>
            <a:ext cx="2258100" cy="7689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5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49" name="Google Shape;349;p23"/>
          <p:cNvSpPr txBox="1">
            <a:spLocks noGrp="1"/>
          </p:cNvSpPr>
          <p:nvPr>
            <p:ph type="subTitle" idx="5"/>
          </p:nvPr>
        </p:nvSpPr>
        <p:spPr>
          <a:xfrm>
            <a:off x="6172800" y="2730134"/>
            <a:ext cx="2258100" cy="7689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2400"/>
              <a:buFont typeface="PT Sans"/>
              <a:buNone/>
              <a:defRPr sz="16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50" name="Google Shape;350;p23"/>
          <p:cNvSpPr txBox="1">
            <a:spLocks noGrp="1"/>
          </p:cNvSpPr>
          <p:nvPr>
            <p:ph type="title" idx="6"/>
          </p:nvPr>
        </p:nvSpPr>
        <p:spPr>
          <a:xfrm>
            <a:off x="720000" y="445025"/>
            <a:ext cx="7704000" cy="572700"/>
          </a:xfrm>
          <a:prstGeom prst="rect">
            <a:avLst/>
          </a:prstGeom>
        </p:spPr>
        <p:txBody>
          <a:bodyPr spcFirstLastPara="1" wrap="square" lIns="0" tIns="0" rIns="0" bIns="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21453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5"/>
        <p:cNvGrpSpPr/>
        <p:nvPr/>
      </p:nvGrpSpPr>
      <p:grpSpPr>
        <a:xfrm>
          <a:off x="0" y="0"/>
          <a:ext cx="0" cy="0"/>
          <a:chOff x="0" y="0"/>
          <a:chExt cx="0" cy="0"/>
        </a:xfrm>
      </p:grpSpPr>
      <p:sp>
        <p:nvSpPr>
          <p:cNvPr id="205" name="Google Shape;205;p15"/>
          <p:cNvSpPr txBox="1">
            <a:spLocks noGrp="1"/>
          </p:cNvSpPr>
          <p:nvPr>
            <p:ph type="title"/>
          </p:nvPr>
        </p:nvSpPr>
        <p:spPr>
          <a:xfrm>
            <a:off x="720000" y="44502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6" name="Google Shape;206;p15"/>
          <p:cNvSpPr txBox="1">
            <a:spLocks noGrp="1"/>
          </p:cNvSpPr>
          <p:nvPr>
            <p:ph type="body" idx="1"/>
          </p:nvPr>
        </p:nvSpPr>
        <p:spPr>
          <a:xfrm>
            <a:off x="720000" y="1215750"/>
            <a:ext cx="4371300" cy="3388200"/>
          </a:xfrm>
          <a:prstGeom prst="rect">
            <a:avLst/>
          </a:prstGeom>
        </p:spPr>
        <p:txBody>
          <a:bodyPr spcFirstLastPara="1" wrap="square" lIns="0" tIns="0" rIns="0" bIns="0" anchor="ctr" anchorCtr="0">
            <a:noAutofit/>
          </a:bodyPr>
          <a:lstStyle>
            <a:lvl1pPr marL="457200" lvl="0" indent="-304800" rtl="0">
              <a:lnSpc>
                <a:spcPct val="100000"/>
              </a:lnSpc>
              <a:spcBef>
                <a:spcPts val="0"/>
              </a:spcBef>
              <a:spcAft>
                <a:spcPts val="0"/>
              </a:spcAft>
              <a:buClr>
                <a:srgbClr val="434343"/>
              </a:buClr>
              <a:buSzPts val="1200"/>
              <a:buChar char="●"/>
              <a:defRPr sz="12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2124004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1"/>
        <p:cNvGrpSpPr/>
        <p:nvPr/>
      </p:nvGrpSpPr>
      <p:grpSpPr>
        <a:xfrm>
          <a:off x="0" y="0"/>
          <a:ext cx="0" cy="0"/>
          <a:chOff x="0" y="0"/>
          <a:chExt cx="0" cy="0"/>
        </a:xfrm>
      </p:grpSpPr>
      <p:sp>
        <p:nvSpPr>
          <p:cNvPr id="318" name="Google Shape;318;p22"/>
          <p:cNvSpPr txBox="1">
            <a:spLocks noGrp="1"/>
          </p:cNvSpPr>
          <p:nvPr>
            <p:ph type="title"/>
          </p:nvPr>
        </p:nvSpPr>
        <p:spPr>
          <a:xfrm>
            <a:off x="720000" y="445025"/>
            <a:ext cx="7704000" cy="572700"/>
          </a:xfrm>
          <a:prstGeom prst="rect">
            <a:avLst/>
          </a:prstGeom>
        </p:spPr>
        <p:txBody>
          <a:bodyPr spcFirstLastPara="1" wrap="square" lIns="0" tIns="0" rIns="0" bIns="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9" name="Google Shape;319;p22"/>
          <p:cNvSpPr txBox="1">
            <a:spLocks noGrp="1"/>
          </p:cNvSpPr>
          <p:nvPr>
            <p:ph type="title" idx="2"/>
          </p:nvPr>
        </p:nvSpPr>
        <p:spPr>
          <a:xfrm>
            <a:off x="1657211" y="1233275"/>
            <a:ext cx="2565300" cy="412200"/>
          </a:xfrm>
          <a:prstGeom prst="rect">
            <a:avLst/>
          </a:prstGeom>
        </p:spPr>
        <p:txBody>
          <a:bodyPr spcFirstLastPara="1" wrap="square" lIns="0" tIns="0" rIns="0" bIns="0"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0" name="Google Shape;320;p22"/>
          <p:cNvSpPr txBox="1">
            <a:spLocks noGrp="1"/>
          </p:cNvSpPr>
          <p:nvPr>
            <p:ph type="subTitle" idx="1"/>
          </p:nvPr>
        </p:nvSpPr>
        <p:spPr>
          <a:xfrm>
            <a:off x="1657211" y="1645325"/>
            <a:ext cx="2565300" cy="527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321" name="Google Shape;321;p22"/>
          <p:cNvSpPr txBox="1">
            <a:spLocks noGrp="1"/>
          </p:cNvSpPr>
          <p:nvPr>
            <p:ph type="title" idx="3"/>
          </p:nvPr>
        </p:nvSpPr>
        <p:spPr>
          <a:xfrm>
            <a:off x="1657175" y="2470188"/>
            <a:ext cx="2565300" cy="412200"/>
          </a:xfrm>
          <a:prstGeom prst="rect">
            <a:avLst/>
          </a:prstGeom>
        </p:spPr>
        <p:txBody>
          <a:bodyPr spcFirstLastPara="1" wrap="square" lIns="0" tIns="0" rIns="0" bIns="0"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2" name="Google Shape;322;p22"/>
          <p:cNvSpPr txBox="1">
            <a:spLocks noGrp="1"/>
          </p:cNvSpPr>
          <p:nvPr>
            <p:ph type="subTitle" idx="4"/>
          </p:nvPr>
        </p:nvSpPr>
        <p:spPr>
          <a:xfrm>
            <a:off x="1657243" y="2882238"/>
            <a:ext cx="2565300" cy="527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323" name="Google Shape;323;p22"/>
          <p:cNvSpPr txBox="1">
            <a:spLocks noGrp="1"/>
          </p:cNvSpPr>
          <p:nvPr>
            <p:ph type="title" idx="5"/>
          </p:nvPr>
        </p:nvSpPr>
        <p:spPr>
          <a:xfrm>
            <a:off x="1657211" y="3707100"/>
            <a:ext cx="2565300" cy="412200"/>
          </a:xfrm>
          <a:prstGeom prst="rect">
            <a:avLst/>
          </a:prstGeom>
        </p:spPr>
        <p:txBody>
          <a:bodyPr spcFirstLastPara="1" wrap="square" lIns="0" tIns="0" rIns="0" bIns="0"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4" name="Google Shape;324;p22"/>
          <p:cNvSpPr txBox="1">
            <a:spLocks noGrp="1"/>
          </p:cNvSpPr>
          <p:nvPr>
            <p:ph type="subTitle" idx="6"/>
          </p:nvPr>
        </p:nvSpPr>
        <p:spPr>
          <a:xfrm>
            <a:off x="1657211" y="4119300"/>
            <a:ext cx="2565300" cy="484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325" name="Google Shape;325;p22"/>
          <p:cNvSpPr txBox="1">
            <a:spLocks noGrp="1"/>
          </p:cNvSpPr>
          <p:nvPr>
            <p:ph type="title" idx="7"/>
          </p:nvPr>
        </p:nvSpPr>
        <p:spPr>
          <a:xfrm>
            <a:off x="5858625" y="3707100"/>
            <a:ext cx="2565300" cy="412200"/>
          </a:xfrm>
          <a:prstGeom prst="rect">
            <a:avLst/>
          </a:prstGeom>
        </p:spPr>
        <p:txBody>
          <a:bodyPr spcFirstLastPara="1" wrap="square" lIns="0" tIns="0" rIns="0" bIns="0"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6" name="Google Shape;326;p22"/>
          <p:cNvSpPr txBox="1">
            <a:spLocks noGrp="1"/>
          </p:cNvSpPr>
          <p:nvPr>
            <p:ph type="subTitle" idx="8"/>
          </p:nvPr>
        </p:nvSpPr>
        <p:spPr>
          <a:xfrm>
            <a:off x="5858626" y="4119300"/>
            <a:ext cx="2565300" cy="484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327" name="Google Shape;327;p22"/>
          <p:cNvSpPr txBox="1">
            <a:spLocks noGrp="1"/>
          </p:cNvSpPr>
          <p:nvPr>
            <p:ph type="title" idx="9"/>
          </p:nvPr>
        </p:nvSpPr>
        <p:spPr>
          <a:xfrm>
            <a:off x="5858629" y="1233275"/>
            <a:ext cx="2565300" cy="412200"/>
          </a:xfrm>
          <a:prstGeom prst="rect">
            <a:avLst/>
          </a:prstGeom>
        </p:spPr>
        <p:txBody>
          <a:bodyPr spcFirstLastPara="1" wrap="square" lIns="0" tIns="0" rIns="0" bIns="0"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8" name="Google Shape;328;p22"/>
          <p:cNvSpPr txBox="1">
            <a:spLocks noGrp="1"/>
          </p:cNvSpPr>
          <p:nvPr>
            <p:ph type="subTitle" idx="13"/>
          </p:nvPr>
        </p:nvSpPr>
        <p:spPr>
          <a:xfrm>
            <a:off x="5858629" y="1645325"/>
            <a:ext cx="2565300" cy="527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329" name="Google Shape;329;p22"/>
          <p:cNvSpPr txBox="1">
            <a:spLocks noGrp="1"/>
          </p:cNvSpPr>
          <p:nvPr>
            <p:ph type="title" idx="14"/>
          </p:nvPr>
        </p:nvSpPr>
        <p:spPr>
          <a:xfrm>
            <a:off x="5858694" y="2512938"/>
            <a:ext cx="2565300" cy="412200"/>
          </a:xfrm>
          <a:prstGeom prst="rect">
            <a:avLst/>
          </a:prstGeom>
        </p:spPr>
        <p:txBody>
          <a:bodyPr spcFirstLastPara="1" wrap="square" lIns="0" tIns="0" rIns="0" bIns="0"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0" name="Google Shape;330;p22"/>
          <p:cNvSpPr txBox="1">
            <a:spLocks noGrp="1"/>
          </p:cNvSpPr>
          <p:nvPr>
            <p:ph type="subTitle" idx="15"/>
          </p:nvPr>
        </p:nvSpPr>
        <p:spPr>
          <a:xfrm>
            <a:off x="5858695" y="2925138"/>
            <a:ext cx="2565300" cy="484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1990831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D1FFAF-8795-443B-9C72-2DDB2F69C041}"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749899-BFAD-40B5-BB80-6F959BDBD43A}" type="slidenum">
              <a:rPr lang="en-US" smtClean="0"/>
              <a:t>‹#›</a:t>
            </a:fld>
            <a:endParaRPr lang="en-US"/>
          </a:p>
        </p:txBody>
      </p:sp>
    </p:spTree>
    <p:extLst>
      <p:ext uri="{BB962C8B-B14F-4D97-AF65-F5344CB8AC3E}">
        <p14:creationId xmlns:p14="http://schemas.microsoft.com/office/powerpoint/2010/main" val="105541522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3"/>
        <p:cNvGrpSpPr/>
        <p:nvPr/>
      </p:nvGrpSpPr>
      <p:grpSpPr>
        <a:xfrm>
          <a:off x="0" y="0"/>
          <a:ext cx="0" cy="0"/>
          <a:chOff x="0" y="0"/>
          <a:chExt cx="0" cy="0"/>
        </a:xfrm>
      </p:grpSpPr>
      <p:sp>
        <p:nvSpPr>
          <p:cNvPr id="134" name="Google Shape;134;p11"/>
          <p:cNvSpPr txBox="1">
            <a:spLocks noGrp="1"/>
          </p:cNvSpPr>
          <p:nvPr>
            <p:ph type="title" hasCustomPrompt="1"/>
          </p:nvPr>
        </p:nvSpPr>
        <p:spPr>
          <a:xfrm>
            <a:off x="1284000" y="1570525"/>
            <a:ext cx="6576000" cy="1505400"/>
          </a:xfrm>
          <a:prstGeom prst="rect">
            <a:avLst/>
          </a:prstGeom>
        </p:spPr>
        <p:txBody>
          <a:bodyPr spcFirstLastPara="1" wrap="square" lIns="0" tIns="0" rIns="0" bIns="0"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35" name="Google Shape;135;p11"/>
          <p:cNvSpPr txBox="1">
            <a:spLocks noGrp="1"/>
          </p:cNvSpPr>
          <p:nvPr>
            <p:ph type="subTitle" idx="1"/>
          </p:nvPr>
        </p:nvSpPr>
        <p:spPr>
          <a:xfrm>
            <a:off x="1284000" y="3075875"/>
            <a:ext cx="6576000" cy="4971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2514547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sp>
        <p:nvSpPr>
          <p:cNvPr id="51" name="Google Shape;51;p5"/>
          <p:cNvSpPr txBox="1">
            <a:spLocks noGrp="1"/>
          </p:cNvSpPr>
          <p:nvPr>
            <p:ph type="title"/>
          </p:nvPr>
        </p:nvSpPr>
        <p:spPr>
          <a:xfrm>
            <a:off x="720000" y="445025"/>
            <a:ext cx="4719000" cy="572700"/>
          </a:xfrm>
          <a:prstGeom prst="rect">
            <a:avLst/>
          </a:prstGeom>
        </p:spPr>
        <p:txBody>
          <a:bodyPr spcFirstLastPara="1" wrap="square" lIns="0" tIns="0" rIns="0" bIns="0"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 name="Google Shape;52;p5"/>
          <p:cNvSpPr txBox="1">
            <a:spLocks noGrp="1"/>
          </p:cNvSpPr>
          <p:nvPr>
            <p:ph type="title" idx="2"/>
          </p:nvPr>
        </p:nvSpPr>
        <p:spPr>
          <a:xfrm>
            <a:off x="1770275" y="1683550"/>
            <a:ext cx="3668700" cy="377400"/>
          </a:xfrm>
          <a:prstGeom prst="rect">
            <a:avLst/>
          </a:prstGeom>
        </p:spPr>
        <p:txBody>
          <a:bodyPr spcFirstLastPara="1" wrap="square" lIns="0" tIns="0" rIns="0" bIns="0" anchor="ctr" anchorCtr="0">
            <a:noAutofit/>
          </a:bodyPr>
          <a:lstStyle>
            <a:lvl1pPr lvl="0" algn="l" rtl="0">
              <a:spcBef>
                <a:spcPts val="0"/>
              </a:spcBef>
              <a:spcAft>
                <a:spcPts val="0"/>
              </a:spcAft>
              <a:buSzPts val="3500"/>
              <a:buNone/>
              <a:defRPr sz="2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 name="Google Shape;53;p5"/>
          <p:cNvSpPr txBox="1">
            <a:spLocks noGrp="1"/>
          </p:cNvSpPr>
          <p:nvPr>
            <p:ph type="title" idx="3"/>
          </p:nvPr>
        </p:nvSpPr>
        <p:spPr>
          <a:xfrm>
            <a:off x="1770275" y="3212675"/>
            <a:ext cx="3668700" cy="377400"/>
          </a:xfrm>
          <a:prstGeom prst="rect">
            <a:avLst/>
          </a:prstGeom>
        </p:spPr>
        <p:txBody>
          <a:bodyPr spcFirstLastPara="1" wrap="square" lIns="0" tIns="0" rIns="0" bIns="0" anchor="ctr" anchorCtr="0">
            <a:noAutofit/>
          </a:bodyPr>
          <a:lstStyle>
            <a:lvl1pPr lvl="0" algn="l" rtl="0">
              <a:spcBef>
                <a:spcPts val="0"/>
              </a:spcBef>
              <a:spcAft>
                <a:spcPts val="0"/>
              </a:spcAft>
              <a:buSzPts val="3500"/>
              <a:buNone/>
              <a:defRPr sz="2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4" name="Google Shape;54;p5"/>
          <p:cNvSpPr txBox="1">
            <a:spLocks noGrp="1"/>
          </p:cNvSpPr>
          <p:nvPr>
            <p:ph type="subTitle" idx="1"/>
          </p:nvPr>
        </p:nvSpPr>
        <p:spPr>
          <a:xfrm>
            <a:off x="1770275" y="3590075"/>
            <a:ext cx="3668700" cy="708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5" name="Google Shape;55;p5"/>
          <p:cNvSpPr txBox="1">
            <a:spLocks noGrp="1"/>
          </p:cNvSpPr>
          <p:nvPr>
            <p:ph type="subTitle" idx="4"/>
          </p:nvPr>
        </p:nvSpPr>
        <p:spPr>
          <a:xfrm>
            <a:off x="1770275" y="2060925"/>
            <a:ext cx="3668700" cy="708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143293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3"/>
        <p:cNvGrpSpPr/>
        <p:nvPr/>
      </p:nvGrpSpPr>
      <p:grpSpPr>
        <a:xfrm>
          <a:off x="0" y="0"/>
          <a:ext cx="0" cy="0"/>
          <a:chOff x="0" y="0"/>
          <a:chExt cx="0" cy="0"/>
        </a:xfrm>
      </p:grpSpPr>
      <p:sp>
        <p:nvSpPr>
          <p:cNvPr id="100" name="Google Shape;100;p8"/>
          <p:cNvSpPr txBox="1">
            <a:spLocks noGrp="1"/>
          </p:cNvSpPr>
          <p:nvPr>
            <p:ph type="title"/>
          </p:nvPr>
        </p:nvSpPr>
        <p:spPr>
          <a:xfrm>
            <a:off x="1915675" y="1307100"/>
            <a:ext cx="5312700" cy="25293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25823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37"/>
        <p:cNvGrpSpPr/>
        <p:nvPr/>
      </p:nvGrpSpPr>
      <p:grpSpPr>
        <a:xfrm>
          <a:off x="0" y="0"/>
          <a:ext cx="0" cy="0"/>
          <a:chOff x="0" y="0"/>
          <a:chExt cx="0" cy="0"/>
        </a:xfrm>
      </p:grpSpPr>
      <p:sp>
        <p:nvSpPr>
          <p:cNvPr id="248" name="Google Shape;248;p18"/>
          <p:cNvSpPr txBox="1">
            <a:spLocks noGrp="1"/>
          </p:cNvSpPr>
          <p:nvPr>
            <p:ph type="title"/>
          </p:nvPr>
        </p:nvSpPr>
        <p:spPr>
          <a:xfrm>
            <a:off x="720000" y="445025"/>
            <a:ext cx="7704000" cy="572700"/>
          </a:xfrm>
          <a:prstGeom prst="rect">
            <a:avLst/>
          </a:prstGeom>
        </p:spPr>
        <p:txBody>
          <a:bodyPr spcFirstLastPara="1" wrap="square" lIns="0" tIns="0" rIns="0" bIns="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9" name="Google Shape;249;p18"/>
          <p:cNvSpPr txBox="1">
            <a:spLocks noGrp="1"/>
          </p:cNvSpPr>
          <p:nvPr>
            <p:ph type="title" idx="2"/>
          </p:nvPr>
        </p:nvSpPr>
        <p:spPr>
          <a:xfrm>
            <a:off x="720000" y="1582450"/>
            <a:ext cx="3432300" cy="527700"/>
          </a:xfrm>
          <a:prstGeom prst="rect">
            <a:avLst/>
          </a:prstGeom>
        </p:spPr>
        <p:txBody>
          <a:bodyPr spcFirstLastPara="1" wrap="square" lIns="0" tIns="0" rIns="0" bIns="0" anchor="ctr" anchorCtr="0">
            <a:noAutofit/>
          </a:bodyPr>
          <a:lstStyle>
            <a:lvl1pPr lvl="0" algn="r"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0" name="Google Shape;250;p18"/>
          <p:cNvSpPr txBox="1">
            <a:spLocks noGrp="1"/>
          </p:cNvSpPr>
          <p:nvPr>
            <p:ph type="subTitle" idx="1"/>
          </p:nvPr>
        </p:nvSpPr>
        <p:spPr>
          <a:xfrm>
            <a:off x="720000" y="2110150"/>
            <a:ext cx="3432300" cy="5727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51" name="Google Shape;251;p18"/>
          <p:cNvSpPr txBox="1">
            <a:spLocks noGrp="1"/>
          </p:cNvSpPr>
          <p:nvPr>
            <p:ph type="title" idx="3"/>
          </p:nvPr>
        </p:nvSpPr>
        <p:spPr>
          <a:xfrm>
            <a:off x="4998501" y="3247600"/>
            <a:ext cx="3432300" cy="527700"/>
          </a:xfrm>
          <a:prstGeom prst="rect">
            <a:avLst/>
          </a:prstGeom>
        </p:spPr>
        <p:txBody>
          <a:bodyPr spcFirstLastPara="1" wrap="square" lIns="0" tIns="0" rIns="0" bIns="0"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2" name="Google Shape;252;p18"/>
          <p:cNvSpPr txBox="1">
            <a:spLocks noGrp="1"/>
          </p:cNvSpPr>
          <p:nvPr>
            <p:ph type="subTitle" idx="4"/>
          </p:nvPr>
        </p:nvSpPr>
        <p:spPr>
          <a:xfrm>
            <a:off x="4998500" y="3775300"/>
            <a:ext cx="3432300" cy="572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349657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53"/>
        <p:cNvGrpSpPr/>
        <p:nvPr/>
      </p:nvGrpSpPr>
      <p:grpSpPr>
        <a:xfrm>
          <a:off x="0" y="0"/>
          <a:ext cx="0" cy="0"/>
          <a:chOff x="0" y="0"/>
          <a:chExt cx="0" cy="0"/>
        </a:xfrm>
      </p:grpSpPr>
      <p:sp>
        <p:nvSpPr>
          <p:cNvPr id="264" name="Google Shape;264;p19"/>
          <p:cNvSpPr txBox="1">
            <a:spLocks noGrp="1"/>
          </p:cNvSpPr>
          <p:nvPr>
            <p:ph type="title"/>
          </p:nvPr>
        </p:nvSpPr>
        <p:spPr>
          <a:xfrm>
            <a:off x="720000" y="445025"/>
            <a:ext cx="7704000" cy="572700"/>
          </a:xfrm>
          <a:prstGeom prst="rect">
            <a:avLst/>
          </a:prstGeom>
        </p:spPr>
        <p:txBody>
          <a:bodyPr spcFirstLastPara="1" wrap="square" lIns="0" tIns="0" rIns="0" bIns="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5" name="Google Shape;265;p19"/>
          <p:cNvSpPr txBox="1">
            <a:spLocks noGrp="1"/>
          </p:cNvSpPr>
          <p:nvPr>
            <p:ph type="title" idx="2"/>
          </p:nvPr>
        </p:nvSpPr>
        <p:spPr>
          <a:xfrm>
            <a:off x="720000" y="3139175"/>
            <a:ext cx="2305500" cy="5277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6" name="Google Shape;266;p19"/>
          <p:cNvSpPr txBox="1">
            <a:spLocks noGrp="1"/>
          </p:cNvSpPr>
          <p:nvPr>
            <p:ph type="subTitle" idx="1"/>
          </p:nvPr>
        </p:nvSpPr>
        <p:spPr>
          <a:xfrm>
            <a:off x="720000" y="3666875"/>
            <a:ext cx="2305500" cy="612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67" name="Google Shape;267;p19"/>
          <p:cNvSpPr txBox="1">
            <a:spLocks noGrp="1"/>
          </p:cNvSpPr>
          <p:nvPr>
            <p:ph type="title" idx="3"/>
          </p:nvPr>
        </p:nvSpPr>
        <p:spPr>
          <a:xfrm>
            <a:off x="3419218" y="3139175"/>
            <a:ext cx="2305500" cy="5277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8" name="Google Shape;268;p19"/>
          <p:cNvSpPr txBox="1">
            <a:spLocks noGrp="1"/>
          </p:cNvSpPr>
          <p:nvPr>
            <p:ph type="subTitle" idx="4"/>
          </p:nvPr>
        </p:nvSpPr>
        <p:spPr>
          <a:xfrm>
            <a:off x="3419221" y="3666875"/>
            <a:ext cx="2305500" cy="612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69" name="Google Shape;269;p19"/>
          <p:cNvSpPr txBox="1">
            <a:spLocks noGrp="1"/>
          </p:cNvSpPr>
          <p:nvPr>
            <p:ph type="title" idx="5"/>
          </p:nvPr>
        </p:nvSpPr>
        <p:spPr>
          <a:xfrm>
            <a:off x="6118444" y="3139175"/>
            <a:ext cx="2305500" cy="5277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 name="Google Shape;270;p19"/>
          <p:cNvSpPr txBox="1">
            <a:spLocks noGrp="1"/>
          </p:cNvSpPr>
          <p:nvPr>
            <p:ph type="subTitle" idx="6"/>
          </p:nvPr>
        </p:nvSpPr>
        <p:spPr>
          <a:xfrm>
            <a:off x="6118450" y="3666875"/>
            <a:ext cx="2305500" cy="612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1059341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1"/>
        <p:cNvGrpSpPr/>
        <p:nvPr/>
      </p:nvGrpSpPr>
      <p:grpSpPr>
        <a:xfrm>
          <a:off x="0" y="0"/>
          <a:ext cx="0" cy="0"/>
          <a:chOff x="0" y="0"/>
          <a:chExt cx="0" cy="0"/>
        </a:xfrm>
      </p:grpSpPr>
      <p:sp>
        <p:nvSpPr>
          <p:cNvPr id="358" name="Google Shape;358;p24"/>
          <p:cNvSpPr txBox="1">
            <a:spLocks noGrp="1"/>
          </p:cNvSpPr>
          <p:nvPr>
            <p:ph type="title"/>
          </p:nvPr>
        </p:nvSpPr>
        <p:spPr>
          <a:xfrm>
            <a:off x="720000" y="445025"/>
            <a:ext cx="7704000" cy="572700"/>
          </a:xfrm>
          <a:prstGeom prst="rect">
            <a:avLst/>
          </a:prstGeom>
        </p:spPr>
        <p:txBody>
          <a:bodyPr spcFirstLastPara="1" wrap="square" lIns="0" tIns="0" rIns="0" bIns="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7351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D1FFAF-8795-443B-9C72-2DDB2F69C041}"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749899-BFAD-40B5-BB80-6F959BDBD43A}" type="slidenum">
              <a:rPr lang="en-US" smtClean="0"/>
              <a:t>‹#›</a:t>
            </a:fld>
            <a:endParaRPr lang="en-US"/>
          </a:p>
        </p:txBody>
      </p:sp>
    </p:spTree>
    <p:extLst>
      <p:ext uri="{BB962C8B-B14F-4D97-AF65-F5344CB8AC3E}">
        <p14:creationId xmlns:p14="http://schemas.microsoft.com/office/powerpoint/2010/main" val="35003932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D1FFAF-8795-443B-9C72-2DDB2F69C041}"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749899-BFAD-40B5-BB80-6F959BDBD43A}" type="slidenum">
              <a:rPr lang="en-US" smtClean="0"/>
              <a:t>‹#›</a:t>
            </a:fld>
            <a:endParaRPr lang="en-US"/>
          </a:p>
        </p:txBody>
      </p:sp>
    </p:spTree>
    <p:extLst>
      <p:ext uri="{BB962C8B-B14F-4D97-AF65-F5344CB8AC3E}">
        <p14:creationId xmlns:p14="http://schemas.microsoft.com/office/powerpoint/2010/main" val="143467935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D1FFAF-8795-443B-9C72-2DDB2F69C041}" type="datetimeFigureOut">
              <a:rPr lang="en-US" smtClean="0"/>
              <a:t>8/18/2023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749899-BFAD-40B5-BB80-6F959BDBD43A}" type="slidenum">
              <a:rPr lang="en-US" smtClean="0"/>
              <a:t>‹#›</a:t>
            </a:fld>
            <a:endParaRPr lang="en-US"/>
          </a:p>
        </p:txBody>
      </p:sp>
    </p:spTree>
    <p:extLst>
      <p:ext uri="{BB962C8B-B14F-4D97-AF65-F5344CB8AC3E}">
        <p14:creationId xmlns:p14="http://schemas.microsoft.com/office/powerpoint/2010/main" val="258175521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D1FFAF-8795-443B-9C72-2DDB2F69C041}" type="datetimeFigureOut">
              <a:rPr lang="en-US" smtClean="0"/>
              <a:t>8/18/2023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749899-BFAD-40B5-BB80-6F959BDBD43A}" type="slidenum">
              <a:rPr lang="en-US" smtClean="0"/>
              <a:t>‹#›</a:t>
            </a:fld>
            <a:endParaRPr lang="en-US"/>
          </a:p>
        </p:txBody>
      </p:sp>
    </p:spTree>
    <p:extLst>
      <p:ext uri="{BB962C8B-B14F-4D97-AF65-F5344CB8AC3E}">
        <p14:creationId xmlns:p14="http://schemas.microsoft.com/office/powerpoint/2010/main" val="141380449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D1FFAF-8795-443B-9C72-2DDB2F69C041}" type="datetimeFigureOut">
              <a:rPr lang="en-US" smtClean="0"/>
              <a:t>8/18/2023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749899-BFAD-40B5-BB80-6F959BDBD43A}" type="slidenum">
              <a:rPr lang="en-US" smtClean="0"/>
              <a:t>‹#›</a:t>
            </a:fld>
            <a:endParaRPr lang="en-US"/>
          </a:p>
        </p:txBody>
      </p:sp>
    </p:spTree>
    <p:extLst>
      <p:ext uri="{BB962C8B-B14F-4D97-AF65-F5344CB8AC3E}">
        <p14:creationId xmlns:p14="http://schemas.microsoft.com/office/powerpoint/2010/main" val="1300296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5D1FFAF-8795-443B-9C72-2DDB2F69C041}"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749899-BFAD-40B5-BB80-6F959BDBD43A}" type="slidenum">
              <a:rPr lang="en-US" smtClean="0"/>
              <a:t>‹#›</a:t>
            </a:fld>
            <a:endParaRPr lang="en-US"/>
          </a:p>
        </p:txBody>
      </p:sp>
    </p:spTree>
    <p:extLst>
      <p:ext uri="{BB962C8B-B14F-4D97-AF65-F5344CB8AC3E}">
        <p14:creationId xmlns:p14="http://schemas.microsoft.com/office/powerpoint/2010/main" val="373317427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5D1FFAF-8795-443B-9C72-2DDB2F69C041}"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749899-BFAD-40B5-BB80-6F959BDBD43A}" type="slidenum">
              <a:rPr lang="en-US" smtClean="0"/>
              <a:t>‹#›</a:t>
            </a:fld>
            <a:endParaRPr lang="en-US"/>
          </a:p>
        </p:txBody>
      </p:sp>
    </p:spTree>
    <p:extLst>
      <p:ext uri="{BB962C8B-B14F-4D97-AF65-F5344CB8AC3E}">
        <p14:creationId xmlns:p14="http://schemas.microsoft.com/office/powerpoint/2010/main" val="406784812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5D1FFAF-8795-443B-9C72-2DDB2F69C041}" type="datetimeFigureOut">
              <a:rPr lang="en-US" smtClean="0"/>
              <a:t>8/18/2023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A749899-BFAD-40B5-BB80-6F959BDBD43A}" type="slidenum">
              <a:rPr lang="en-US" smtClean="0"/>
              <a:t>‹#›</a:t>
            </a:fld>
            <a:endParaRPr lang="en-US"/>
          </a:p>
        </p:txBody>
      </p:sp>
    </p:spTree>
    <p:extLst>
      <p:ext uri="{BB962C8B-B14F-4D97-AF65-F5344CB8AC3E}">
        <p14:creationId xmlns:p14="http://schemas.microsoft.com/office/powerpoint/2010/main" val="95680252"/>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 id="2147483929" r:id="rId16"/>
    <p:sldLayoutId id="2147483930" r:id="rId17"/>
    <p:sldLayoutId id="2147483931" r:id="rId18"/>
    <p:sldLayoutId id="2147483932" r:id="rId19"/>
    <p:sldLayoutId id="2147483933" r:id="rId20"/>
    <p:sldLayoutId id="2147483934" r:id="rId21"/>
    <p:sldLayoutId id="2147483935" r:id="rId22"/>
    <p:sldLayoutId id="2147483936" r:id="rId23"/>
    <p:sldLayoutId id="2147483937" r:id="rId24"/>
    <p:sldLayoutId id="2147483938" r:id="rId2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hyperlink" Target="https://www.aliem.com/2014/06/transitions-of-care-top-10-things-admitting-providers-wish-older-adult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hyperlink" Target="https://flashdecks.com/decks/anonymous/le-passe-compose" TargetMode="External"/><Relationship Id="rId5" Type="http://schemas.openxmlformats.org/officeDocument/2006/relationships/image" Target="../media/image48.jpeg"/><Relationship Id="rId4" Type="http://schemas.openxmlformats.org/officeDocument/2006/relationships/hyperlink" Target="https://pxhere.com/en/photo/1216848"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hyperlink" Target="https://freebies4mom.com/free-neosporin-essentials-trial-pack-after-rebate-plus-5-coupon/" TargetMode="Externa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21.xml"/><Relationship Id="rId6" Type="http://schemas.openxmlformats.org/officeDocument/2006/relationships/hyperlink" Target="http://flickr.com/photos/aaipodpics/3580551895" TargetMode="External"/><Relationship Id="rId5" Type="http://schemas.openxmlformats.org/officeDocument/2006/relationships/image" Target="../media/image52.jpg"/><Relationship Id="rId4" Type="http://schemas.openxmlformats.org/officeDocument/2006/relationships/hyperlink" Target="http://www.gloucestercitynews.net/clearysnotebook/2015/09/gloucester-county-prosecutors-office-defensive-driving-classes-register-today.html"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timeimprint.blogspot.com/2010/08/3-2-1-action.html" TargetMode="External"/><Relationship Id="rId7"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hyperlink" Target="https://flashdecks.com/decks/anonymous/le-passe-compose" TargetMode="Externa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hyperlink" Target="https://www.goodfreephotos.com/other-photos/numbers/red-number-1.png.php" TargetMode="External"/><Relationship Id="rId13" Type="http://schemas.openxmlformats.org/officeDocument/2006/relationships/image" Target="../media/image75.svg"/><Relationship Id="rId18" Type="http://schemas.openxmlformats.org/officeDocument/2006/relationships/hyperlink" Target="https://www.publicdomainpictures.net/view-image.php?image=164218&amp;picture=-5" TargetMode="External"/><Relationship Id="rId3" Type="http://schemas.openxmlformats.org/officeDocument/2006/relationships/image" Target="../media/image67.jpeg"/><Relationship Id="rId7" Type="http://schemas.openxmlformats.org/officeDocument/2006/relationships/image" Target="../media/image71.gif"/><Relationship Id="rId12" Type="http://schemas.openxmlformats.org/officeDocument/2006/relationships/image" Target="../media/image74.png"/><Relationship Id="rId17" Type="http://schemas.openxmlformats.org/officeDocument/2006/relationships/image" Target="../media/image77.jpg"/><Relationship Id="rId2" Type="http://schemas.openxmlformats.org/officeDocument/2006/relationships/image" Target="../media/image66.jpeg"/><Relationship Id="rId16" Type="http://schemas.openxmlformats.org/officeDocument/2006/relationships/hyperlink" Target="https://www.publicdomainpictures.net/view-image.php?image=173944&amp;picture=creepy-number-4" TargetMode="External"/><Relationship Id="rId1" Type="http://schemas.openxmlformats.org/officeDocument/2006/relationships/slideLayout" Target="../slideLayouts/slideLayout21.xml"/><Relationship Id="rId6" Type="http://schemas.openxmlformats.org/officeDocument/2006/relationships/image" Target="../media/image70.jpeg"/><Relationship Id="rId11" Type="http://schemas.openxmlformats.org/officeDocument/2006/relationships/hyperlink" Target="https://svgsilh.com/673ab7/tag/education-1.html" TargetMode="External"/><Relationship Id="rId5" Type="http://schemas.openxmlformats.org/officeDocument/2006/relationships/image" Target="../media/image69.jpeg"/><Relationship Id="rId15" Type="http://schemas.openxmlformats.org/officeDocument/2006/relationships/image" Target="../media/image76.jpg"/><Relationship Id="rId10" Type="http://schemas.openxmlformats.org/officeDocument/2006/relationships/image" Target="../media/image73.svg"/><Relationship Id="rId4" Type="http://schemas.openxmlformats.org/officeDocument/2006/relationships/image" Target="../media/image68.jpeg"/><Relationship Id="rId9" Type="http://schemas.openxmlformats.org/officeDocument/2006/relationships/image" Target="../media/image72.png"/><Relationship Id="rId14" Type="http://schemas.openxmlformats.org/officeDocument/2006/relationships/hyperlink" Target="https://svgsilh.com/3f51b5/image/1293835.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hyperlink" Target="http://www.journalnow.com/news/local/upgraded-state-system-will-connect-all-emergency-centers/article_0addb192-dd35-57c4-b452-f01bc31b4bb7.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hyperlink" Target="https://en.wikipedia.org/wiki/File:Emergency_dial_911.svg"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2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8.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89.jpeg"/></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5.xml"/><Relationship Id="rId1" Type="http://schemas.openxmlformats.org/officeDocument/2006/relationships/slideLayout" Target="../slideLayouts/slideLayout24.xml"/><Relationship Id="rId5" Type="http://schemas.openxmlformats.org/officeDocument/2006/relationships/image" Target="../media/image92.png"/><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jpe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96.jpeg"/><Relationship Id="rId11" Type="http://schemas.openxmlformats.org/officeDocument/2006/relationships/image" Target="../media/image101.png"/><Relationship Id="rId5" Type="http://schemas.openxmlformats.org/officeDocument/2006/relationships/image" Target="../media/image95.jpeg"/><Relationship Id="rId10" Type="http://schemas.openxmlformats.org/officeDocument/2006/relationships/image" Target="../media/image100.png"/><Relationship Id="rId4" Type="http://schemas.openxmlformats.org/officeDocument/2006/relationships/image" Target="../media/image94.jpeg"/><Relationship Id="rId9" Type="http://schemas.openxmlformats.org/officeDocument/2006/relationships/image" Target="../media/image99.png"/></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xml"/><Relationship Id="rId5" Type="http://schemas.openxmlformats.org/officeDocument/2006/relationships/image" Target="../media/image112.png"/><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image" Target="../media/image116.png"/><Relationship Id="rId5" Type="http://schemas.openxmlformats.org/officeDocument/2006/relationships/image" Target="../media/image115.jpeg"/><Relationship Id="rId10" Type="http://schemas.openxmlformats.org/officeDocument/2006/relationships/image" Target="../media/image120.png"/><Relationship Id="rId4" Type="http://schemas.openxmlformats.org/officeDocument/2006/relationships/image" Target="../media/image114.jpeg"/><Relationship Id="rId9" Type="http://schemas.openxmlformats.org/officeDocument/2006/relationships/image" Target="../media/image119.png"/></Relationships>
</file>

<file path=ppt/slides/_rels/slide5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jpeg"/></Relationships>
</file>

<file path=ppt/slides/_rels/slide5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0.xml"/><Relationship Id="rId1" Type="http://schemas.openxmlformats.org/officeDocument/2006/relationships/slideLayout" Target="../slideLayouts/slideLayout25.xml"/><Relationship Id="rId5" Type="http://schemas.openxmlformats.org/officeDocument/2006/relationships/image" Target="../media/image127.jpeg"/><Relationship Id="rId4" Type="http://schemas.openxmlformats.org/officeDocument/2006/relationships/image" Target="../media/image126.jpeg"/></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png"/><Relationship Id="rId7" Type="http://schemas.openxmlformats.org/officeDocument/2006/relationships/image" Target="../media/image134.jpeg"/><Relationship Id="rId2" Type="http://schemas.openxmlformats.org/officeDocument/2006/relationships/notesSlide" Target="../notesSlides/notesSlide42.xml"/><Relationship Id="rId1" Type="http://schemas.openxmlformats.org/officeDocument/2006/relationships/slideLayout" Target="../slideLayouts/slideLayout25.xml"/><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image" Target="../media/image131.png"/><Relationship Id="rId9" Type="http://schemas.openxmlformats.org/officeDocument/2006/relationships/image" Target="../media/image136.png"/></Relationships>
</file>

<file path=ppt/slides/_rels/slide5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image" Target="../media/image13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41.png"/><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3" Type="http://schemas.openxmlformats.org/officeDocument/2006/relationships/hyperlink" Target="http://www.mh.alabama.gov/" TargetMode="External"/><Relationship Id="rId2" Type="http://schemas.openxmlformats.org/officeDocument/2006/relationships/image" Target="../media/image146.jpeg"/><Relationship Id="rId1" Type="http://schemas.openxmlformats.org/officeDocument/2006/relationships/slideLayout" Target="../slideLayouts/slideLayout12.xml"/><Relationship Id="rId4" Type="http://schemas.openxmlformats.org/officeDocument/2006/relationships/image" Target="../media/image147.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151.jpeg"/><Relationship Id="rId5" Type="http://schemas.openxmlformats.org/officeDocument/2006/relationships/image" Target="../media/image150.png"/><Relationship Id="rId4" Type="http://schemas.openxmlformats.org/officeDocument/2006/relationships/image" Target="../media/image149.jpeg"/></Relationships>
</file>

<file path=ppt/slides/_rels/slide7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42000"/>
                <a:hueMod val="42000"/>
                <a:satMod val="124000"/>
                <a:lumMod val="62000"/>
              </a:schemeClr>
              <a:schemeClr val="bg2">
                <a:tint val="96000"/>
                <a:satMod val="130000"/>
              </a:schemeClr>
            </a:duotone>
          </a:blip>
          <a:stretch/>
        </a:blipFill>
        <a:effectLst/>
      </p:bgPr>
    </p:bg>
    <p:spTree>
      <p:nvGrpSpPr>
        <p:cNvPr id="1" name="Shape 404"/>
        <p:cNvGrpSpPr/>
        <p:nvPr/>
      </p:nvGrpSpPr>
      <p:grpSpPr>
        <a:xfrm>
          <a:off x="0" y="0"/>
          <a:ext cx="0" cy="0"/>
          <a:chOff x="0" y="0"/>
          <a:chExt cx="0" cy="0"/>
        </a:xfrm>
      </p:grpSpPr>
      <p:sp>
        <p:nvSpPr>
          <p:cNvPr id="406" name="Google Shape;406;p30"/>
          <p:cNvSpPr txBox="1">
            <a:spLocks noGrp="1"/>
          </p:cNvSpPr>
          <p:nvPr>
            <p:ph type="ctrTitle"/>
          </p:nvPr>
        </p:nvSpPr>
        <p:spPr>
          <a:xfrm>
            <a:off x="387927" y="1091223"/>
            <a:ext cx="2874818" cy="2481630"/>
          </a:xfrm>
          <a:prstGeom prst="rect">
            <a:avLst/>
          </a:prstGeom>
        </p:spPr>
        <p:txBody>
          <a:bodyPr spcFirstLastPara="1" lIns="0" tIns="0" rIns="0" bIns="0" anchorCtr="0">
            <a:normAutofit/>
          </a:bodyPr>
          <a:lstStyle/>
          <a:p>
            <a:pPr lvl="0" algn="ctr"/>
            <a:r>
              <a:rPr lang="en-US" altLang="en-US" sz="4000" dirty="0">
                <a:solidFill>
                  <a:srgbClr val="002060"/>
                </a:solidFill>
                <a:latin typeface="Poppins" panose="00000500000000000000" pitchFamily="2" charset="0"/>
                <a:cs typeface="Poppins" panose="00000500000000000000" pitchFamily="2" charset="0"/>
              </a:rPr>
              <a:t>The Nurse Delegation Program</a:t>
            </a:r>
            <a:endParaRPr lang="en-US" sz="4000" dirty="0">
              <a:solidFill>
                <a:srgbClr val="002060"/>
              </a:solidFill>
              <a:latin typeface="Poppins" panose="00000500000000000000" pitchFamily="2" charset="0"/>
              <a:ea typeface="Montserrat"/>
              <a:cs typeface="Poppins" panose="00000500000000000000" pitchFamily="2" charset="0"/>
              <a:sym typeface="Montserrat"/>
            </a:endParaRPr>
          </a:p>
        </p:txBody>
      </p:sp>
      <p:sp>
        <p:nvSpPr>
          <p:cNvPr id="407" name="Google Shape;407;p30"/>
          <p:cNvSpPr txBox="1">
            <a:spLocks noGrp="1"/>
          </p:cNvSpPr>
          <p:nvPr>
            <p:ph type="subTitle" idx="1"/>
          </p:nvPr>
        </p:nvSpPr>
        <p:spPr>
          <a:xfrm>
            <a:off x="485775" y="3572852"/>
            <a:ext cx="2504461" cy="1098283"/>
          </a:xfrm>
          <a:prstGeom prst="rect">
            <a:avLst/>
          </a:prstGeom>
        </p:spPr>
        <p:txBody>
          <a:bodyPr spcFirstLastPara="1" lIns="0" tIns="0" rIns="0" bIns="0" anchorCtr="0">
            <a:normAutofit fontScale="85000" lnSpcReduction="20000"/>
          </a:bodyPr>
          <a:lstStyle/>
          <a:p>
            <a:pPr eaLnBrk="1" hangingPunct="1">
              <a:lnSpc>
                <a:spcPct val="90000"/>
              </a:lnSpc>
            </a:pPr>
            <a:r>
              <a:rPr lang="en-US" altLang="en-US" sz="1400" dirty="0">
                <a:solidFill>
                  <a:srgbClr val="002060"/>
                </a:solidFill>
                <a:latin typeface="Poppins" panose="00000500000000000000" pitchFamily="2" charset="0"/>
                <a:cs typeface="Poppins" panose="00000500000000000000" pitchFamily="2" charset="0"/>
              </a:rPr>
              <a:t>MAC II</a:t>
            </a:r>
          </a:p>
          <a:p>
            <a:pPr eaLnBrk="1" hangingPunct="1">
              <a:lnSpc>
                <a:spcPct val="90000"/>
              </a:lnSpc>
            </a:pPr>
            <a:r>
              <a:rPr lang="en-US" altLang="en-US" sz="1400" dirty="0">
                <a:solidFill>
                  <a:srgbClr val="002060"/>
                </a:solidFill>
                <a:latin typeface="Poppins" panose="00000500000000000000" pitchFamily="2" charset="0"/>
                <a:cs typeface="Poppins" panose="00000500000000000000" pitchFamily="2" charset="0"/>
              </a:rPr>
              <a:t>Competency Verification</a:t>
            </a:r>
          </a:p>
          <a:p>
            <a:pPr eaLnBrk="1" hangingPunct="1">
              <a:lnSpc>
                <a:spcPct val="90000"/>
              </a:lnSpc>
            </a:pPr>
            <a:r>
              <a:rPr lang="en-US" altLang="en-US" sz="1400" dirty="0">
                <a:solidFill>
                  <a:srgbClr val="002060"/>
                </a:solidFill>
                <a:latin typeface="Poppins" panose="00000500000000000000" pitchFamily="2" charset="0"/>
                <a:cs typeface="Poppins" panose="00000500000000000000" pitchFamily="2" charset="0"/>
              </a:rPr>
              <a:t>Medication Assistance Certification Training</a:t>
            </a:r>
          </a:p>
          <a:p>
            <a:pPr eaLnBrk="1" hangingPunct="1">
              <a:lnSpc>
                <a:spcPct val="90000"/>
              </a:lnSpc>
            </a:pPr>
            <a:r>
              <a:rPr lang="en-US" altLang="en-US" sz="1400" dirty="0">
                <a:solidFill>
                  <a:srgbClr val="002060"/>
                </a:solidFill>
                <a:latin typeface="Poppins" panose="00000500000000000000" pitchFamily="2" charset="0"/>
                <a:cs typeface="Poppins" panose="00000500000000000000" pitchFamily="2" charset="0"/>
              </a:rPr>
              <a:t>2023</a:t>
            </a:r>
          </a:p>
        </p:txBody>
      </p:sp>
      <p:pic>
        <p:nvPicPr>
          <p:cNvPr id="1026" name="Picture 2" descr="Timeline&#10;&#10;Description automatically generated">
            <a:extLst>
              <a:ext uri="{FF2B5EF4-FFF2-40B4-BE49-F238E27FC236}">
                <a16:creationId xmlns:a16="http://schemas.microsoft.com/office/drawing/2014/main" id="{9455D537-1322-4DDA-8131-8041058FF43F}"/>
              </a:ext>
            </a:extLst>
          </p:cNvPr>
          <p:cNvPicPr>
            <a:picLocks noChangeAspect="1" noChangeArrowheads="1"/>
          </p:cNvPicPr>
          <p:nvPr/>
        </p:nvPicPr>
        <p:blipFill rotWithShape="1">
          <a:blip r:embed="rId4"/>
          <a:srcRect l="822" r="-3" b="-3"/>
          <a:stretch/>
        </p:blipFill>
        <p:spPr bwMode="auto">
          <a:xfrm>
            <a:off x="3476011" y="10"/>
            <a:ext cx="5667989" cy="5143490"/>
          </a:xfrm>
          <a:prstGeom prst="rect">
            <a:avLst/>
          </a:prstGeom>
          <a:noFill/>
          <a:extLst>
            <a:ext uri="{909E8E84-426E-40DD-AFC4-6F175D3DCCD1}">
              <a14:hiddenFill xmlns:a14="http://schemas.microsoft.com/office/drawing/2010/main">
                <a:solidFill>
                  <a:srgbClr val="FFFFFF"/>
                </a:solidFill>
              </a14:hiddenFill>
            </a:ext>
          </a:extLst>
        </p:spPr>
      </p:pic>
      <p:sp>
        <p:nvSpPr>
          <p:cNvPr id="412" name="Google Shape;412;p30"/>
          <p:cNvSpPr/>
          <p:nvPr/>
        </p:nvSpPr>
        <p:spPr>
          <a:xfrm>
            <a:off x="490177" y="5192087"/>
            <a:ext cx="204716" cy="3288"/>
          </a:xfrm>
          <a:custGeom>
            <a:avLst/>
            <a:gdLst/>
            <a:ahLst/>
            <a:cxnLst/>
            <a:rect l="l" t="t" r="r" b="b"/>
            <a:pathLst>
              <a:path w="1681" h="27" extrusionOk="0">
                <a:moveTo>
                  <a:pt x="1" y="1"/>
                </a:moveTo>
                <a:lnTo>
                  <a:pt x="1" y="26"/>
                </a:lnTo>
                <a:lnTo>
                  <a:pt x="1680" y="26"/>
                </a:lnTo>
                <a:lnTo>
                  <a:pt x="1680" y="1"/>
                </a:lnTo>
                <a:close/>
              </a:path>
            </a:pathLst>
          </a:custGeom>
          <a:solidFill>
            <a:srgbClr val="27A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0"/>
          <p:cNvSpPr/>
          <p:nvPr/>
        </p:nvSpPr>
        <p:spPr>
          <a:xfrm>
            <a:off x="813753" y="5192087"/>
            <a:ext cx="201550" cy="3288"/>
          </a:xfrm>
          <a:custGeom>
            <a:avLst/>
            <a:gdLst/>
            <a:ahLst/>
            <a:cxnLst/>
            <a:rect l="l" t="t" r="r" b="b"/>
            <a:pathLst>
              <a:path w="1655" h="27" extrusionOk="0">
                <a:moveTo>
                  <a:pt x="1" y="1"/>
                </a:moveTo>
                <a:lnTo>
                  <a:pt x="1" y="26"/>
                </a:lnTo>
                <a:lnTo>
                  <a:pt x="1655" y="26"/>
                </a:lnTo>
                <a:lnTo>
                  <a:pt x="1655" y="1"/>
                </a:lnTo>
                <a:close/>
              </a:path>
            </a:pathLst>
          </a:custGeom>
          <a:solidFill>
            <a:srgbClr val="27A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DC120E-12F9-4F3D-AE6B-777ABA3B034E}"/>
              </a:ext>
            </a:extLst>
          </p:cNvPr>
          <p:cNvSpPr>
            <a:spLocks noGrp="1"/>
          </p:cNvSpPr>
          <p:nvPr>
            <p:ph type="title"/>
          </p:nvPr>
        </p:nvSpPr>
        <p:spPr>
          <a:xfrm>
            <a:off x="4885341" y="273843"/>
            <a:ext cx="3630007" cy="1355479"/>
          </a:xfrm>
        </p:spPr>
        <p:txBody>
          <a:bodyPr vert="horz" lIns="91440" tIns="45720" rIns="91440" bIns="45720" rtlCol="0" anchor="ctr">
            <a:normAutofit/>
          </a:bodyPr>
          <a:lstStyle/>
          <a:p>
            <a:pPr algn="ctr" defTabSz="914400">
              <a:spcBef>
                <a:spcPct val="0"/>
              </a:spcBef>
            </a:pPr>
            <a:r>
              <a:rPr lang="en-US" altLang="en-US" sz="4400" dirty="0">
                <a:solidFill>
                  <a:schemeClr val="accent1">
                    <a:lumMod val="75000"/>
                  </a:schemeClr>
                </a:solidFill>
                <a:latin typeface="Poppins" panose="00000500000000000000" pitchFamily="2" charset="0"/>
                <a:cs typeface="Poppins" panose="00000500000000000000" pitchFamily="2" charset="0"/>
              </a:rPr>
              <a:t>MAC I</a:t>
            </a:r>
            <a:endParaRPr lang="en-US" sz="4400" dirty="0">
              <a:solidFill>
                <a:schemeClr val="accent1">
                  <a:lumMod val="75000"/>
                </a:schemeClr>
              </a:solidFill>
              <a:latin typeface="Poppins" panose="00000500000000000000" pitchFamily="2" charset="0"/>
              <a:cs typeface="Poppins" panose="00000500000000000000" pitchFamily="2" charset="0"/>
            </a:endParaRPr>
          </a:p>
        </p:txBody>
      </p:sp>
      <p:pic>
        <p:nvPicPr>
          <p:cNvPr id="8194" name="Picture 2" descr="Medication Clipart #1204233 - Illustration by Johnny Sajem">
            <a:extLst>
              <a:ext uri="{FF2B5EF4-FFF2-40B4-BE49-F238E27FC236}">
                <a16:creationId xmlns:a16="http://schemas.microsoft.com/office/drawing/2014/main" id="{8F66616E-FEB2-4E00-9B3A-BEEB2E1959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7" r="4368" b="5414"/>
          <a:stretch/>
        </p:blipFill>
        <p:spPr bwMode="auto">
          <a:xfrm>
            <a:off x="20" y="10"/>
            <a:ext cx="4587406" cy="4865156"/>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197C5517-2B0C-4021-8106-8F641B14B007}"/>
              </a:ext>
            </a:extLst>
          </p:cNvPr>
          <p:cNvSpPr>
            <a:spLocks noGrp="1"/>
          </p:cNvSpPr>
          <p:nvPr>
            <p:ph type="body" idx="1"/>
          </p:nvPr>
        </p:nvSpPr>
        <p:spPr>
          <a:xfrm>
            <a:off x="4885341" y="1749972"/>
            <a:ext cx="3630007" cy="2882750"/>
          </a:xfrm>
        </p:spPr>
        <p:txBody>
          <a:bodyPr vert="horz" lIns="91440" tIns="45720" rIns="91440" bIns="45720" rtlCol="0">
            <a:normAutofit/>
          </a:bodyPr>
          <a:lstStyle/>
          <a:p>
            <a:pPr marL="228600" indent="0" algn="ctr" defTabSz="914400">
              <a:lnSpc>
                <a:spcPct val="90000"/>
              </a:lnSpc>
              <a:spcAft>
                <a:spcPts val="600"/>
              </a:spcAft>
              <a:buNone/>
            </a:pPr>
            <a:r>
              <a:rPr lang="en-US" altLang="en-US" sz="1500" dirty="0">
                <a:solidFill>
                  <a:schemeClr val="tx1"/>
                </a:solidFill>
                <a:latin typeface="Poppins" panose="00000500000000000000" pitchFamily="2" charset="0"/>
                <a:cs typeface="Poppins" panose="00000500000000000000" pitchFamily="2" charset="0"/>
              </a:rPr>
              <a:t>Review of Course 5</a:t>
            </a:r>
          </a:p>
          <a:p>
            <a:pPr marL="228600" indent="0" algn="ctr" defTabSz="914400">
              <a:lnSpc>
                <a:spcPct val="90000"/>
              </a:lnSpc>
              <a:spcAft>
                <a:spcPts val="600"/>
              </a:spcAft>
              <a:buNone/>
            </a:pPr>
            <a:r>
              <a:rPr lang="en-US" altLang="en-US" sz="1500" dirty="0">
                <a:solidFill>
                  <a:schemeClr val="tx1"/>
                </a:solidFill>
                <a:latin typeface="Poppins" panose="00000500000000000000" pitchFamily="2" charset="0"/>
                <a:cs typeface="Poppins" panose="00000500000000000000" pitchFamily="2" charset="0"/>
              </a:rPr>
              <a:t>Principles of Assisting with Medications</a:t>
            </a:r>
          </a:p>
          <a:p>
            <a:pPr indent="-228600" defTabSz="914400">
              <a:lnSpc>
                <a:spcPct val="90000"/>
              </a:lnSpc>
              <a:spcAft>
                <a:spcPts val="600"/>
              </a:spcAft>
              <a:buFont typeface="Arial" panose="020B0604020202020204" pitchFamily="34" charset="0"/>
              <a:buChar char="•"/>
            </a:pPr>
            <a:endParaRPr lang="en-US" altLang="en-US" sz="1500" dirty="0">
              <a:solidFill>
                <a:schemeClr val="tx1"/>
              </a:solidFill>
            </a:endParaRPr>
          </a:p>
          <a:p>
            <a:pPr indent="-228600" defTabSz="914400">
              <a:lnSpc>
                <a:spcPct val="90000"/>
              </a:lnSpc>
              <a:spcAft>
                <a:spcPts val="600"/>
              </a:spcAft>
              <a:buFont typeface="Arial" panose="020B0604020202020204" pitchFamily="34" charset="0"/>
              <a:buChar char="•"/>
            </a:pPr>
            <a:endParaRPr lang="en-US" altLang="en-US" sz="1500" dirty="0">
              <a:solidFill>
                <a:schemeClr val="tx1"/>
              </a:solidFill>
            </a:endParaRPr>
          </a:p>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General Principles</a:t>
            </a:r>
          </a:p>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7 Rights</a:t>
            </a:r>
          </a:p>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Effects of Medication</a:t>
            </a:r>
          </a:p>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Medication Errors</a:t>
            </a:r>
            <a:endParaRPr lang="en-US" sz="1500" dirty="0">
              <a:solidFill>
                <a:schemeClr val="tx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211786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Rectangle 9224">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90"/>
            <a:ext cx="9144000" cy="5149390"/>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5C115-2EFB-40B0-9D96-934E65166262}"/>
              </a:ext>
            </a:extLst>
          </p:cNvPr>
          <p:cNvSpPr>
            <a:spLocks noGrp="1"/>
          </p:cNvSpPr>
          <p:nvPr>
            <p:ph type="title"/>
          </p:nvPr>
        </p:nvSpPr>
        <p:spPr>
          <a:xfrm>
            <a:off x="3429000" y="451308"/>
            <a:ext cx="5086350" cy="1004022"/>
          </a:xfrm>
        </p:spPr>
        <p:txBody>
          <a:bodyPr vert="horz" lIns="91440" tIns="45720" rIns="91440" bIns="45720" rtlCol="0" anchor="ctr">
            <a:normAutofit/>
          </a:bodyPr>
          <a:lstStyle/>
          <a:p>
            <a:pPr algn="ctr" defTabSz="914400">
              <a:spcBef>
                <a:spcPct val="0"/>
              </a:spcBef>
            </a:pPr>
            <a:r>
              <a:rPr lang="en-US" altLang="en-US" sz="4400" dirty="0">
                <a:solidFill>
                  <a:schemeClr val="accent1">
                    <a:lumMod val="75000"/>
                  </a:schemeClr>
                </a:solidFill>
                <a:latin typeface="Poppins" panose="00000500000000000000" pitchFamily="2" charset="0"/>
                <a:cs typeface="Poppins" panose="00000500000000000000" pitchFamily="2" charset="0"/>
              </a:rPr>
              <a:t>MAC I</a:t>
            </a:r>
            <a:endParaRPr lang="en-US" sz="4400" dirty="0">
              <a:solidFill>
                <a:schemeClr val="accent1">
                  <a:lumMod val="75000"/>
                </a:schemeClr>
              </a:solidFill>
              <a:latin typeface="Poppins" panose="00000500000000000000" pitchFamily="2" charset="0"/>
              <a:cs typeface="Poppins" panose="00000500000000000000" pitchFamily="2" charset="0"/>
            </a:endParaRPr>
          </a:p>
        </p:txBody>
      </p:sp>
      <p:pic>
        <p:nvPicPr>
          <p:cNvPr id="9218" name="Picture 2" descr="Inhaler Cliparts - Cliparts Zone">
            <a:extLst>
              <a:ext uri="{FF2B5EF4-FFF2-40B4-BE49-F238E27FC236}">
                <a16:creationId xmlns:a16="http://schemas.microsoft.com/office/drawing/2014/main" id="{B5DB9578-2C19-48B6-AA04-4945731EEA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320" r="21450" b="-1"/>
          <a:stretch/>
        </p:blipFill>
        <p:spPr bwMode="auto">
          <a:xfrm>
            <a:off x="20" y="10"/>
            <a:ext cx="2816049" cy="51434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1332A88-A40F-4B93-BE44-301492F599A2}"/>
              </a:ext>
            </a:extLst>
          </p:cNvPr>
          <p:cNvSpPr>
            <a:spLocks noGrp="1"/>
          </p:cNvSpPr>
          <p:nvPr>
            <p:ph type="body" idx="1"/>
          </p:nvPr>
        </p:nvSpPr>
        <p:spPr>
          <a:xfrm>
            <a:off x="3429000" y="1651468"/>
            <a:ext cx="5086350" cy="2925548"/>
          </a:xfrm>
        </p:spPr>
        <p:txBody>
          <a:bodyPr vert="horz" lIns="91440" tIns="45720" rIns="91440" bIns="45720" rtlCol="0" anchor="t">
            <a:normAutofit lnSpcReduction="10000"/>
          </a:bodyPr>
          <a:lstStyle/>
          <a:p>
            <a:pPr marL="228600" indent="0" algn="ctr" defTabSz="914400">
              <a:lnSpc>
                <a:spcPct val="90000"/>
              </a:lnSpc>
              <a:spcAft>
                <a:spcPts val="600"/>
              </a:spcAft>
              <a:buNone/>
            </a:pPr>
            <a:r>
              <a:rPr lang="en-US" altLang="en-US" sz="1200" dirty="0">
                <a:solidFill>
                  <a:schemeClr val="tx1"/>
                </a:solidFill>
                <a:latin typeface="Poppins" panose="00000500000000000000" pitchFamily="2" charset="0"/>
                <a:cs typeface="Poppins" panose="00000500000000000000" pitchFamily="2" charset="0"/>
              </a:rPr>
              <a:t>Review of Course 6</a:t>
            </a:r>
          </a:p>
          <a:p>
            <a:pPr marL="228600" indent="0" algn="ctr" defTabSz="914400">
              <a:lnSpc>
                <a:spcPct val="90000"/>
              </a:lnSpc>
              <a:spcAft>
                <a:spcPts val="600"/>
              </a:spcAft>
              <a:buNone/>
            </a:pPr>
            <a:r>
              <a:rPr lang="en-US" altLang="en-US" sz="1200" dirty="0">
                <a:solidFill>
                  <a:schemeClr val="tx1"/>
                </a:solidFill>
                <a:latin typeface="Poppins" panose="00000500000000000000" pitchFamily="2" charset="0"/>
                <a:cs typeface="Poppins" panose="00000500000000000000" pitchFamily="2" charset="0"/>
              </a:rPr>
              <a:t>Medication Assistance Guidelines</a:t>
            </a:r>
          </a:p>
          <a:p>
            <a:pPr indent="-228600" defTabSz="914400">
              <a:lnSpc>
                <a:spcPct val="90000"/>
              </a:lnSpc>
              <a:spcAft>
                <a:spcPts val="600"/>
              </a:spcAft>
              <a:buFont typeface="Arial" panose="020B0604020202020204" pitchFamily="34" charset="0"/>
              <a:buChar char="•"/>
            </a:pPr>
            <a:endParaRPr lang="en-US" altLang="en-US" sz="900" dirty="0">
              <a:solidFill>
                <a:schemeClr val="tx1"/>
              </a:solidFill>
            </a:endParaRPr>
          </a:p>
          <a:p>
            <a:pPr indent="-228600" defTabSz="914400">
              <a:lnSpc>
                <a:spcPct val="90000"/>
              </a:lnSpc>
              <a:spcAft>
                <a:spcPts val="600"/>
              </a:spcAft>
              <a:buFont typeface="Arial" panose="020B0604020202020204" pitchFamily="34" charset="0"/>
              <a:buChar char="•"/>
            </a:pPr>
            <a:endParaRPr lang="en-US" altLang="en-US" sz="900" dirty="0">
              <a:solidFill>
                <a:schemeClr val="tx1"/>
              </a:solidFill>
            </a:endParaRPr>
          </a:p>
          <a:p>
            <a:pPr indent="-228600" defTabSz="914400">
              <a:lnSpc>
                <a:spcPct val="90000"/>
              </a:lnSpc>
              <a:spcAft>
                <a:spcPts val="600"/>
              </a:spcAft>
              <a:buFont typeface="Arial" panose="020B0604020202020204" pitchFamily="34" charset="0"/>
              <a:buChar char="•"/>
            </a:pPr>
            <a:endParaRPr lang="en-US" altLang="en-US" sz="900" dirty="0">
              <a:solidFill>
                <a:schemeClr val="tx1"/>
              </a:solidFill>
            </a:endParaRPr>
          </a:p>
          <a:p>
            <a:pPr marL="228600" indent="0" defTabSz="914400">
              <a:lnSpc>
                <a:spcPct val="90000"/>
              </a:lnSpc>
              <a:spcAft>
                <a:spcPts val="600"/>
              </a:spcAft>
              <a:buNone/>
            </a:pPr>
            <a:r>
              <a:rPr lang="en-US" altLang="en-US" sz="1200" dirty="0">
                <a:solidFill>
                  <a:schemeClr val="tx1"/>
                </a:solidFill>
                <a:latin typeface="Poppins" panose="00000500000000000000" pitchFamily="2" charset="0"/>
                <a:cs typeface="Poppins" panose="00000500000000000000" pitchFamily="2" charset="0"/>
              </a:rPr>
              <a:t>Procedure for Assisting with Medications</a:t>
            </a:r>
          </a:p>
          <a:p>
            <a:pPr lvl="1" indent="-228600" defTabSz="914400">
              <a:lnSpc>
                <a:spcPct val="90000"/>
              </a:lnSpc>
              <a:spcBef>
                <a:spcPts val="0"/>
              </a:spcBef>
              <a:spcAft>
                <a:spcPts val="600"/>
              </a:spcAft>
              <a:buFont typeface="Arial" panose="020B0604020202020204" pitchFamily="34" charset="0"/>
              <a:buChar char="•"/>
            </a:pPr>
            <a:r>
              <a:rPr lang="en-US" altLang="en-US" sz="1200" dirty="0">
                <a:solidFill>
                  <a:schemeClr val="tx1"/>
                </a:solidFill>
                <a:latin typeface="Poppins" panose="00000500000000000000" pitchFamily="2" charset="0"/>
                <a:cs typeface="Poppins" panose="00000500000000000000" pitchFamily="2" charset="0"/>
              </a:rPr>
              <a:t>Oral</a:t>
            </a:r>
          </a:p>
          <a:p>
            <a:pPr lvl="1" indent="-228600" defTabSz="914400">
              <a:lnSpc>
                <a:spcPct val="90000"/>
              </a:lnSpc>
              <a:spcBef>
                <a:spcPts val="0"/>
              </a:spcBef>
              <a:spcAft>
                <a:spcPts val="600"/>
              </a:spcAft>
              <a:buFont typeface="Arial" panose="020B0604020202020204" pitchFamily="34" charset="0"/>
              <a:buChar char="•"/>
            </a:pPr>
            <a:r>
              <a:rPr lang="en-US" altLang="en-US" sz="1200" dirty="0">
                <a:solidFill>
                  <a:schemeClr val="tx1"/>
                </a:solidFill>
                <a:latin typeface="Poppins" panose="00000500000000000000" pitchFamily="2" charset="0"/>
                <a:cs typeface="Poppins" panose="00000500000000000000" pitchFamily="2" charset="0"/>
              </a:rPr>
              <a:t>Eye</a:t>
            </a:r>
          </a:p>
          <a:p>
            <a:pPr lvl="1" indent="-228600" defTabSz="914400">
              <a:lnSpc>
                <a:spcPct val="90000"/>
              </a:lnSpc>
              <a:spcBef>
                <a:spcPts val="0"/>
              </a:spcBef>
              <a:spcAft>
                <a:spcPts val="600"/>
              </a:spcAft>
              <a:buFont typeface="Arial" panose="020B0604020202020204" pitchFamily="34" charset="0"/>
              <a:buChar char="•"/>
            </a:pPr>
            <a:r>
              <a:rPr lang="en-US" altLang="en-US" sz="1200" dirty="0">
                <a:solidFill>
                  <a:schemeClr val="tx1"/>
                </a:solidFill>
                <a:latin typeface="Poppins" panose="00000500000000000000" pitchFamily="2" charset="0"/>
                <a:cs typeface="Poppins" panose="00000500000000000000" pitchFamily="2" charset="0"/>
              </a:rPr>
              <a:t>Ear</a:t>
            </a:r>
          </a:p>
          <a:p>
            <a:pPr lvl="1" indent="-228600" defTabSz="914400">
              <a:lnSpc>
                <a:spcPct val="90000"/>
              </a:lnSpc>
              <a:spcBef>
                <a:spcPts val="0"/>
              </a:spcBef>
              <a:spcAft>
                <a:spcPts val="600"/>
              </a:spcAft>
              <a:buFont typeface="Arial" panose="020B0604020202020204" pitchFamily="34" charset="0"/>
              <a:buChar char="•"/>
            </a:pPr>
            <a:r>
              <a:rPr lang="en-US" altLang="en-US" sz="1200" dirty="0">
                <a:solidFill>
                  <a:schemeClr val="tx1"/>
                </a:solidFill>
                <a:latin typeface="Poppins" panose="00000500000000000000" pitchFamily="2" charset="0"/>
                <a:cs typeface="Poppins" panose="00000500000000000000" pitchFamily="2" charset="0"/>
              </a:rPr>
              <a:t>Nose</a:t>
            </a:r>
          </a:p>
          <a:p>
            <a:pPr lvl="1" indent="-228600" defTabSz="914400">
              <a:lnSpc>
                <a:spcPct val="90000"/>
              </a:lnSpc>
              <a:spcBef>
                <a:spcPts val="0"/>
              </a:spcBef>
              <a:spcAft>
                <a:spcPts val="600"/>
              </a:spcAft>
              <a:buFont typeface="Arial" panose="020B0604020202020204" pitchFamily="34" charset="0"/>
              <a:buChar char="•"/>
            </a:pPr>
            <a:r>
              <a:rPr lang="en-US" altLang="en-US" sz="1200" dirty="0">
                <a:solidFill>
                  <a:schemeClr val="tx1"/>
                </a:solidFill>
                <a:latin typeface="Poppins" panose="00000500000000000000" pitchFamily="2" charset="0"/>
                <a:cs typeface="Poppins" panose="00000500000000000000" pitchFamily="2" charset="0"/>
              </a:rPr>
              <a:t>Topical</a:t>
            </a:r>
          </a:p>
          <a:p>
            <a:pPr lvl="1" indent="-228600" defTabSz="914400">
              <a:lnSpc>
                <a:spcPct val="90000"/>
              </a:lnSpc>
              <a:spcBef>
                <a:spcPts val="0"/>
              </a:spcBef>
              <a:spcAft>
                <a:spcPts val="600"/>
              </a:spcAft>
              <a:buFont typeface="Arial" panose="020B0604020202020204" pitchFamily="34" charset="0"/>
              <a:buChar char="•"/>
            </a:pPr>
            <a:r>
              <a:rPr lang="en-US" altLang="en-US" sz="1200" dirty="0">
                <a:solidFill>
                  <a:schemeClr val="tx1"/>
                </a:solidFill>
                <a:latin typeface="Poppins" panose="00000500000000000000" pitchFamily="2" charset="0"/>
                <a:cs typeface="Poppins" panose="00000500000000000000" pitchFamily="2" charset="0"/>
              </a:rPr>
              <a:t>Inhalant</a:t>
            </a:r>
          </a:p>
          <a:p>
            <a:pPr lvl="1" indent="-228600" defTabSz="914400">
              <a:lnSpc>
                <a:spcPct val="90000"/>
              </a:lnSpc>
              <a:spcBef>
                <a:spcPts val="0"/>
              </a:spcBef>
              <a:spcAft>
                <a:spcPts val="600"/>
              </a:spcAft>
              <a:buFont typeface="Arial" panose="020B0604020202020204" pitchFamily="34" charset="0"/>
              <a:buChar char="•"/>
            </a:pPr>
            <a:r>
              <a:rPr lang="en-US" altLang="en-US" sz="1200" dirty="0">
                <a:solidFill>
                  <a:schemeClr val="tx1"/>
                </a:solidFill>
                <a:latin typeface="Poppins" panose="00000500000000000000" pitchFamily="2" charset="0"/>
                <a:cs typeface="Poppins" panose="00000500000000000000" pitchFamily="2" charset="0"/>
              </a:rPr>
              <a:t>Rectal/Vaginal</a:t>
            </a:r>
            <a:endParaRPr lang="en-US" sz="900" dirty="0">
              <a:solidFill>
                <a:schemeClr val="tx1"/>
              </a:solidFill>
            </a:endParaRPr>
          </a:p>
        </p:txBody>
      </p:sp>
    </p:spTree>
    <p:extLst>
      <p:ext uri="{BB962C8B-B14F-4D97-AF65-F5344CB8AC3E}">
        <p14:creationId xmlns:p14="http://schemas.microsoft.com/office/powerpoint/2010/main" val="1095721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B99F3-9203-4942-84A6-6AF15AFC2173}"/>
              </a:ext>
            </a:extLst>
          </p:cNvPr>
          <p:cNvSpPr>
            <a:spLocks noGrp="1"/>
          </p:cNvSpPr>
          <p:nvPr>
            <p:ph type="title"/>
          </p:nvPr>
        </p:nvSpPr>
        <p:spPr>
          <a:xfrm>
            <a:off x="4117975" y="1558636"/>
            <a:ext cx="4603462" cy="2515731"/>
          </a:xfrm>
        </p:spPr>
        <p:txBody>
          <a:bodyPr/>
          <a:lstStyle/>
          <a:p>
            <a:pPr algn="ctr"/>
            <a:r>
              <a:rPr lang="en-US" altLang="en-US" sz="16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1600" b="1" dirty="0">
                <a:solidFill>
                  <a:schemeClr val="accent2">
                    <a:lumMod val="75000"/>
                  </a:schemeClr>
                </a:solidFill>
                <a:latin typeface="Poppins" panose="00000500000000000000" pitchFamily="2" charset="0"/>
                <a:cs typeface="Poppins" panose="00000500000000000000" pitchFamily="2" charset="0"/>
              </a:rPr>
              <a:t>MAC II</a:t>
            </a:r>
            <a:r>
              <a:rPr lang="en-US" altLang="en-US" sz="1600" dirty="0">
                <a:solidFill>
                  <a:schemeClr val="accent2">
                    <a:lumMod val="75000"/>
                  </a:schemeClr>
                </a:solidFill>
                <a:latin typeface="Poppins" panose="00000500000000000000" pitchFamily="2" charset="0"/>
                <a:cs typeface="Poppins" panose="00000500000000000000" pitchFamily="2" charset="0"/>
              </a:rPr>
              <a:t> is the skills competency part of the</a:t>
            </a:r>
            <a:br>
              <a:rPr lang="en-US" altLang="en-US" sz="1600" dirty="0">
                <a:solidFill>
                  <a:schemeClr val="accent2">
                    <a:lumMod val="75000"/>
                  </a:schemeClr>
                </a:solidFill>
                <a:latin typeface="Poppins" panose="00000500000000000000" pitchFamily="2" charset="0"/>
                <a:cs typeface="Poppins" panose="00000500000000000000" pitchFamily="2" charset="0"/>
              </a:rPr>
            </a:br>
            <a:r>
              <a:rPr lang="en-US" altLang="en-US" sz="1600" dirty="0">
                <a:solidFill>
                  <a:schemeClr val="accent2">
                    <a:lumMod val="75000"/>
                  </a:schemeClr>
                </a:solidFill>
                <a:latin typeface="Poppins" panose="00000500000000000000" pitchFamily="2" charset="0"/>
                <a:cs typeface="Poppins" panose="00000500000000000000" pitchFamily="2" charset="0"/>
              </a:rPr>
              <a:t>	MAC Training Program. </a:t>
            </a:r>
            <a:br>
              <a:rPr lang="en-US" altLang="en-US" sz="1600" dirty="0">
                <a:solidFill>
                  <a:schemeClr val="accent2">
                    <a:lumMod val="75000"/>
                  </a:schemeClr>
                </a:solidFill>
                <a:latin typeface="Poppins" panose="00000500000000000000" pitchFamily="2" charset="0"/>
                <a:cs typeface="Poppins" panose="00000500000000000000" pitchFamily="2" charset="0"/>
              </a:rPr>
            </a:br>
            <a:r>
              <a:rPr lang="en-US" altLang="en-US" sz="1600" dirty="0">
                <a:solidFill>
                  <a:schemeClr val="accent2">
                    <a:lumMod val="75000"/>
                  </a:schemeClr>
                </a:solidFill>
                <a:latin typeface="Poppins" panose="00000500000000000000" pitchFamily="2" charset="0"/>
                <a:cs typeface="Poppins" panose="00000500000000000000" pitchFamily="2" charset="0"/>
              </a:rPr>
              <a:t> </a:t>
            </a:r>
            <a:br>
              <a:rPr lang="en-US" altLang="en-US" sz="1600" dirty="0">
                <a:latin typeface="Poppins" panose="00000500000000000000" pitchFamily="2" charset="0"/>
                <a:cs typeface="Poppins" panose="00000500000000000000" pitchFamily="2" charset="0"/>
              </a:rPr>
            </a:br>
            <a:r>
              <a:rPr lang="en-US" altLang="en-US" sz="1600" b="1" i="1" u="sng" dirty="0">
                <a:solidFill>
                  <a:schemeClr val="tx1">
                    <a:lumMod val="65000"/>
                    <a:lumOff val="35000"/>
                  </a:schemeClr>
                </a:solidFill>
                <a:latin typeface="Poppins" panose="00000500000000000000" pitchFamily="2" charset="0"/>
                <a:cs typeface="Poppins" panose="00000500000000000000" pitchFamily="2" charset="0"/>
              </a:rPr>
              <a:t>Only</a:t>
            </a:r>
            <a:r>
              <a:rPr lang="en-US" altLang="en-US" sz="1600" dirty="0">
                <a:solidFill>
                  <a:schemeClr val="tx1">
                    <a:lumMod val="65000"/>
                    <a:lumOff val="35000"/>
                  </a:schemeClr>
                </a:solidFill>
                <a:latin typeface="Poppins" panose="00000500000000000000" pitchFamily="2" charset="0"/>
                <a:cs typeface="Poppins" panose="00000500000000000000" pitchFamily="2" charset="0"/>
              </a:rPr>
              <a:t> a Medication Assistance Supervising (MAS) nurse (RN/LPN) can teach MAC II and verify that a Direct Care Worker is competent to work as a Medication Assistance Certified (MAC) Worker</a:t>
            </a:r>
            <a:br>
              <a:rPr lang="en-US" altLang="en-US" sz="1600" dirty="0">
                <a:solidFill>
                  <a:schemeClr val="tx1">
                    <a:lumMod val="65000"/>
                    <a:lumOff val="35000"/>
                  </a:schemeClr>
                </a:solidFill>
                <a:latin typeface="Poppins" panose="00000500000000000000" pitchFamily="2" charset="0"/>
                <a:cs typeface="Poppins" panose="00000500000000000000" pitchFamily="2" charset="0"/>
              </a:rPr>
            </a:br>
            <a:br>
              <a:rPr lang="en-US" altLang="en-US" sz="1600" b="1" i="1" u="sng" dirty="0">
                <a:solidFill>
                  <a:schemeClr val="tx1">
                    <a:lumMod val="65000"/>
                    <a:lumOff val="35000"/>
                  </a:schemeClr>
                </a:solidFill>
                <a:latin typeface="Poppins" panose="00000500000000000000" pitchFamily="2" charset="0"/>
                <a:cs typeface="Poppins" panose="00000500000000000000" pitchFamily="2" charset="0"/>
              </a:rPr>
            </a:br>
            <a:endParaRPr lang="en-US" sz="1600" dirty="0">
              <a:solidFill>
                <a:schemeClr val="tx1">
                  <a:lumMod val="65000"/>
                  <a:lumOff val="35000"/>
                </a:schemeClr>
              </a:solidFill>
              <a:latin typeface="Poppins" panose="00000500000000000000" pitchFamily="2" charset="0"/>
              <a:cs typeface="Poppins" panose="00000500000000000000" pitchFamily="2" charset="0"/>
            </a:endParaRPr>
          </a:p>
        </p:txBody>
      </p:sp>
      <p:sp>
        <p:nvSpPr>
          <p:cNvPr id="3" name="Title 2">
            <a:extLst>
              <a:ext uri="{FF2B5EF4-FFF2-40B4-BE49-F238E27FC236}">
                <a16:creationId xmlns:a16="http://schemas.microsoft.com/office/drawing/2014/main" id="{08489392-A5C3-40B4-840E-EC7A04358E87}"/>
              </a:ext>
            </a:extLst>
          </p:cNvPr>
          <p:cNvSpPr>
            <a:spLocks noGrp="1"/>
          </p:cNvSpPr>
          <p:nvPr>
            <p:ph type="title" idx="2"/>
          </p:nvPr>
        </p:nvSpPr>
        <p:spPr>
          <a:xfrm>
            <a:off x="5264727" y="630382"/>
            <a:ext cx="2553422" cy="872836"/>
          </a:xfrm>
          <a:ln>
            <a:solidFill>
              <a:schemeClr val="accent1">
                <a:lumMod val="50000"/>
              </a:schemeClr>
            </a:solidFill>
          </a:ln>
        </p:spPr>
        <p:txBody>
          <a:bodyPr/>
          <a:lstStyle/>
          <a:p>
            <a:pPr algn="ctr"/>
            <a:br>
              <a:rPr lang="en-US" altLang="en-US" sz="4800" dirty="0">
                <a:latin typeface="Times New Roman" panose="02020603050405020304" pitchFamily="18" charset="0"/>
                <a:cs typeface="Times New Roman" panose="02020603050405020304" pitchFamily="18" charset="0"/>
              </a:rPr>
            </a:br>
            <a:r>
              <a:rPr lang="en-US" altLang="en-US" sz="4800" dirty="0">
                <a:solidFill>
                  <a:schemeClr val="accent1">
                    <a:lumMod val="50000"/>
                  </a:schemeClr>
                </a:solidFill>
                <a:latin typeface="Poppins" panose="00000500000000000000" pitchFamily="2" charset="0"/>
                <a:cs typeface="Poppins" panose="00000500000000000000" pitchFamily="2" charset="0"/>
              </a:rPr>
              <a:t>MAC II</a:t>
            </a:r>
            <a:br>
              <a:rPr lang="en-US" altLang="en-US" sz="4800" dirty="0"/>
            </a:br>
            <a:endParaRPr lang="en-US" dirty="0"/>
          </a:p>
        </p:txBody>
      </p:sp>
      <p:pic>
        <p:nvPicPr>
          <p:cNvPr id="10242" name="Picture 2" descr="581,755 Training Cliparts, Stock Vector and Royalty Free Training  Illustrations">
            <a:extLst>
              <a:ext uri="{FF2B5EF4-FFF2-40B4-BE49-F238E27FC236}">
                <a16:creationId xmlns:a16="http://schemas.microsoft.com/office/drawing/2014/main" id="{D1AFB01E-7B2C-439B-9004-FAA135BED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9" y="923925"/>
            <a:ext cx="4003675"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941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1" name="Google Shape;501;p35"/>
          <p:cNvSpPr txBox="1">
            <a:spLocks noGrp="1"/>
          </p:cNvSpPr>
          <p:nvPr>
            <p:ph type="subTitle" idx="1"/>
          </p:nvPr>
        </p:nvSpPr>
        <p:spPr>
          <a:prstGeom prst="rect">
            <a:avLst/>
          </a:prstGeom>
          <a:solidFill>
            <a:schemeClr val="accent1">
              <a:lumMod val="20000"/>
              <a:lumOff val="80000"/>
            </a:schemeClr>
          </a:solidFill>
          <a:ln>
            <a:solidFill>
              <a:schemeClr val="accent1">
                <a:lumMod val="60000"/>
                <a:lumOff val="40000"/>
              </a:schemeClr>
            </a:solidFill>
          </a:ln>
          <a:effectLst>
            <a:glow rad="228600">
              <a:schemeClr val="accent3">
                <a:satMod val="175000"/>
                <a:alpha val="40000"/>
              </a:schemeClr>
            </a:glow>
            <a:innerShdw blurRad="63500" dist="50800" dir="5400000">
              <a:prstClr val="black">
                <a:alpha val="50000"/>
              </a:prstClr>
            </a:innerShdw>
          </a:effectLst>
        </p:spPr>
        <p:txBody>
          <a:bodyPr spcFirstLastPara="1" wrap="square" lIns="0" tIns="0" rIns="0" bIns="0" anchor="ctr" anchorCtr="0">
            <a:noAutofit/>
          </a:bodyPr>
          <a:lstStyle/>
          <a:p>
            <a:pPr marL="0" lvl="0" indent="0"/>
            <a:r>
              <a:rPr lang="en-US" altLang="en-US" sz="4000" dirty="0">
                <a:solidFill>
                  <a:srgbClr val="002060"/>
                </a:solidFill>
                <a:latin typeface="Poppins" panose="00000500000000000000" pitchFamily="2" charset="0"/>
                <a:cs typeface="Poppins" panose="00000500000000000000" pitchFamily="2" charset="0"/>
              </a:rPr>
              <a:t>The MAS-MAC Connection</a:t>
            </a:r>
            <a:endParaRPr sz="4000" dirty="0">
              <a:solidFill>
                <a:srgbClr val="002060"/>
              </a:solidFill>
              <a:latin typeface="Poppins" panose="00000500000000000000" pitchFamily="2" charset="0"/>
              <a:cs typeface="Poppins" panose="00000500000000000000" pitchFamily="2"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grpSp>
        <p:nvGrpSpPr>
          <p:cNvPr id="510" name="Google Shape;510;p36"/>
          <p:cNvGrpSpPr/>
          <p:nvPr/>
        </p:nvGrpSpPr>
        <p:grpSpPr>
          <a:xfrm>
            <a:off x="3922050" y="2354702"/>
            <a:ext cx="1299900" cy="1424900"/>
            <a:chOff x="3922096" y="2354702"/>
            <a:chExt cx="1299900" cy="1424900"/>
          </a:xfrm>
        </p:grpSpPr>
        <p:cxnSp>
          <p:nvCxnSpPr>
            <p:cNvPr id="511" name="Google Shape;511;p36"/>
            <p:cNvCxnSpPr>
              <a:cxnSpLocks/>
            </p:cNvCxnSpPr>
            <p:nvPr/>
          </p:nvCxnSpPr>
          <p:spPr>
            <a:xfrm>
              <a:off x="4170070" y="2354702"/>
              <a:ext cx="803700" cy="0"/>
            </a:xfrm>
            <a:prstGeom prst="straightConnector1">
              <a:avLst/>
            </a:prstGeom>
            <a:noFill/>
            <a:ln w="19050" cap="flat" cmpd="sng">
              <a:solidFill>
                <a:schemeClr val="accent1">
                  <a:lumMod val="50000"/>
                </a:schemeClr>
              </a:solidFill>
              <a:prstDash val="dash"/>
              <a:round/>
              <a:headEnd type="none" w="med" len="med"/>
              <a:tailEnd type="none" w="med" len="med"/>
            </a:ln>
          </p:spPr>
        </p:cxnSp>
        <p:cxnSp>
          <p:nvCxnSpPr>
            <p:cNvPr id="514" name="Google Shape;514;p36"/>
            <p:cNvCxnSpPr>
              <a:cxnSpLocks/>
            </p:cNvCxnSpPr>
            <p:nvPr/>
          </p:nvCxnSpPr>
          <p:spPr>
            <a:xfrm rot="5400000">
              <a:off x="4114396" y="2417251"/>
              <a:ext cx="915300" cy="1299900"/>
            </a:xfrm>
            <a:prstGeom prst="bentConnector3">
              <a:avLst>
                <a:gd name="adj1" fmla="val 49995"/>
              </a:avLst>
            </a:prstGeom>
            <a:noFill/>
            <a:ln w="19050" cap="flat" cmpd="sng">
              <a:solidFill>
                <a:schemeClr val="accent1">
                  <a:lumMod val="50000"/>
                </a:schemeClr>
              </a:solidFill>
              <a:prstDash val="dash"/>
              <a:round/>
              <a:headEnd type="none" w="med" len="med"/>
              <a:tailEnd type="none" w="med" len="med"/>
            </a:ln>
          </p:spPr>
        </p:cxnSp>
        <p:cxnSp>
          <p:nvCxnSpPr>
            <p:cNvPr id="516" name="Google Shape;516;p36"/>
            <p:cNvCxnSpPr>
              <a:cxnSpLocks/>
            </p:cNvCxnSpPr>
            <p:nvPr/>
          </p:nvCxnSpPr>
          <p:spPr>
            <a:xfrm>
              <a:off x="4170196" y="3779601"/>
              <a:ext cx="803700" cy="0"/>
            </a:xfrm>
            <a:prstGeom prst="straightConnector1">
              <a:avLst/>
            </a:prstGeom>
            <a:noFill/>
            <a:ln w="19050" cap="flat" cmpd="sng">
              <a:solidFill>
                <a:schemeClr val="accent1">
                  <a:lumMod val="50000"/>
                </a:schemeClr>
              </a:solidFill>
              <a:prstDash val="dash"/>
              <a:round/>
              <a:headEnd type="none" w="med" len="med"/>
              <a:tailEnd type="none" w="med" len="med"/>
            </a:ln>
          </p:spPr>
        </p:cxnSp>
      </p:grpSp>
      <p:sp>
        <p:nvSpPr>
          <p:cNvPr id="518" name="Google Shape;518;p36"/>
          <p:cNvSpPr txBox="1">
            <a:spLocks noGrp="1"/>
          </p:cNvSpPr>
          <p:nvPr>
            <p:ph type="title"/>
          </p:nvPr>
        </p:nvSpPr>
        <p:spPr>
          <a:xfrm>
            <a:off x="1620982" y="445025"/>
            <a:ext cx="6012873" cy="572700"/>
          </a:xfrm>
          <a:prstGeom prst="rect">
            <a:avLst/>
          </a:prstGeom>
          <a:ln>
            <a:solidFill>
              <a:schemeClr val="accent1">
                <a:lumMod val="50000"/>
              </a:schemeClr>
            </a:solidFill>
          </a:ln>
        </p:spPr>
        <p:txBody>
          <a:bodyPr spcFirstLastPara="1" wrap="square" lIns="0" tIns="0" rIns="0" bIns="0" anchor="ctr" anchorCtr="0">
            <a:noAutofit/>
          </a:bodyPr>
          <a:lstStyle/>
          <a:p>
            <a:pPr lvl="0"/>
            <a:r>
              <a:rPr lang="en-US" altLang="en-US" dirty="0">
                <a:solidFill>
                  <a:schemeClr val="accent1">
                    <a:lumMod val="50000"/>
                  </a:schemeClr>
                </a:solidFill>
                <a:latin typeface="Poppins" panose="00000500000000000000" pitchFamily="2" charset="0"/>
                <a:cs typeface="Poppins" panose="00000500000000000000" pitchFamily="2" charset="0"/>
              </a:rPr>
              <a:t>The MAS-MAC Connection</a:t>
            </a:r>
            <a:endParaRPr dirty="0">
              <a:solidFill>
                <a:schemeClr val="accent1">
                  <a:lumMod val="50000"/>
                </a:schemeClr>
              </a:solidFill>
              <a:latin typeface="Poppins" panose="00000500000000000000" pitchFamily="2" charset="0"/>
              <a:cs typeface="Poppins" panose="00000500000000000000" pitchFamily="2" charset="0"/>
            </a:endParaRPr>
          </a:p>
        </p:txBody>
      </p:sp>
      <p:sp>
        <p:nvSpPr>
          <p:cNvPr id="521" name="Google Shape;521;p36"/>
          <p:cNvSpPr txBox="1">
            <a:spLocks noGrp="1"/>
          </p:cNvSpPr>
          <p:nvPr>
            <p:ph type="subTitle" idx="1"/>
          </p:nvPr>
        </p:nvSpPr>
        <p:spPr>
          <a:xfrm>
            <a:off x="581892" y="1580849"/>
            <a:ext cx="3588178" cy="953101"/>
          </a:xfrm>
          <a:prstGeom prst="rect">
            <a:avLst/>
          </a:prstGeom>
          <a:ln>
            <a:solidFill>
              <a:schemeClr val="accent1">
                <a:lumMod val="50000"/>
              </a:schemeClr>
            </a:solidFill>
          </a:ln>
        </p:spPr>
        <p:txBody>
          <a:bodyPr spcFirstLastPara="1" wrap="square" lIns="0" tIns="0" rIns="0" bIns="0" anchor="ctr" anchorCtr="0">
            <a:noAutofit/>
          </a:bodyPr>
          <a:lstStyle/>
          <a:p>
            <a:pPr algn="ctr" eaLnBrk="1" hangingPunct="1"/>
            <a:r>
              <a:rPr lang="en-US" altLang="en-US" sz="1600" dirty="0">
                <a:solidFill>
                  <a:srgbClr val="002060"/>
                </a:solidFill>
                <a:latin typeface="Poppins" panose="00000500000000000000" pitchFamily="2" charset="0"/>
                <a:cs typeface="Poppins" panose="00000500000000000000" pitchFamily="2" charset="0"/>
              </a:rPr>
              <a:t>The MAS Nurse is accountable and responsible for the nursing care provided in ADMH Residential Community Programs</a:t>
            </a:r>
          </a:p>
        </p:txBody>
      </p:sp>
      <p:sp>
        <p:nvSpPr>
          <p:cNvPr id="523" name="Google Shape;523;p36"/>
          <p:cNvSpPr txBox="1">
            <a:spLocks noGrp="1"/>
          </p:cNvSpPr>
          <p:nvPr>
            <p:ph type="subTitle" idx="4"/>
          </p:nvPr>
        </p:nvSpPr>
        <p:spPr>
          <a:xfrm>
            <a:off x="4973770" y="1751451"/>
            <a:ext cx="3148556" cy="820300"/>
          </a:xfrm>
          <a:prstGeom prst="rect">
            <a:avLst/>
          </a:prstGeom>
          <a:ln>
            <a:solidFill>
              <a:schemeClr val="accent1">
                <a:lumMod val="50000"/>
              </a:schemeClr>
            </a:solidFill>
          </a:ln>
        </p:spPr>
        <p:txBody>
          <a:bodyPr spcFirstLastPara="1" wrap="square" lIns="0" tIns="0" rIns="0" bIns="0" anchor="ctr" anchorCtr="0">
            <a:noAutofit/>
          </a:bodyPr>
          <a:lstStyle/>
          <a:p>
            <a:pPr algn="ctr" eaLnBrk="1" hangingPunct="1"/>
            <a:r>
              <a:rPr lang="en-US" altLang="en-US" sz="1600" dirty="0">
                <a:solidFill>
                  <a:schemeClr val="accent1">
                    <a:lumMod val="50000"/>
                  </a:schemeClr>
                </a:solidFill>
                <a:latin typeface="Poppins" panose="00000500000000000000" pitchFamily="2" charset="0"/>
                <a:cs typeface="Poppins" panose="00000500000000000000" pitchFamily="2" charset="0"/>
              </a:rPr>
              <a:t>The MAS Nurse is the knowledge base for the MAC Worker</a:t>
            </a:r>
          </a:p>
        </p:txBody>
      </p:sp>
      <p:sp>
        <p:nvSpPr>
          <p:cNvPr id="519" name="Google Shape;519;p36"/>
          <p:cNvSpPr txBox="1">
            <a:spLocks noGrp="1"/>
          </p:cNvSpPr>
          <p:nvPr>
            <p:ph type="subTitle" idx="6"/>
          </p:nvPr>
        </p:nvSpPr>
        <p:spPr>
          <a:xfrm>
            <a:off x="526622" y="3562651"/>
            <a:ext cx="3588178" cy="683768"/>
          </a:xfrm>
          <a:prstGeom prst="rect">
            <a:avLst/>
          </a:prstGeom>
          <a:ln>
            <a:solidFill>
              <a:schemeClr val="accent1">
                <a:lumMod val="50000"/>
              </a:schemeClr>
            </a:solidFill>
          </a:ln>
        </p:spPr>
        <p:txBody>
          <a:bodyPr spcFirstLastPara="1" wrap="square" lIns="0" tIns="0" rIns="0" bIns="0" anchor="ctr" anchorCtr="0">
            <a:noAutofit/>
          </a:bodyPr>
          <a:lstStyle/>
          <a:p>
            <a:pPr algn="ctr" eaLnBrk="1" hangingPunct="1"/>
            <a:r>
              <a:rPr lang="en-US" altLang="en-US" sz="1600" dirty="0">
                <a:solidFill>
                  <a:srgbClr val="002060"/>
                </a:solidFill>
                <a:latin typeface="Poppins" panose="00000500000000000000" pitchFamily="2" charset="0"/>
                <a:cs typeface="Poppins" panose="00000500000000000000" pitchFamily="2" charset="0"/>
              </a:rPr>
              <a:t>The MAC Worker is an extension of the MAS Nurse</a:t>
            </a:r>
          </a:p>
        </p:txBody>
      </p:sp>
      <p:pic>
        <p:nvPicPr>
          <p:cNvPr id="3" name="Picture 2" descr="A picture containing clipart, vector graphics&#10;&#10;Description automatically generated">
            <a:extLst>
              <a:ext uri="{FF2B5EF4-FFF2-40B4-BE49-F238E27FC236}">
                <a16:creationId xmlns:a16="http://schemas.microsoft.com/office/drawing/2014/main" id="{FFD7664B-DFEA-A473-DB0C-70C5CE784B28}"/>
              </a:ext>
            </a:extLst>
          </p:cNvPr>
          <p:cNvPicPr>
            <a:picLocks noChangeAspect="1"/>
          </p:cNvPicPr>
          <p:nvPr/>
        </p:nvPicPr>
        <p:blipFill>
          <a:blip r:embed="rId3">
            <a:alphaModFix amt="20000"/>
            <a:extLst>
              <a:ext uri="{837473B0-CC2E-450A-ABE3-18F120FF3D39}">
                <a1611:picAttrSrcUrl xmlns:a1611="http://schemas.microsoft.com/office/drawing/2016/11/main" r:id="rId4"/>
              </a:ext>
            </a:extLst>
          </a:blip>
          <a:stretch>
            <a:fillRect/>
          </a:stretch>
        </p:blipFill>
        <p:spPr>
          <a:xfrm>
            <a:off x="1021674" y="1017725"/>
            <a:ext cx="6096676" cy="3249475"/>
          </a:xfrm>
          <a:prstGeom prst="rect">
            <a:avLst/>
          </a:prstGeom>
        </p:spPr>
      </p:pic>
      <p:sp>
        <p:nvSpPr>
          <p:cNvPr id="526" name="Google Shape;526;p36"/>
          <p:cNvSpPr txBox="1">
            <a:spLocks noGrp="1"/>
          </p:cNvSpPr>
          <p:nvPr>
            <p:ph type="subTitle" idx="8"/>
          </p:nvPr>
        </p:nvSpPr>
        <p:spPr>
          <a:xfrm>
            <a:off x="5029200" y="3330624"/>
            <a:ext cx="3093126" cy="835251"/>
          </a:xfrm>
          <a:prstGeom prst="rect">
            <a:avLst/>
          </a:prstGeom>
          <a:ln>
            <a:solidFill>
              <a:schemeClr val="accent1">
                <a:lumMod val="50000"/>
              </a:schemeClr>
            </a:solidFill>
          </a:ln>
        </p:spPr>
        <p:txBody>
          <a:bodyPr spcFirstLastPara="1" wrap="square" lIns="0" tIns="0" rIns="0" bIns="0" anchor="ctr" anchorCtr="0">
            <a:noAutofit/>
          </a:bodyPr>
          <a:lstStyle/>
          <a:p>
            <a:pPr marL="0" lvl="0" indent="0" algn="ctr" rtl="0">
              <a:spcBef>
                <a:spcPts val="0"/>
              </a:spcBef>
              <a:spcAft>
                <a:spcPts val="0"/>
              </a:spcAft>
              <a:buNone/>
            </a:pPr>
            <a:r>
              <a:rPr lang="en" sz="1600" dirty="0">
                <a:solidFill>
                  <a:srgbClr val="002060"/>
                </a:solidFill>
                <a:latin typeface="Poppins" panose="00000500000000000000" pitchFamily="2" charset="0"/>
                <a:cs typeface="Poppins" panose="00000500000000000000" pitchFamily="2" charset="0"/>
              </a:rPr>
              <a:t>A MAS Nurse must be available to the MAC worker 24/7</a:t>
            </a:r>
            <a:endParaRPr sz="1600" dirty="0">
              <a:solidFill>
                <a:srgbClr val="002060"/>
              </a:solidFill>
              <a:latin typeface="Poppins" panose="00000500000000000000" pitchFamily="2" charset="0"/>
              <a:cs typeface="Poppins" panose="00000500000000000000" pitchFamily="2"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43"/>
          <p:cNvSpPr txBox="1">
            <a:spLocks noGrp="1"/>
          </p:cNvSpPr>
          <p:nvPr>
            <p:ph type="title"/>
          </p:nvPr>
        </p:nvSpPr>
        <p:spPr>
          <a:xfrm>
            <a:off x="713100" y="1565564"/>
            <a:ext cx="2258100" cy="768900"/>
          </a:xfrm>
          <a:prstGeom prst="rect">
            <a:avLst/>
          </a:prstGeom>
        </p:spPr>
        <p:txBody>
          <a:bodyPr spcFirstLastPara="1" wrap="square" lIns="0" tIns="0" rIns="0" bIns="0" anchor="ctr" anchorCtr="0">
            <a:noAutofit/>
          </a:bodyPr>
          <a:lstStyle/>
          <a:p>
            <a:r>
              <a:rPr lang="en-US" altLang="en-US" sz="1600" dirty="0">
                <a:solidFill>
                  <a:srgbClr val="002060"/>
                </a:solidFill>
                <a:latin typeface="Times New Roman" panose="02020603050405020304" pitchFamily="18" charset="0"/>
                <a:cs typeface="Times New Roman" panose="02020603050405020304" pitchFamily="18" charset="0"/>
              </a:rPr>
              <a:t>MAC </a:t>
            </a:r>
            <a:r>
              <a:rPr lang="en-US" altLang="en-US" sz="1600" dirty="0">
                <a:solidFill>
                  <a:srgbClr val="002060"/>
                </a:solidFill>
                <a:latin typeface="Poppins" panose="00000500000000000000" pitchFamily="2" charset="0"/>
                <a:cs typeface="Poppins" panose="00000500000000000000" pitchFamily="2" charset="0"/>
              </a:rPr>
              <a:t>Workers</a:t>
            </a:r>
            <a:r>
              <a:rPr lang="en-US" altLang="en-US" sz="1600" dirty="0">
                <a:solidFill>
                  <a:srgbClr val="002060"/>
                </a:solidFill>
                <a:latin typeface="Times New Roman" panose="02020603050405020304" pitchFamily="18" charset="0"/>
                <a:cs typeface="Times New Roman" panose="02020603050405020304" pitchFamily="18" charset="0"/>
              </a:rPr>
              <a:t> must</a:t>
            </a:r>
          </a:p>
        </p:txBody>
      </p:sp>
      <p:sp>
        <p:nvSpPr>
          <p:cNvPr id="745" name="Google Shape;745;p43"/>
          <p:cNvSpPr txBox="1">
            <a:spLocks noGrp="1"/>
          </p:cNvSpPr>
          <p:nvPr>
            <p:ph type="subTitle" idx="1"/>
          </p:nvPr>
        </p:nvSpPr>
        <p:spPr>
          <a:xfrm>
            <a:off x="526473" y="2334464"/>
            <a:ext cx="2444727" cy="1408861"/>
          </a:xfrm>
          <a:prstGeom prst="rect">
            <a:avLst/>
          </a:prstGeom>
        </p:spPr>
        <p:txBody>
          <a:bodyPr spcFirstLastPara="1" wrap="square" lIns="0" tIns="0" rIns="0" bIns="0" anchor="ctr" anchorCtr="0">
            <a:noAutofit/>
          </a:bodyPr>
          <a:lstStyle/>
          <a:p>
            <a:pPr eaLnBrk="1" hangingPunct="1"/>
            <a:r>
              <a:rPr lang="en-US" altLang="en-US" dirty="0">
                <a:solidFill>
                  <a:schemeClr val="tx2">
                    <a:lumMod val="75000"/>
                  </a:schemeClr>
                </a:solidFill>
                <a:latin typeface="Poppins" panose="00000500000000000000" pitchFamily="2" charset="0"/>
                <a:cs typeface="Poppins" panose="00000500000000000000" pitchFamily="2" charset="0"/>
              </a:rPr>
              <a:t>Call your MAS Nurse prior to assisting with any PRN medication. Document on MAC Worker Call Log (NDP6)</a:t>
            </a:r>
          </a:p>
        </p:txBody>
      </p:sp>
      <p:sp>
        <p:nvSpPr>
          <p:cNvPr id="746" name="Google Shape;746;p43"/>
          <p:cNvSpPr txBox="1">
            <a:spLocks noGrp="1"/>
          </p:cNvSpPr>
          <p:nvPr>
            <p:ph type="title" idx="2"/>
          </p:nvPr>
        </p:nvSpPr>
        <p:spPr>
          <a:prstGeom prst="rect">
            <a:avLst/>
          </a:prstGeom>
        </p:spPr>
        <p:txBody>
          <a:bodyPr spcFirstLastPara="1" wrap="square" lIns="0" tIns="0" rIns="0" bIns="0" anchor="ctr" anchorCtr="0">
            <a:noAutofit/>
          </a:bodyPr>
          <a:lstStyle/>
          <a:p>
            <a:r>
              <a:rPr lang="en-US" altLang="en-US" sz="1600" dirty="0">
                <a:latin typeface="Poppins" panose="00000500000000000000" pitchFamily="2" charset="0"/>
                <a:cs typeface="Poppins" panose="00000500000000000000" pitchFamily="2" charset="0"/>
              </a:rPr>
              <a:t>MAC Workers must</a:t>
            </a:r>
          </a:p>
        </p:txBody>
      </p:sp>
      <p:sp>
        <p:nvSpPr>
          <p:cNvPr id="747" name="Google Shape;747;p43"/>
          <p:cNvSpPr txBox="1">
            <a:spLocks noGrp="1"/>
          </p:cNvSpPr>
          <p:nvPr>
            <p:ph type="subTitle" idx="3"/>
          </p:nvPr>
        </p:nvSpPr>
        <p:spPr>
          <a:prstGeom prst="rect">
            <a:avLst/>
          </a:prstGeom>
        </p:spPr>
        <p:txBody>
          <a:bodyPr spcFirstLastPara="1" wrap="square" lIns="0" tIns="0" rIns="0" bIns="0" anchor="ctr" anchorCtr="0">
            <a:noAutofit/>
          </a:bodyPr>
          <a:lstStyle/>
          <a:p>
            <a:pPr eaLnBrk="1" hangingPunct="1"/>
            <a:r>
              <a:rPr lang="en-US" altLang="en-US" dirty="0">
                <a:solidFill>
                  <a:schemeClr val="accent1">
                    <a:lumMod val="50000"/>
                  </a:schemeClr>
                </a:solidFill>
                <a:latin typeface="Poppins" panose="00000500000000000000" pitchFamily="2" charset="0"/>
                <a:cs typeface="Poppins" panose="00000500000000000000" pitchFamily="2" charset="0"/>
              </a:rPr>
              <a:t>Call your MAS Nurse anytime you have a question or concern</a:t>
            </a:r>
          </a:p>
        </p:txBody>
      </p:sp>
      <p:sp>
        <p:nvSpPr>
          <p:cNvPr id="748" name="Google Shape;748;p43"/>
          <p:cNvSpPr txBox="1">
            <a:spLocks noGrp="1"/>
          </p:cNvSpPr>
          <p:nvPr>
            <p:ph type="title" idx="4"/>
          </p:nvPr>
        </p:nvSpPr>
        <p:spPr>
          <a:xfrm>
            <a:off x="6172800" y="2157454"/>
            <a:ext cx="2258100" cy="572700"/>
          </a:xfrm>
          <a:prstGeom prst="rect">
            <a:avLst/>
          </a:prstGeom>
        </p:spPr>
        <p:txBody>
          <a:bodyPr spcFirstLastPara="1" wrap="square" lIns="0" tIns="0" rIns="0" bIns="0" anchor="ctr" anchorCtr="0">
            <a:noAutofit/>
          </a:bodyPr>
          <a:lstStyle/>
          <a:p>
            <a:r>
              <a:rPr lang="en-US" altLang="en-US" sz="1600" dirty="0">
                <a:latin typeface="Poppins" panose="00000500000000000000" pitchFamily="2" charset="0"/>
                <a:cs typeface="Poppins" panose="00000500000000000000" pitchFamily="2" charset="0"/>
              </a:rPr>
              <a:t>MAC Workers must</a:t>
            </a:r>
            <a:br>
              <a:rPr lang="en-US" altLang="en-US" sz="2000" dirty="0">
                <a:latin typeface="Times New Roman" panose="02020603050405020304" pitchFamily="18" charset="0"/>
                <a:cs typeface="Times New Roman" panose="02020603050405020304" pitchFamily="18" charset="0"/>
              </a:rPr>
            </a:br>
            <a:endParaRPr sz="2000" dirty="0">
              <a:latin typeface="Times New Roman" panose="02020603050405020304" pitchFamily="18" charset="0"/>
              <a:cs typeface="Times New Roman" panose="02020603050405020304" pitchFamily="18" charset="0"/>
            </a:endParaRPr>
          </a:p>
        </p:txBody>
      </p:sp>
      <p:sp>
        <p:nvSpPr>
          <p:cNvPr id="749" name="Google Shape;749;p43"/>
          <p:cNvSpPr txBox="1">
            <a:spLocks noGrp="1"/>
          </p:cNvSpPr>
          <p:nvPr>
            <p:ph type="subTitle" idx="5"/>
          </p:nvPr>
        </p:nvSpPr>
        <p:spPr>
          <a:prstGeom prst="rect">
            <a:avLst/>
          </a:prstGeom>
        </p:spPr>
        <p:txBody>
          <a:bodyPr spcFirstLastPara="1" wrap="square" lIns="0" tIns="0" rIns="0" bIns="0" anchor="ctr" anchorCtr="0">
            <a:noAutofit/>
          </a:bodyPr>
          <a:lstStyle/>
          <a:p>
            <a:pPr eaLnBrk="1" hangingPunct="1"/>
            <a:r>
              <a:rPr lang="en-US" altLang="en-US" dirty="0">
                <a:solidFill>
                  <a:schemeClr val="accent2">
                    <a:lumMod val="75000"/>
                  </a:schemeClr>
                </a:solidFill>
                <a:latin typeface="Poppins" panose="00000500000000000000" pitchFamily="2" charset="0"/>
                <a:cs typeface="Poppins" panose="00000500000000000000" pitchFamily="2" charset="0"/>
              </a:rPr>
              <a:t>Document </a:t>
            </a:r>
            <a:r>
              <a:rPr lang="en-US" altLang="en-US" b="1" i="1" dirty="0">
                <a:solidFill>
                  <a:schemeClr val="accent2">
                    <a:lumMod val="75000"/>
                  </a:schemeClr>
                </a:solidFill>
                <a:latin typeface="Poppins" panose="00000500000000000000" pitchFamily="2" charset="0"/>
                <a:cs typeface="Poppins" panose="00000500000000000000" pitchFamily="2" charset="0"/>
              </a:rPr>
              <a:t>all contact </a:t>
            </a:r>
            <a:r>
              <a:rPr lang="en-US" altLang="en-US" dirty="0">
                <a:solidFill>
                  <a:schemeClr val="accent2">
                    <a:lumMod val="75000"/>
                  </a:schemeClr>
                </a:solidFill>
                <a:latin typeface="Poppins" panose="00000500000000000000" pitchFamily="2" charset="0"/>
                <a:cs typeface="Poppins" panose="00000500000000000000" pitchFamily="2" charset="0"/>
              </a:rPr>
              <a:t>with the MAS Nurse</a:t>
            </a:r>
          </a:p>
        </p:txBody>
      </p:sp>
      <p:sp>
        <p:nvSpPr>
          <p:cNvPr id="750" name="Google Shape;750;p43"/>
          <p:cNvSpPr txBox="1">
            <a:spLocks noGrp="1"/>
          </p:cNvSpPr>
          <p:nvPr>
            <p:ph type="title" idx="6"/>
          </p:nvPr>
        </p:nvSpPr>
        <p:spPr>
          <a:xfrm>
            <a:off x="1669472" y="445025"/>
            <a:ext cx="5913205" cy="572700"/>
          </a:xfrm>
          <a:prstGeom prst="rect">
            <a:avLst/>
          </a:prstGeom>
          <a:ln>
            <a:solidFill>
              <a:schemeClr val="accent1">
                <a:lumMod val="50000"/>
              </a:schemeClr>
            </a:solidFill>
          </a:ln>
        </p:spPr>
        <p:txBody>
          <a:bodyPr spcFirstLastPara="1" wrap="square" lIns="0" tIns="0" rIns="0" bIns="0" anchor="ctr" anchorCtr="0">
            <a:noAutofit/>
          </a:bodyPr>
          <a:lstStyle/>
          <a:p>
            <a:pPr lvl="0"/>
            <a:r>
              <a:rPr lang="en-US" altLang="en-US" dirty="0">
                <a:solidFill>
                  <a:srgbClr val="002060"/>
                </a:solidFill>
                <a:latin typeface="Poppins" panose="00000500000000000000" pitchFamily="2" charset="0"/>
                <a:cs typeface="Poppins" panose="00000500000000000000" pitchFamily="2" charset="0"/>
              </a:rPr>
              <a:t>The MAS-MAC Connection</a:t>
            </a:r>
            <a:endParaRPr dirty="0">
              <a:solidFill>
                <a:srgbClr val="002060"/>
              </a:solidFill>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9A129A90-C387-4FC4-8122-D215ADE234D6}"/>
              </a:ext>
            </a:extLst>
          </p:cNvPr>
          <p:cNvSpPr txBox="1"/>
          <p:nvPr/>
        </p:nvSpPr>
        <p:spPr>
          <a:xfrm>
            <a:off x="1561322" y="3949959"/>
            <a:ext cx="6021356" cy="400110"/>
          </a:xfrm>
          <a:prstGeom prst="rect">
            <a:avLst/>
          </a:prstGeom>
          <a:noFill/>
        </p:spPr>
        <p:txBody>
          <a:bodyPr wrap="square" rtlCol="0">
            <a:spAutoFit/>
          </a:bodyPr>
          <a:lstStyle/>
          <a:p>
            <a:pPr algn="ctr"/>
            <a:r>
              <a:rPr lang="en-US" altLang="en-US" sz="2000" dirty="0">
                <a:solidFill>
                  <a:schemeClr val="tx1">
                    <a:lumMod val="75000"/>
                  </a:schemeClr>
                </a:solidFill>
                <a:latin typeface="Poppins" panose="00000500000000000000" pitchFamily="2" charset="0"/>
                <a:cs typeface="Poppins" panose="00000500000000000000" pitchFamily="2" charset="0"/>
              </a:rPr>
              <a:t>Follow your agency’s policies and procedures</a:t>
            </a:r>
            <a:endParaRPr lang="en-US" sz="2000" dirty="0">
              <a:solidFill>
                <a:schemeClr val="tx1">
                  <a:lumMod val="75000"/>
                </a:schemeClr>
              </a:solidFill>
              <a:latin typeface="Poppins" panose="00000500000000000000" pitchFamily="2" charset="0"/>
              <a:cs typeface="Poppins" panose="00000500000000000000" pitchFamily="2" charset="0"/>
            </a:endParaRPr>
          </a:p>
        </p:txBody>
      </p:sp>
      <p:pic>
        <p:nvPicPr>
          <p:cNvPr id="14338" name="Picture 2" descr="question clipart - Clip Art Library">
            <a:extLst>
              <a:ext uri="{FF2B5EF4-FFF2-40B4-BE49-F238E27FC236}">
                <a16:creationId xmlns:a16="http://schemas.microsoft.com/office/drawing/2014/main" id="{D3951EED-EF41-4771-BD91-9A4C570D6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375" y="946423"/>
            <a:ext cx="1520825" cy="128233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ocument Clipart #1099694 - Illustration by Cory Thoman">
            <a:extLst>
              <a:ext uri="{FF2B5EF4-FFF2-40B4-BE49-F238E27FC236}">
                <a16:creationId xmlns:a16="http://schemas.microsoft.com/office/drawing/2014/main" id="{3B78EBFB-E033-418B-A6C0-2160AB08D6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714"/>
          <a:stretch/>
        </p:blipFill>
        <p:spPr bwMode="auto">
          <a:xfrm rot="1141380">
            <a:off x="7301116" y="744935"/>
            <a:ext cx="1301750" cy="123406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alling Nurse Patient Stock Illustrations – 36 Calling Nurse Patient Stock  Illustrations, Vectors &amp;amp; Clipart - Dreamstime">
            <a:extLst>
              <a:ext uri="{FF2B5EF4-FFF2-40B4-BE49-F238E27FC236}">
                <a16:creationId xmlns:a16="http://schemas.microsoft.com/office/drawing/2014/main" id="{96182D02-2964-422C-AC24-92A2346D9C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206"/>
          <a:stretch/>
        </p:blipFill>
        <p:spPr bwMode="auto">
          <a:xfrm rot="19777237">
            <a:off x="544942" y="709547"/>
            <a:ext cx="1412409" cy="10533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192712F8-36FA-35DF-0CE8-4098D93322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653359"/>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F44D7DB-4421-E078-02A9-7359A8BD4248}"/>
              </a:ext>
            </a:extLst>
          </p:cNvPr>
          <p:cNvPicPr>
            <a:picLocks noChangeAspect="1"/>
          </p:cNvPicPr>
          <p:nvPr/>
        </p:nvPicPr>
        <p:blipFill rotWithShape="1">
          <a:blip r:embed="rId3"/>
          <a:srcRect t="10812" b="10813"/>
          <a:stretch/>
        </p:blipFill>
        <p:spPr>
          <a:xfrm>
            <a:off x="1500733" y="653359"/>
            <a:ext cx="3721139" cy="3067059"/>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5B4A12DD-8620-C47B-727F-69E94FC57884}"/>
              </a:ext>
            </a:extLst>
          </p:cNvPr>
          <p:cNvPicPr>
            <a:picLocks noChangeAspect="1"/>
          </p:cNvPicPr>
          <p:nvPr/>
        </p:nvPicPr>
        <p:blipFill rotWithShape="1">
          <a:blip r:embed="rId4"/>
          <a:srcRect t="7075" b="3032"/>
          <a:stretch/>
        </p:blipFill>
        <p:spPr>
          <a:xfrm>
            <a:off x="5221873" y="653359"/>
            <a:ext cx="3424454" cy="3067061"/>
          </a:xfrm>
          <a:prstGeom prst="rect">
            <a:avLst/>
          </a:prstGeom>
          <a:ln>
            <a:noFill/>
          </a:ln>
          <a:effectLst>
            <a:outerShdw blurRad="190500" algn="tl" rotWithShape="0">
              <a:srgbClr val="000000">
                <a:alpha val="70000"/>
              </a:srgbClr>
            </a:outerShdw>
          </a:effectLst>
        </p:spPr>
      </p:pic>
      <p:sp>
        <p:nvSpPr>
          <p:cNvPr id="5" name="Subtitle 4">
            <a:extLst>
              <a:ext uri="{FF2B5EF4-FFF2-40B4-BE49-F238E27FC236}">
                <a16:creationId xmlns:a16="http://schemas.microsoft.com/office/drawing/2014/main" id="{734BF03B-C860-42FF-BEC3-870A88F9B8BF}"/>
              </a:ext>
            </a:extLst>
          </p:cNvPr>
          <p:cNvSpPr>
            <a:spLocks noGrp="1"/>
          </p:cNvSpPr>
          <p:nvPr>
            <p:ph type="body" idx="4294967295"/>
          </p:nvPr>
        </p:nvSpPr>
        <p:spPr>
          <a:xfrm>
            <a:off x="856412" y="4364751"/>
            <a:ext cx="7054493" cy="345036"/>
          </a:xfrm>
        </p:spPr>
        <p:txBody>
          <a:bodyPr vert="horz" lIns="91440" tIns="45720" rIns="91440" bIns="45720" rtlCol="0">
            <a:noAutofit/>
          </a:bodyPr>
          <a:lstStyle/>
          <a:p>
            <a:pPr marL="0" indent="0" defTabSz="914400">
              <a:spcBef>
                <a:spcPts val="1000"/>
              </a:spcBef>
              <a:buNone/>
            </a:pPr>
            <a:r>
              <a:rPr lang="en-US" altLang="en-US" sz="3600" kern="1200" dirty="0">
                <a:solidFill>
                  <a:schemeClr val="accent1">
                    <a:lumMod val="75000"/>
                  </a:schemeClr>
                </a:solidFill>
                <a:latin typeface="Poppins" panose="00000500000000000000" pitchFamily="2" charset="0"/>
                <a:cs typeface="Poppins" panose="00000500000000000000" pitchFamily="2" charset="0"/>
              </a:rPr>
              <a:t>The MAS-MAC Connection</a:t>
            </a:r>
            <a:endParaRPr lang="en-US" sz="3600" kern="1200" dirty="0">
              <a:solidFill>
                <a:schemeClr val="accent1">
                  <a:lumMod val="75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964727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DC4B65-89EE-A191-1F3B-0B2383D9B201}"/>
              </a:ext>
            </a:extLst>
          </p:cNvPr>
          <p:cNvSpPr>
            <a:spLocks noGrp="1"/>
          </p:cNvSpPr>
          <p:nvPr>
            <p:ph type="title"/>
          </p:nvPr>
        </p:nvSpPr>
        <p:spPr>
          <a:xfrm>
            <a:off x="452926" y="273844"/>
            <a:ext cx="8434699" cy="994172"/>
          </a:xfrm>
        </p:spPr>
        <p:txBody>
          <a:bodyPr>
            <a:normAutofit/>
          </a:bodyPr>
          <a:lstStyle/>
          <a:p>
            <a:r>
              <a:rPr lang="en-US" sz="2800" dirty="0">
                <a:solidFill>
                  <a:schemeClr val="accent1">
                    <a:lumMod val="75000"/>
                  </a:schemeClr>
                </a:solidFill>
                <a:latin typeface="Poppins" panose="00000500000000000000" pitchFamily="2" charset="0"/>
                <a:cs typeface="Poppins" panose="00000500000000000000" pitchFamily="2" charset="0"/>
              </a:rPr>
              <a:t>Potential status changes with residential care</a:t>
            </a:r>
          </a:p>
        </p:txBody>
      </p:sp>
      <p:sp>
        <p:nvSpPr>
          <p:cNvPr id="5" name="Text Placeholder 4">
            <a:extLst>
              <a:ext uri="{FF2B5EF4-FFF2-40B4-BE49-F238E27FC236}">
                <a16:creationId xmlns:a16="http://schemas.microsoft.com/office/drawing/2014/main" id="{9B42C4DE-D775-3944-3E05-CAD177F2ECDD}"/>
              </a:ext>
            </a:extLst>
          </p:cNvPr>
          <p:cNvSpPr>
            <a:spLocks noGrp="1"/>
          </p:cNvSpPr>
          <p:nvPr>
            <p:ph type="body" idx="1"/>
          </p:nvPr>
        </p:nvSpPr>
        <p:spPr/>
        <p:txBody>
          <a:bodyPr/>
          <a:lstStyle/>
          <a:p>
            <a:r>
              <a:rPr lang="en-US" dirty="0">
                <a:solidFill>
                  <a:schemeClr val="accent4">
                    <a:lumMod val="75000"/>
                  </a:schemeClr>
                </a:solidFill>
                <a:latin typeface="Poppins" panose="00000500000000000000" pitchFamily="2" charset="0"/>
                <a:cs typeface="Poppins" panose="00000500000000000000" pitchFamily="2" charset="0"/>
              </a:rPr>
              <a:t>Fungus nail                Healthy nail</a:t>
            </a:r>
          </a:p>
        </p:txBody>
      </p:sp>
      <p:pic>
        <p:nvPicPr>
          <p:cNvPr id="9" name="Content Placeholder 8">
            <a:extLst>
              <a:ext uri="{FF2B5EF4-FFF2-40B4-BE49-F238E27FC236}">
                <a16:creationId xmlns:a16="http://schemas.microsoft.com/office/drawing/2014/main" id="{6A733E48-4E59-261C-F748-9A6EB66B9222}"/>
              </a:ext>
            </a:extLst>
          </p:cNvPr>
          <p:cNvPicPr>
            <a:picLocks noGrp="1" noChangeAspect="1"/>
          </p:cNvPicPr>
          <p:nvPr>
            <p:ph sz="half" idx="2"/>
          </p:nvPr>
        </p:nvPicPr>
        <p:blipFill>
          <a:blip r:embed="rId3"/>
          <a:stretch>
            <a:fillRect/>
          </a:stretch>
        </p:blipFill>
        <p:spPr>
          <a:xfrm>
            <a:off x="745823" y="1878013"/>
            <a:ext cx="3637566" cy="2763837"/>
          </a:xfrm>
          <a:prstGeom prst="rect">
            <a:avLst/>
          </a:prstGeom>
        </p:spPr>
      </p:pic>
      <p:sp>
        <p:nvSpPr>
          <p:cNvPr id="7" name="Text Placeholder 6">
            <a:extLst>
              <a:ext uri="{FF2B5EF4-FFF2-40B4-BE49-F238E27FC236}">
                <a16:creationId xmlns:a16="http://schemas.microsoft.com/office/drawing/2014/main" id="{10B84764-3B01-C2D0-2DD1-493C2614EFE3}"/>
              </a:ext>
            </a:extLst>
          </p:cNvPr>
          <p:cNvSpPr>
            <a:spLocks noGrp="1"/>
          </p:cNvSpPr>
          <p:nvPr>
            <p:ph type="body" sz="quarter" idx="3"/>
          </p:nvPr>
        </p:nvSpPr>
        <p:spPr/>
        <p:txBody>
          <a:bodyPr/>
          <a:lstStyle/>
          <a:p>
            <a:r>
              <a:rPr lang="en-US" dirty="0">
                <a:solidFill>
                  <a:schemeClr val="accent6">
                    <a:lumMod val="75000"/>
                  </a:schemeClr>
                </a:solidFill>
                <a:latin typeface="Poppins" panose="00000500000000000000" pitchFamily="2" charset="0"/>
                <a:cs typeface="Poppins" panose="00000500000000000000" pitchFamily="2" charset="0"/>
              </a:rPr>
              <a:t>Thick nail                     Normal nail</a:t>
            </a:r>
          </a:p>
        </p:txBody>
      </p:sp>
      <p:pic>
        <p:nvPicPr>
          <p:cNvPr id="10" name="Content Placeholder 9">
            <a:extLst>
              <a:ext uri="{FF2B5EF4-FFF2-40B4-BE49-F238E27FC236}">
                <a16:creationId xmlns:a16="http://schemas.microsoft.com/office/drawing/2014/main" id="{BB9DDD51-9897-D790-CDFD-2929C8328AC6}"/>
              </a:ext>
            </a:extLst>
          </p:cNvPr>
          <p:cNvPicPr>
            <a:picLocks noGrp="1" noChangeAspect="1"/>
          </p:cNvPicPr>
          <p:nvPr>
            <p:ph sz="quarter" idx="4"/>
          </p:nvPr>
        </p:nvPicPr>
        <p:blipFill>
          <a:blip r:embed="rId4"/>
          <a:stretch>
            <a:fillRect/>
          </a:stretch>
        </p:blipFill>
        <p:spPr>
          <a:xfrm>
            <a:off x="4614163" y="1878013"/>
            <a:ext cx="3899995" cy="2763837"/>
          </a:xfrm>
          <a:prstGeom prst="rect">
            <a:avLst/>
          </a:prstGeom>
        </p:spPr>
      </p:pic>
      <p:sp>
        <p:nvSpPr>
          <p:cNvPr id="3" name="Slide Number Placeholder 2">
            <a:extLst>
              <a:ext uri="{FF2B5EF4-FFF2-40B4-BE49-F238E27FC236}">
                <a16:creationId xmlns:a16="http://schemas.microsoft.com/office/drawing/2014/main" id="{1FB1E60A-0239-F861-7758-E0A198DA0A7E}"/>
              </a:ext>
            </a:extLst>
          </p:cNvPr>
          <p:cNvSpPr>
            <a:spLocks noGrp="1"/>
          </p:cNvSpPr>
          <p:nvPr>
            <p:ph type="sldNum" sz="quarter" idx="12"/>
          </p:nvPr>
        </p:nvSpPr>
        <p:spPr/>
        <p:txBody>
          <a:bodyPr/>
          <a:lstStyle/>
          <a:p>
            <a:fld id="{AA749899-BFAD-40B5-BB80-6F959BDBD43A}" type="slidenum">
              <a:rPr lang="en-US" smtClean="0"/>
              <a:t>17</a:t>
            </a:fld>
            <a:endParaRPr lang="en-US"/>
          </a:p>
        </p:txBody>
      </p:sp>
    </p:spTree>
    <p:extLst>
      <p:ext uri="{BB962C8B-B14F-4D97-AF65-F5344CB8AC3E}">
        <p14:creationId xmlns:p14="http://schemas.microsoft.com/office/powerpoint/2010/main" val="2097751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E552-66D5-9DD9-2E3C-C10DD15F49C2}"/>
              </a:ext>
            </a:extLst>
          </p:cNvPr>
          <p:cNvSpPr>
            <a:spLocks noGrp="1"/>
          </p:cNvSpPr>
          <p:nvPr>
            <p:ph type="title"/>
          </p:nvPr>
        </p:nvSpPr>
        <p:spPr/>
        <p:txBody>
          <a:bodyPr>
            <a:normAutofit/>
          </a:bodyPr>
          <a:lstStyle/>
          <a:p>
            <a:pPr algn="ctr"/>
            <a:r>
              <a:rPr lang="en-US" sz="3600" dirty="0">
                <a:solidFill>
                  <a:schemeClr val="accent1">
                    <a:lumMod val="75000"/>
                  </a:schemeClr>
                </a:solidFill>
                <a:latin typeface="Poppins" panose="00000500000000000000" pitchFamily="2" charset="0"/>
                <a:cs typeface="Poppins" panose="00000500000000000000" pitchFamily="2" charset="0"/>
              </a:rPr>
              <a:t>Potential Status Changes</a:t>
            </a:r>
            <a:endParaRPr lang="en-US" dirty="0"/>
          </a:p>
        </p:txBody>
      </p:sp>
      <p:sp>
        <p:nvSpPr>
          <p:cNvPr id="3" name="Text Placeholder 2">
            <a:extLst>
              <a:ext uri="{FF2B5EF4-FFF2-40B4-BE49-F238E27FC236}">
                <a16:creationId xmlns:a16="http://schemas.microsoft.com/office/drawing/2014/main" id="{023649C0-705A-6D33-8245-6DB822DA546C}"/>
              </a:ext>
            </a:extLst>
          </p:cNvPr>
          <p:cNvSpPr>
            <a:spLocks noGrp="1"/>
          </p:cNvSpPr>
          <p:nvPr>
            <p:ph type="body" idx="1"/>
          </p:nvPr>
        </p:nvSpPr>
        <p:spPr>
          <a:xfrm>
            <a:off x="629842" y="1260872"/>
            <a:ext cx="3868340" cy="473924"/>
          </a:xfrm>
        </p:spPr>
        <p:txBody>
          <a:bodyPr/>
          <a:lstStyle/>
          <a:p>
            <a:pPr algn="ctr"/>
            <a:r>
              <a:rPr lang="en-US" dirty="0">
                <a:latin typeface="Poppins" panose="00000500000000000000" pitchFamily="2" charset="0"/>
                <a:cs typeface="Poppins" panose="00000500000000000000" pitchFamily="2" charset="0"/>
              </a:rPr>
              <a:t>Physical Health Changes</a:t>
            </a:r>
          </a:p>
        </p:txBody>
      </p:sp>
      <p:pic>
        <p:nvPicPr>
          <p:cNvPr id="8" name="Content Placeholder 7">
            <a:extLst>
              <a:ext uri="{FF2B5EF4-FFF2-40B4-BE49-F238E27FC236}">
                <a16:creationId xmlns:a16="http://schemas.microsoft.com/office/drawing/2014/main" id="{F2B5253D-59D1-90B9-7B51-406A48DEE75C}"/>
              </a:ext>
            </a:extLst>
          </p:cNvPr>
          <p:cNvPicPr>
            <a:picLocks noGrp="1" noChangeAspect="1"/>
          </p:cNvPicPr>
          <p:nvPr>
            <p:ph sz="half" idx="2"/>
          </p:nvPr>
        </p:nvPicPr>
        <p:blipFill>
          <a:blip r:embed="rId3"/>
          <a:srcRect/>
          <a:stretch/>
        </p:blipFill>
        <p:spPr>
          <a:xfrm>
            <a:off x="630238" y="1734796"/>
            <a:ext cx="3868737" cy="2855385"/>
          </a:xfrm>
          <a:prstGeom prst="rect">
            <a:avLst/>
          </a:prstGeom>
        </p:spPr>
      </p:pic>
      <p:sp>
        <p:nvSpPr>
          <p:cNvPr id="5" name="Text Placeholder 4">
            <a:extLst>
              <a:ext uri="{FF2B5EF4-FFF2-40B4-BE49-F238E27FC236}">
                <a16:creationId xmlns:a16="http://schemas.microsoft.com/office/drawing/2014/main" id="{4A78688F-07E6-684E-98C8-FB0DD60482C8}"/>
              </a:ext>
            </a:extLst>
          </p:cNvPr>
          <p:cNvSpPr>
            <a:spLocks noGrp="1"/>
          </p:cNvSpPr>
          <p:nvPr>
            <p:ph type="body" sz="quarter" idx="3"/>
          </p:nvPr>
        </p:nvSpPr>
        <p:spPr>
          <a:xfrm>
            <a:off x="4629150" y="1260872"/>
            <a:ext cx="3887391" cy="491728"/>
          </a:xfrm>
        </p:spPr>
        <p:txBody>
          <a:bodyPr/>
          <a:lstStyle/>
          <a:p>
            <a:pPr algn="ctr"/>
            <a:r>
              <a:rPr lang="en-US" dirty="0">
                <a:latin typeface="Poppins" panose="00000500000000000000" pitchFamily="2" charset="0"/>
                <a:cs typeface="Poppins" panose="00000500000000000000" pitchFamily="2" charset="0"/>
              </a:rPr>
              <a:t>Skin Changes</a:t>
            </a:r>
          </a:p>
        </p:txBody>
      </p:sp>
      <p:pic>
        <p:nvPicPr>
          <p:cNvPr id="9" name="Content Placeholder 8">
            <a:extLst>
              <a:ext uri="{FF2B5EF4-FFF2-40B4-BE49-F238E27FC236}">
                <a16:creationId xmlns:a16="http://schemas.microsoft.com/office/drawing/2014/main" id="{00F8A8F5-32BB-44FB-1D92-298CE5F383B7}"/>
              </a:ext>
            </a:extLst>
          </p:cNvPr>
          <p:cNvPicPr>
            <a:picLocks noGrp="1" noChangeAspect="1"/>
          </p:cNvPicPr>
          <p:nvPr>
            <p:ph sz="quarter" idx="4"/>
          </p:nvPr>
        </p:nvPicPr>
        <p:blipFill rotWithShape="1">
          <a:blip r:embed="rId4"/>
          <a:srcRect b="18222"/>
          <a:stretch/>
        </p:blipFill>
        <p:spPr>
          <a:xfrm>
            <a:off x="4750193" y="1878014"/>
            <a:ext cx="3645702" cy="2608528"/>
          </a:xfrm>
          <a:prstGeom prst="rect">
            <a:avLst/>
          </a:prstGeom>
        </p:spPr>
      </p:pic>
    </p:spTree>
    <p:extLst>
      <p:ext uri="{BB962C8B-B14F-4D97-AF65-F5344CB8AC3E}">
        <p14:creationId xmlns:p14="http://schemas.microsoft.com/office/powerpoint/2010/main" val="3708360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4DE1B-D618-8625-E435-81FC9D04BE66}"/>
              </a:ext>
            </a:extLst>
          </p:cNvPr>
          <p:cNvSpPr>
            <a:spLocks noGrp="1"/>
          </p:cNvSpPr>
          <p:nvPr>
            <p:ph type="title"/>
          </p:nvPr>
        </p:nvSpPr>
        <p:spPr/>
        <p:txBody>
          <a:bodyPr/>
          <a:lstStyle/>
          <a:p>
            <a:pPr algn="ctr"/>
            <a:r>
              <a:rPr lang="en-US" sz="3200" dirty="0">
                <a:solidFill>
                  <a:schemeClr val="accent1">
                    <a:lumMod val="75000"/>
                  </a:schemeClr>
                </a:solidFill>
                <a:latin typeface="Poppins" panose="00000500000000000000" pitchFamily="2" charset="0"/>
                <a:cs typeface="Poppins" panose="00000500000000000000" pitchFamily="2" charset="0"/>
              </a:rPr>
              <a:t>Potential Status Changes</a:t>
            </a:r>
            <a:endParaRPr lang="en-US" dirty="0"/>
          </a:p>
        </p:txBody>
      </p:sp>
      <p:sp>
        <p:nvSpPr>
          <p:cNvPr id="3" name="Text Placeholder 2">
            <a:extLst>
              <a:ext uri="{FF2B5EF4-FFF2-40B4-BE49-F238E27FC236}">
                <a16:creationId xmlns:a16="http://schemas.microsoft.com/office/drawing/2014/main" id="{D0CF9569-1894-B6FC-FAD2-2A19924C63D3}"/>
              </a:ext>
            </a:extLst>
          </p:cNvPr>
          <p:cNvSpPr>
            <a:spLocks noGrp="1"/>
          </p:cNvSpPr>
          <p:nvPr>
            <p:ph type="body" idx="1"/>
          </p:nvPr>
        </p:nvSpPr>
        <p:spPr>
          <a:xfrm>
            <a:off x="629842" y="1260872"/>
            <a:ext cx="3868340" cy="448287"/>
          </a:xfrm>
        </p:spPr>
        <p:txBody>
          <a:bodyPr>
            <a:normAutofit/>
          </a:bodyPr>
          <a:lstStyle/>
          <a:p>
            <a:r>
              <a:rPr lang="en-US" sz="1600" dirty="0">
                <a:latin typeface="Poppins" panose="00000500000000000000" pitchFamily="2" charset="0"/>
                <a:cs typeface="Poppins" panose="00000500000000000000" pitchFamily="2" charset="0"/>
              </a:rPr>
              <a:t>Oral Hygiene is important to Health</a:t>
            </a:r>
          </a:p>
        </p:txBody>
      </p:sp>
      <p:pic>
        <p:nvPicPr>
          <p:cNvPr id="8" name="Content Placeholder 7">
            <a:extLst>
              <a:ext uri="{FF2B5EF4-FFF2-40B4-BE49-F238E27FC236}">
                <a16:creationId xmlns:a16="http://schemas.microsoft.com/office/drawing/2014/main" id="{C379DF04-B019-F1D7-F33C-873943F44001}"/>
              </a:ext>
            </a:extLst>
          </p:cNvPr>
          <p:cNvPicPr>
            <a:picLocks noGrp="1" noChangeAspect="1"/>
          </p:cNvPicPr>
          <p:nvPr>
            <p:ph sz="half" idx="2"/>
          </p:nvPr>
        </p:nvPicPr>
        <p:blipFill>
          <a:blip r:embed="rId3"/>
          <a:stretch>
            <a:fillRect/>
          </a:stretch>
        </p:blipFill>
        <p:spPr>
          <a:xfrm>
            <a:off x="627460" y="1777525"/>
            <a:ext cx="3868340" cy="2864325"/>
          </a:xfrm>
          <a:prstGeom prst="rect">
            <a:avLst/>
          </a:prstGeom>
        </p:spPr>
      </p:pic>
      <p:sp>
        <p:nvSpPr>
          <p:cNvPr id="5" name="Text Placeholder 4">
            <a:extLst>
              <a:ext uri="{FF2B5EF4-FFF2-40B4-BE49-F238E27FC236}">
                <a16:creationId xmlns:a16="http://schemas.microsoft.com/office/drawing/2014/main" id="{5531DD33-CB49-F235-1A31-DDFF0F1CA0EC}"/>
              </a:ext>
            </a:extLst>
          </p:cNvPr>
          <p:cNvSpPr>
            <a:spLocks noGrp="1"/>
          </p:cNvSpPr>
          <p:nvPr>
            <p:ph type="body" sz="quarter" idx="3"/>
          </p:nvPr>
        </p:nvSpPr>
        <p:spPr>
          <a:xfrm>
            <a:off x="4629150" y="1260872"/>
            <a:ext cx="3887391" cy="448287"/>
          </a:xfrm>
        </p:spPr>
        <p:txBody>
          <a:bodyPr/>
          <a:lstStyle/>
          <a:p>
            <a:pPr algn="ctr"/>
            <a:r>
              <a:rPr lang="en-US" dirty="0">
                <a:latin typeface="Poppins" panose="00000500000000000000" pitchFamily="2" charset="0"/>
                <a:cs typeface="Poppins" panose="00000500000000000000" pitchFamily="2" charset="0"/>
              </a:rPr>
              <a:t>The Scoop on Poop</a:t>
            </a:r>
          </a:p>
        </p:txBody>
      </p:sp>
      <p:pic>
        <p:nvPicPr>
          <p:cNvPr id="9" name="Content Placeholder 8">
            <a:extLst>
              <a:ext uri="{FF2B5EF4-FFF2-40B4-BE49-F238E27FC236}">
                <a16:creationId xmlns:a16="http://schemas.microsoft.com/office/drawing/2014/main" id="{114386B5-6FC9-00D5-8E96-A5B5E745DF64}"/>
              </a:ext>
            </a:extLst>
          </p:cNvPr>
          <p:cNvPicPr>
            <a:picLocks noGrp="1" noChangeAspect="1"/>
          </p:cNvPicPr>
          <p:nvPr>
            <p:ph sz="quarter" idx="4"/>
          </p:nvPr>
        </p:nvPicPr>
        <p:blipFill>
          <a:blip r:embed="rId4"/>
          <a:srcRect/>
          <a:stretch/>
        </p:blipFill>
        <p:spPr>
          <a:xfrm>
            <a:off x="4629150" y="1709159"/>
            <a:ext cx="4096106" cy="2932691"/>
          </a:xfrm>
          <a:prstGeom prst="rect">
            <a:avLst/>
          </a:prstGeom>
        </p:spPr>
      </p:pic>
      <p:sp>
        <p:nvSpPr>
          <p:cNvPr id="7" name="Slide Number Placeholder 6">
            <a:extLst>
              <a:ext uri="{FF2B5EF4-FFF2-40B4-BE49-F238E27FC236}">
                <a16:creationId xmlns:a16="http://schemas.microsoft.com/office/drawing/2014/main" id="{F69436DB-2C54-4DCD-793C-802F398E6AAE}"/>
              </a:ext>
            </a:extLst>
          </p:cNvPr>
          <p:cNvSpPr>
            <a:spLocks noGrp="1"/>
          </p:cNvSpPr>
          <p:nvPr>
            <p:ph type="sldNum" sz="quarter" idx="12"/>
          </p:nvPr>
        </p:nvSpPr>
        <p:spPr/>
        <p:txBody>
          <a:bodyPr/>
          <a:lstStyle/>
          <a:p>
            <a:fld id="{AA749899-BFAD-40B5-BB80-6F959BDBD43A}" type="slidenum">
              <a:rPr lang="en-US" smtClean="0"/>
              <a:t>19</a:t>
            </a:fld>
            <a:endParaRPr lang="en-US"/>
          </a:p>
        </p:txBody>
      </p:sp>
    </p:spTree>
    <p:extLst>
      <p:ext uri="{BB962C8B-B14F-4D97-AF65-F5344CB8AC3E}">
        <p14:creationId xmlns:p14="http://schemas.microsoft.com/office/powerpoint/2010/main" val="3376213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E5A8-1D82-464A-9948-828429CF81DC}"/>
              </a:ext>
            </a:extLst>
          </p:cNvPr>
          <p:cNvSpPr>
            <a:spLocks noGrp="1"/>
          </p:cNvSpPr>
          <p:nvPr>
            <p:ph type="title"/>
          </p:nvPr>
        </p:nvSpPr>
        <p:spPr>
          <a:xfrm>
            <a:off x="486696" y="723900"/>
            <a:ext cx="2629122" cy="3580209"/>
          </a:xfrm>
          <a:ln>
            <a:solidFill>
              <a:schemeClr val="accent1">
                <a:lumMod val="50000"/>
              </a:schemeClr>
            </a:solidFill>
          </a:ln>
          <a:effectLst>
            <a:glow rad="101600">
              <a:schemeClr val="accent1">
                <a:lumMod val="75000"/>
                <a:alpha val="60000"/>
              </a:schemeClr>
            </a:glow>
          </a:effectLst>
        </p:spPr>
        <p:txBody>
          <a:bodyPr vert="horz" lIns="91440" tIns="45720" rIns="91440" bIns="45720" rtlCol="0" anchor="ctr">
            <a:normAutofit/>
          </a:bodyPr>
          <a:lstStyle/>
          <a:p>
            <a:pPr algn="ctr" defTabSz="457200">
              <a:spcBef>
                <a:spcPct val="0"/>
              </a:spcBef>
            </a:pPr>
            <a:r>
              <a:rPr lang="en-US" altLang="en-US" sz="4200" dirty="0">
                <a:solidFill>
                  <a:srgbClr val="002060"/>
                </a:solidFill>
                <a:latin typeface="Poppins" panose="00000500000000000000" pitchFamily="2" charset="0"/>
                <a:cs typeface="Poppins" panose="00000500000000000000" pitchFamily="2" charset="0"/>
              </a:rPr>
              <a:t>MAC II</a:t>
            </a:r>
            <a:endParaRPr lang="en-US" sz="4200" dirty="0">
              <a:solidFill>
                <a:srgbClr val="002060"/>
              </a:solidFill>
              <a:latin typeface="Poppins" panose="00000500000000000000" pitchFamily="2" charset="0"/>
              <a:cs typeface="Poppins" panose="00000500000000000000" pitchFamily="2" charset="0"/>
            </a:endParaRPr>
          </a:p>
        </p:txBody>
      </p:sp>
      <p:graphicFrame>
        <p:nvGraphicFramePr>
          <p:cNvPr id="23" name="Text Placeholder 2">
            <a:extLst>
              <a:ext uri="{FF2B5EF4-FFF2-40B4-BE49-F238E27FC236}">
                <a16:creationId xmlns:a16="http://schemas.microsoft.com/office/drawing/2014/main" id="{1E1EC461-BDCB-8249-0241-A88F4ECD9237}"/>
              </a:ext>
            </a:extLst>
          </p:cNvPr>
          <p:cNvGraphicFramePr/>
          <p:nvPr>
            <p:extLst>
              <p:ext uri="{D42A27DB-BD31-4B8C-83A1-F6EECF244321}">
                <p14:modId xmlns:p14="http://schemas.microsoft.com/office/powerpoint/2010/main" val="732242578"/>
              </p:ext>
            </p:extLst>
          </p:nvPr>
        </p:nvGraphicFramePr>
        <p:xfrm>
          <a:off x="4206478" y="723900"/>
          <a:ext cx="4211240" cy="3580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6350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460C7-275D-37C5-AC26-5F147929E00F}"/>
              </a:ext>
            </a:extLst>
          </p:cNvPr>
          <p:cNvSpPr>
            <a:spLocks noGrp="1"/>
          </p:cNvSpPr>
          <p:nvPr>
            <p:ph type="title"/>
          </p:nvPr>
        </p:nvSpPr>
        <p:spPr/>
        <p:txBody>
          <a:bodyPr/>
          <a:lstStyle/>
          <a:p>
            <a:pPr algn="ctr"/>
            <a:r>
              <a:rPr lang="en-US" sz="3200" dirty="0">
                <a:solidFill>
                  <a:schemeClr val="accent1">
                    <a:lumMod val="75000"/>
                  </a:schemeClr>
                </a:solidFill>
                <a:latin typeface="Poppins" panose="00000500000000000000" pitchFamily="2" charset="0"/>
                <a:cs typeface="Poppins" panose="00000500000000000000" pitchFamily="2" charset="0"/>
              </a:rPr>
              <a:t>Potential Status Changes</a:t>
            </a:r>
            <a:endParaRPr lang="en-US" dirty="0"/>
          </a:p>
        </p:txBody>
      </p:sp>
      <p:sp>
        <p:nvSpPr>
          <p:cNvPr id="3" name="Text Placeholder 2">
            <a:extLst>
              <a:ext uri="{FF2B5EF4-FFF2-40B4-BE49-F238E27FC236}">
                <a16:creationId xmlns:a16="http://schemas.microsoft.com/office/drawing/2014/main" id="{AC54C1FB-49BE-08C6-BD80-C139F315E20B}"/>
              </a:ext>
            </a:extLst>
          </p:cNvPr>
          <p:cNvSpPr>
            <a:spLocks noGrp="1"/>
          </p:cNvSpPr>
          <p:nvPr>
            <p:ph type="body" idx="1"/>
          </p:nvPr>
        </p:nvSpPr>
        <p:spPr/>
        <p:txBody>
          <a:bodyPr>
            <a:normAutofit/>
          </a:bodyPr>
          <a:lstStyle/>
          <a:p>
            <a:pPr algn="ctr"/>
            <a:r>
              <a:rPr lang="en-US" dirty="0">
                <a:latin typeface="Poppins" panose="00000500000000000000" pitchFamily="2" charset="0"/>
                <a:cs typeface="Poppins" panose="00000500000000000000" pitchFamily="2" charset="0"/>
              </a:rPr>
              <a:t>Confused VS Calm </a:t>
            </a:r>
          </a:p>
        </p:txBody>
      </p:sp>
      <p:pic>
        <p:nvPicPr>
          <p:cNvPr id="8" name="Content Placeholder 7">
            <a:extLst>
              <a:ext uri="{FF2B5EF4-FFF2-40B4-BE49-F238E27FC236}">
                <a16:creationId xmlns:a16="http://schemas.microsoft.com/office/drawing/2014/main" id="{E6A759AA-DF3C-5EF3-67D5-72603F831C9B}"/>
              </a:ext>
            </a:extLst>
          </p:cNvPr>
          <p:cNvPicPr>
            <a:picLocks noGrp="1" noChangeAspect="1"/>
          </p:cNvPicPr>
          <p:nvPr>
            <p:ph sz="half" idx="2"/>
          </p:nvPr>
        </p:nvPicPr>
        <p:blipFill>
          <a:blip r:embed="rId2"/>
          <a:stretch>
            <a:fillRect/>
          </a:stretch>
        </p:blipFill>
        <p:spPr>
          <a:xfrm>
            <a:off x="627459" y="1878013"/>
            <a:ext cx="3868340" cy="2763837"/>
          </a:xfrm>
          <a:prstGeom prst="rect">
            <a:avLst/>
          </a:prstGeom>
        </p:spPr>
      </p:pic>
      <p:sp>
        <p:nvSpPr>
          <p:cNvPr id="5" name="Text Placeholder 4">
            <a:extLst>
              <a:ext uri="{FF2B5EF4-FFF2-40B4-BE49-F238E27FC236}">
                <a16:creationId xmlns:a16="http://schemas.microsoft.com/office/drawing/2014/main" id="{0CB55687-63EE-B9A7-FA89-AEDCA8205FA8}"/>
              </a:ext>
            </a:extLst>
          </p:cNvPr>
          <p:cNvSpPr>
            <a:spLocks noGrp="1"/>
          </p:cNvSpPr>
          <p:nvPr>
            <p:ph type="body" sz="quarter" idx="3"/>
          </p:nvPr>
        </p:nvSpPr>
        <p:spPr/>
        <p:txBody>
          <a:bodyPr/>
          <a:lstStyle/>
          <a:p>
            <a:pPr algn="ctr"/>
            <a:r>
              <a:rPr lang="en-US" dirty="0">
                <a:latin typeface="Poppins" panose="00000500000000000000" pitchFamily="2" charset="0"/>
                <a:cs typeface="Poppins" panose="00000500000000000000" pitchFamily="2" charset="0"/>
              </a:rPr>
              <a:t>Mental Health Problems</a:t>
            </a:r>
          </a:p>
        </p:txBody>
      </p:sp>
      <p:pic>
        <p:nvPicPr>
          <p:cNvPr id="9" name="Content Placeholder 8">
            <a:extLst>
              <a:ext uri="{FF2B5EF4-FFF2-40B4-BE49-F238E27FC236}">
                <a16:creationId xmlns:a16="http://schemas.microsoft.com/office/drawing/2014/main" id="{8AB06A2A-2D19-059B-DB35-064CF3D2DC71}"/>
              </a:ext>
            </a:extLst>
          </p:cNvPr>
          <p:cNvPicPr>
            <a:picLocks noGrp="1" noChangeAspect="1"/>
          </p:cNvPicPr>
          <p:nvPr>
            <p:ph sz="quarter" idx="4"/>
          </p:nvPr>
        </p:nvPicPr>
        <p:blipFill>
          <a:blip r:embed="rId3"/>
          <a:stretch>
            <a:fillRect/>
          </a:stretch>
        </p:blipFill>
        <p:spPr>
          <a:xfrm>
            <a:off x="4730486" y="1878013"/>
            <a:ext cx="3685116" cy="2763837"/>
          </a:xfrm>
          <a:prstGeom prst="rect">
            <a:avLst/>
          </a:prstGeom>
        </p:spPr>
      </p:pic>
      <p:sp>
        <p:nvSpPr>
          <p:cNvPr id="7" name="Slide Number Placeholder 6">
            <a:extLst>
              <a:ext uri="{FF2B5EF4-FFF2-40B4-BE49-F238E27FC236}">
                <a16:creationId xmlns:a16="http://schemas.microsoft.com/office/drawing/2014/main" id="{570FAEAC-908E-9546-296F-C53048503255}"/>
              </a:ext>
            </a:extLst>
          </p:cNvPr>
          <p:cNvSpPr>
            <a:spLocks noGrp="1"/>
          </p:cNvSpPr>
          <p:nvPr>
            <p:ph type="sldNum" sz="quarter" idx="12"/>
          </p:nvPr>
        </p:nvSpPr>
        <p:spPr/>
        <p:txBody>
          <a:bodyPr/>
          <a:lstStyle/>
          <a:p>
            <a:fld id="{AA749899-BFAD-40B5-BB80-6F959BDBD43A}" type="slidenum">
              <a:rPr lang="en-US" smtClean="0"/>
              <a:t>20</a:t>
            </a:fld>
            <a:endParaRPr lang="en-US"/>
          </a:p>
        </p:txBody>
      </p:sp>
    </p:spTree>
    <p:extLst>
      <p:ext uri="{BB962C8B-B14F-4D97-AF65-F5344CB8AC3E}">
        <p14:creationId xmlns:p14="http://schemas.microsoft.com/office/powerpoint/2010/main" val="3675754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0C46E2-553A-4E28-B5FB-3A2127B9CB77}"/>
              </a:ext>
            </a:extLst>
          </p:cNvPr>
          <p:cNvSpPr>
            <a:spLocks noGrp="1"/>
          </p:cNvSpPr>
          <p:nvPr>
            <p:ph type="title"/>
          </p:nvPr>
        </p:nvSpPr>
        <p:spPr>
          <a:xfrm>
            <a:off x="821094" y="1087582"/>
            <a:ext cx="7657322" cy="1484168"/>
          </a:xfrm>
        </p:spPr>
        <p:txBody>
          <a:bodyPr/>
          <a:lstStyle/>
          <a:p>
            <a:pPr eaLnBrk="1" hangingPunct="1"/>
            <a:r>
              <a:rPr lang="en-US" altLang="en-US" sz="2800" dirty="0">
                <a:solidFill>
                  <a:schemeClr val="accent1">
                    <a:lumMod val="50000"/>
                  </a:schemeClr>
                </a:solidFill>
                <a:latin typeface="Poppins" panose="00000500000000000000" pitchFamily="2" charset="0"/>
                <a:cs typeface="Poppins" panose="00000500000000000000" pitchFamily="2" charset="0"/>
              </a:rPr>
              <a:t>REMEMBER</a:t>
            </a:r>
            <a:br>
              <a:rPr lang="en-US" altLang="en-US" sz="2800" dirty="0">
                <a:solidFill>
                  <a:schemeClr val="accent1">
                    <a:lumMod val="50000"/>
                  </a:schemeClr>
                </a:solidFill>
                <a:latin typeface="Poppins" panose="00000500000000000000" pitchFamily="2" charset="0"/>
                <a:cs typeface="Poppins" panose="00000500000000000000" pitchFamily="2" charset="0"/>
              </a:rPr>
            </a:br>
            <a:r>
              <a:rPr lang="en-US" altLang="en-US" sz="2800" dirty="0">
                <a:solidFill>
                  <a:schemeClr val="accent1">
                    <a:lumMod val="50000"/>
                  </a:schemeClr>
                </a:solidFill>
                <a:latin typeface="Poppins" panose="00000500000000000000" pitchFamily="2" charset="0"/>
                <a:cs typeface="Poppins" panose="00000500000000000000" pitchFamily="2" charset="0"/>
              </a:rPr>
              <a:t>Call your MAS Nurse:</a:t>
            </a:r>
            <a:br>
              <a:rPr lang="en-US" altLang="en-US" sz="2800" dirty="0">
                <a:solidFill>
                  <a:schemeClr val="accent1">
                    <a:lumMod val="50000"/>
                  </a:schemeClr>
                </a:solidFill>
                <a:latin typeface="Poppins" panose="00000500000000000000" pitchFamily="2" charset="0"/>
                <a:cs typeface="Poppins" panose="00000500000000000000" pitchFamily="2" charset="0"/>
              </a:rPr>
            </a:br>
            <a:endParaRPr lang="en-US" sz="2800" dirty="0">
              <a:solidFill>
                <a:schemeClr val="accent1">
                  <a:lumMod val="50000"/>
                </a:schemeClr>
              </a:solidFill>
              <a:latin typeface="Poppins" panose="00000500000000000000" pitchFamily="2" charset="0"/>
              <a:cs typeface="Poppins" panose="00000500000000000000" pitchFamily="2" charset="0"/>
            </a:endParaRPr>
          </a:p>
        </p:txBody>
      </p:sp>
      <p:sp>
        <p:nvSpPr>
          <p:cNvPr id="3" name="Subtitle 2">
            <a:extLst>
              <a:ext uri="{FF2B5EF4-FFF2-40B4-BE49-F238E27FC236}">
                <a16:creationId xmlns:a16="http://schemas.microsoft.com/office/drawing/2014/main" id="{52851F81-0B8D-4EF0-BDA2-0C92FDB6A9CC}"/>
              </a:ext>
            </a:extLst>
          </p:cNvPr>
          <p:cNvSpPr>
            <a:spLocks noGrp="1"/>
          </p:cNvSpPr>
          <p:nvPr>
            <p:ph type="subTitle" idx="1"/>
          </p:nvPr>
        </p:nvSpPr>
        <p:spPr>
          <a:xfrm>
            <a:off x="713099" y="2279179"/>
            <a:ext cx="2471749" cy="979806"/>
          </a:xfrm>
        </p:spPr>
        <p:txBody>
          <a:bodyPr/>
          <a:lstStyle/>
          <a:p>
            <a:r>
              <a:rPr lang="en-US" altLang="en-US" sz="1400" dirty="0">
                <a:solidFill>
                  <a:schemeClr val="tx1">
                    <a:lumMod val="75000"/>
                  </a:schemeClr>
                </a:solidFill>
                <a:latin typeface="Poppins" panose="00000500000000000000" pitchFamily="2" charset="0"/>
                <a:cs typeface="Poppins" panose="00000500000000000000" pitchFamily="2" charset="0"/>
              </a:rPr>
              <a:t>Anytime a change in the person served status (mental or physical) is noted</a:t>
            </a:r>
          </a:p>
          <a:p>
            <a:endParaRPr lang="en-US" dirty="0"/>
          </a:p>
        </p:txBody>
      </p:sp>
      <p:sp>
        <p:nvSpPr>
          <p:cNvPr id="8" name="Title 7">
            <a:extLst>
              <a:ext uri="{FF2B5EF4-FFF2-40B4-BE49-F238E27FC236}">
                <a16:creationId xmlns:a16="http://schemas.microsoft.com/office/drawing/2014/main" id="{89B0E20A-E279-428E-B55C-6CCCB7471300}"/>
              </a:ext>
            </a:extLst>
          </p:cNvPr>
          <p:cNvSpPr>
            <a:spLocks noGrp="1"/>
          </p:cNvSpPr>
          <p:nvPr>
            <p:ph type="title" idx="2"/>
          </p:nvPr>
        </p:nvSpPr>
        <p:spPr>
          <a:xfrm>
            <a:off x="1177636" y="415636"/>
            <a:ext cx="6791758" cy="671946"/>
          </a:xfrm>
          <a:ln>
            <a:solidFill>
              <a:schemeClr val="accent1">
                <a:lumMod val="50000"/>
              </a:schemeClr>
            </a:solidFill>
          </a:ln>
        </p:spPr>
        <p:txBody>
          <a:bodyPr anchor="t"/>
          <a:lstStyle/>
          <a:p>
            <a:r>
              <a:rPr lang="en-US" altLang="en-US" sz="3600" dirty="0">
                <a:solidFill>
                  <a:schemeClr val="accent1">
                    <a:lumMod val="75000"/>
                  </a:schemeClr>
                </a:solidFill>
                <a:latin typeface="Poppins" panose="00000500000000000000" pitchFamily="2" charset="0"/>
                <a:cs typeface="Poppins" panose="00000500000000000000" pitchFamily="2" charset="0"/>
              </a:rPr>
              <a:t>The MAS-MAC Connection</a:t>
            </a:r>
            <a:br>
              <a:rPr lang="en-US" dirty="0">
                <a:latin typeface="Times New Roman" panose="02020603050405020304" pitchFamily="18" charset="0"/>
                <a:cs typeface="Times New Roman" panose="02020603050405020304" pitchFamily="18" charset="0"/>
              </a:rPr>
            </a:br>
            <a:endParaRPr lang="en-US" dirty="0"/>
          </a:p>
        </p:txBody>
      </p:sp>
      <p:sp>
        <p:nvSpPr>
          <p:cNvPr id="5" name="Subtitle 4">
            <a:extLst>
              <a:ext uri="{FF2B5EF4-FFF2-40B4-BE49-F238E27FC236}">
                <a16:creationId xmlns:a16="http://schemas.microsoft.com/office/drawing/2014/main" id="{417EE6AA-2F0F-4AAC-A5D2-4EEB8A9370D4}"/>
              </a:ext>
            </a:extLst>
          </p:cNvPr>
          <p:cNvSpPr>
            <a:spLocks noGrp="1"/>
          </p:cNvSpPr>
          <p:nvPr>
            <p:ph type="subTitle" idx="3"/>
          </p:nvPr>
        </p:nvSpPr>
        <p:spPr>
          <a:xfrm>
            <a:off x="3573532" y="2279179"/>
            <a:ext cx="2258100" cy="1191597"/>
          </a:xfrm>
        </p:spPr>
        <p:txBody>
          <a:bodyPr/>
          <a:lstStyle/>
          <a:p>
            <a:r>
              <a:rPr lang="en-US" altLang="en-US" sz="1400" dirty="0">
                <a:solidFill>
                  <a:schemeClr val="accent2">
                    <a:lumMod val="75000"/>
                  </a:schemeClr>
                </a:solidFill>
                <a:latin typeface="Poppins" panose="00000500000000000000" pitchFamily="2" charset="0"/>
                <a:cs typeface="Poppins" panose="00000500000000000000" pitchFamily="2" charset="0"/>
              </a:rPr>
              <a:t>Anytime the MAR does not match the label on the medication container</a:t>
            </a:r>
          </a:p>
          <a:p>
            <a:endParaRPr lang="en-US" dirty="0"/>
          </a:p>
        </p:txBody>
      </p:sp>
      <p:sp>
        <p:nvSpPr>
          <p:cNvPr id="7" name="Subtitle 6">
            <a:extLst>
              <a:ext uri="{FF2B5EF4-FFF2-40B4-BE49-F238E27FC236}">
                <a16:creationId xmlns:a16="http://schemas.microsoft.com/office/drawing/2014/main" id="{334B42A0-A22C-43B0-8B3A-6279AF72B6ED}"/>
              </a:ext>
            </a:extLst>
          </p:cNvPr>
          <p:cNvSpPr>
            <a:spLocks noGrp="1"/>
          </p:cNvSpPr>
          <p:nvPr>
            <p:ph type="subTitle" idx="5"/>
          </p:nvPr>
        </p:nvSpPr>
        <p:spPr>
          <a:xfrm>
            <a:off x="6172800" y="2237345"/>
            <a:ext cx="2258100" cy="1136907"/>
          </a:xfrm>
        </p:spPr>
        <p:txBody>
          <a:bodyPr/>
          <a:lstStyle/>
          <a:p>
            <a:r>
              <a:rPr lang="en-US" altLang="en-US" sz="1400" dirty="0">
                <a:solidFill>
                  <a:schemeClr val="tx2">
                    <a:lumMod val="75000"/>
                  </a:schemeClr>
                </a:solidFill>
                <a:latin typeface="Poppins" panose="00000500000000000000" pitchFamily="2" charset="0"/>
                <a:cs typeface="Poppins" panose="00000500000000000000" pitchFamily="2" charset="0"/>
              </a:rPr>
              <a:t>Anytime you discover a medication error</a:t>
            </a:r>
          </a:p>
          <a:p>
            <a:endParaRPr lang="en-US" dirty="0"/>
          </a:p>
        </p:txBody>
      </p:sp>
      <p:pic>
        <p:nvPicPr>
          <p:cNvPr id="13314" name="Picture 2" descr="Medication Administration Record Clip Art, HD Png Download - kindpng">
            <a:extLst>
              <a:ext uri="{FF2B5EF4-FFF2-40B4-BE49-F238E27FC236}">
                <a16:creationId xmlns:a16="http://schemas.microsoft.com/office/drawing/2014/main" id="{B132C0FE-A280-46A2-9D5D-27789B61D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900" y="3258985"/>
            <a:ext cx="2220253" cy="138921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Status Quo Clip Art - Royalty Free - GoGraph">
            <a:extLst>
              <a:ext uri="{FF2B5EF4-FFF2-40B4-BE49-F238E27FC236}">
                <a16:creationId xmlns:a16="http://schemas.microsoft.com/office/drawing/2014/main" id="{FD38C3A0-FC67-4ED4-8DFC-94607994A0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654"/>
          <a:stretch/>
        </p:blipFill>
        <p:spPr bwMode="auto">
          <a:xfrm>
            <a:off x="1093863" y="3258985"/>
            <a:ext cx="1877338" cy="138921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Free Error Cliparts, Download Free Error Cliparts png images, Free ClipArts  on Clipart Library">
            <a:extLst>
              <a:ext uri="{FF2B5EF4-FFF2-40B4-BE49-F238E27FC236}">
                <a16:creationId xmlns:a16="http://schemas.microsoft.com/office/drawing/2014/main" id="{2781F681-0346-451F-A8DA-D37ABC3A83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4305" y="3243696"/>
            <a:ext cx="1688601" cy="1280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558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55"/>
        <p:cNvGrpSpPr/>
        <p:nvPr/>
      </p:nvGrpSpPr>
      <p:grpSpPr>
        <a:xfrm>
          <a:off x="0" y="0"/>
          <a:ext cx="0" cy="0"/>
          <a:chOff x="0" y="0"/>
          <a:chExt cx="0" cy="0"/>
        </a:xfrm>
      </p:grpSpPr>
      <p:sp useBgFill="1">
        <p:nvSpPr>
          <p:cNvPr id="13326" name="Rectangle 133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6" name="Google Shape;1156;p56"/>
          <p:cNvSpPr txBox="1">
            <a:spLocks noGrp="1"/>
          </p:cNvSpPr>
          <p:nvPr>
            <p:ph type="title"/>
          </p:nvPr>
        </p:nvSpPr>
        <p:spPr>
          <a:xfrm>
            <a:off x="4488100" y="273844"/>
            <a:ext cx="4335003" cy="845656"/>
          </a:xfrm>
          <a:prstGeom prst="rect">
            <a:avLst/>
          </a:prstGeom>
        </p:spPr>
        <p:txBody>
          <a:bodyPr spcFirstLastPara="1" vert="horz" lIns="91440" tIns="45720" rIns="91440" bIns="45720" rtlCol="0" anchor="ctr" anchorCtr="0">
            <a:normAutofit fontScale="90000"/>
          </a:bodyPr>
          <a:lstStyle/>
          <a:p>
            <a:pPr lvl="0" algn="ctr" defTabSz="914400">
              <a:spcBef>
                <a:spcPct val="0"/>
              </a:spcBef>
            </a:pPr>
            <a:r>
              <a:rPr lang="en-US" altLang="en-US" sz="3000" dirty="0">
                <a:solidFill>
                  <a:schemeClr val="accent1">
                    <a:lumMod val="75000"/>
                  </a:schemeClr>
                </a:solidFill>
                <a:latin typeface="Poppins" panose="00000500000000000000" pitchFamily="2" charset="0"/>
                <a:cs typeface="Poppins" panose="00000500000000000000" pitchFamily="2" charset="0"/>
              </a:rPr>
              <a:t>The MAS-MAC Connection</a:t>
            </a:r>
            <a:endParaRPr lang="en-US" sz="3000" dirty="0">
              <a:solidFill>
                <a:schemeClr val="accent1">
                  <a:lumMod val="75000"/>
                </a:schemeClr>
              </a:solidFill>
              <a:latin typeface="Poppins" panose="00000500000000000000" pitchFamily="2" charset="0"/>
              <a:cs typeface="Poppins" panose="00000500000000000000" pitchFamily="2" charset="0"/>
            </a:endParaRPr>
          </a:p>
        </p:txBody>
      </p:sp>
      <p:pic>
        <p:nvPicPr>
          <p:cNvPr id="13314" name="Picture 2">
            <a:extLst>
              <a:ext uri="{FF2B5EF4-FFF2-40B4-BE49-F238E27FC236}">
                <a16:creationId xmlns:a16="http://schemas.microsoft.com/office/drawing/2014/main" id="{E00FBF05-A31E-42B2-A683-37820097C009}"/>
              </a:ext>
            </a:extLst>
          </p:cNvPr>
          <p:cNvPicPr>
            <a:picLocks noChangeAspect="1" noChangeArrowheads="1"/>
          </p:cNvPicPr>
          <p:nvPr/>
        </p:nvPicPr>
        <p:blipFill rotWithShape="1">
          <a:blip r:embed="rId3"/>
          <a:srcRect t="4822" b="7778"/>
          <a:stretch/>
        </p:blipFill>
        <p:spPr bwMode="auto">
          <a:xfrm rot="21600000">
            <a:off x="320898" y="922946"/>
            <a:ext cx="4167202" cy="3642127"/>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style>
          <a:lnRef idx="0">
            <a:schemeClr val="accent6"/>
          </a:lnRef>
          <a:fillRef idx="3">
            <a:schemeClr val="accent6"/>
          </a:fillRef>
          <a:effectRef idx="3">
            <a:schemeClr val="accent6"/>
          </a:effectRef>
          <a:fontRef idx="minor">
            <a:schemeClr val="lt1"/>
          </a:fontRef>
        </p:style>
      </p:pic>
      <p:sp>
        <p:nvSpPr>
          <p:cNvPr id="1157" name="Google Shape;1157;p56"/>
          <p:cNvSpPr txBox="1">
            <a:spLocks noGrp="1"/>
          </p:cNvSpPr>
          <p:nvPr>
            <p:ph type="body" idx="1"/>
          </p:nvPr>
        </p:nvSpPr>
        <p:spPr>
          <a:xfrm>
            <a:off x="4570856" y="1119500"/>
            <a:ext cx="4261270" cy="3513222"/>
          </a:xfrm>
          <a:prstGeom prst="rect">
            <a:avLst/>
          </a:prstGeom>
        </p:spPr>
        <p:txBody>
          <a:bodyPr spcFirstLastPara="1" vert="horz" lIns="91440" tIns="45720" rIns="91440" bIns="45720" rtlCol="0" anchorCtr="0">
            <a:noAutofit/>
          </a:bodyPr>
          <a:lstStyle/>
          <a:p>
            <a:pPr marL="228600" indent="0" defTabSz="914400">
              <a:lnSpc>
                <a:spcPct val="90000"/>
              </a:lnSpc>
              <a:spcAft>
                <a:spcPts val="600"/>
              </a:spcAft>
              <a:buNone/>
            </a:pPr>
            <a:endParaRPr lang="en-US" altLang="en-US" sz="1200" dirty="0">
              <a:solidFill>
                <a:schemeClr val="tx1"/>
              </a:solidFill>
              <a:latin typeface="Poppins" panose="00000500000000000000" pitchFamily="2" charset="0"/>
              <a:cs typeface="Poppins" panose="00000500000000000000" pitchFamily="2" charset="0"/>
            </a:endParaRPr>
          </a:p>
          <a:p>
            <a:pPr marL="228600" indent="0" algn="ctr" defTabSz="914400">
              <a:lnSpc>
                <a:spcPct val="90000"/>
              </a:lnSpc>
              <a:spcAft>
                <a:spcPts val="600"/>
              </a:spcAft>
              <a:buNone/>
            </a:pPr>
            <a:r>
              <a:rPr lang="en-US" altLang="en-US" sz="1200" b="1" dirty="0">
                <a:solidFill>
                  <a:schemeClr val="accent6">
                    <a:lumMod val="75000"/>
                  </a:schemeClr>
                </a:solidFill>
                <a:latin typeface="Poppins" panose="00000500000000000000" pitchFamily="2" charset="0"/>
                <a:cs typeface="Poppins" panose="00000500000000000000" pitchFamily="2" charset="0"/>
              </a:rPr>
              <a:t>How to Contact Your MAS Nurse</a:t>
            </a:r>
          </a:p>
          <a:p>
            <a:pPr indent="-228600" defTabSz="914400">
              <a:lnSpc>
                <a:spcPct val="90000"/>
              </a:lnSpc>
              <a:spcAft>
                <a:spcPts val="600"/>
              </a:spcAft>
              <a:buFont typeface="Arial" panose="020B0604020202020204" pitchFamily="34" charset="0"/>
              <a:buChar char="•"/>
            </a:pPr>
            <a:endParaRPr lang="en-US" altLang="en-US" sz="1200" dirty="0">
              <a:solidFill>
                <a:schemeClr val="tx1"/>
              </a:solidFill>
              <a:latin typeface="Poppins" panose="00000500000000000000" pitchFamily="2" charset="0"/>
              <a:cs typeface="Poppins" panose="00000500000000000000" pitchFamily="2" charset="0"/>
            </a:endParaRPr>
          </a:p>
          <a:p>
            <a:pPr marL="228600" indent="0" defTabSz="914400">
              <a:lnSpc>
                <a:spcPct val="90000"/>
              </a:lnSpc>
              <a:spcAft>
                <a:spcPts val="600"/>
              </a:spcAft>
              <a:buNone/>
            </a:pPr>
            <a:r>
              <a:rPr lang="en-US" altLang="en-US" sz="1200" dirty="0">
                <a:solidFill>
                  <a:schemeClr val="tx1"/>
                </a:solidFill>
                <a:latin typeface="Poppins" panose="00000500000000000000" pitchFamily="2" charset="0"/>
                <a:cs typeface="Poppins" panose="00000500000000000000" pitchFamily="2" charset="0"/>
              </a:rPr>
              <a:t>MAS NURSE NAME:__________________</a:t>
            </a:r>
          </a:p>
          <a:p>
            <a:pPr marL="228600" indent="0" defTabSz="914400">
              <a:lnSpc>
                <a:spcPct val="90000"/>
              </a:lnSpc>
              <a:spcAft>
                <a:spcPts val="600"/>
              </a:spcAft>
              <a:buNone/>
            </a:pPr>
            <a:r>
              <a:rPr lang="en-US" altLang="en-US" sz="1200" dirty="0">
                <a:solidFill>
                  <a:schemeClr val="tx1"/>
                </a:solidFill>
                <a:latin typeface="Poppins" panose="00000500000000000000" pitchFamily="2" charset="0"/>
                <a:cs typeface="Poppins" panose="00000500000000000000" pitchFamily="2" charset="0"/>
              </a:rPr>
              <a:t>PHONE #: (   )_____________________</a:t>
            </a:r>
          </a:p>
          <a:p>
            <a:pPr marL="228600" indent="0" defTabSz="914400">
              <a:lnSpc>
                <a:spcPct val="90000"/>
              </a:lnSpc>
              <a:spcAft>
                <a:spcPts val="600"/>
              </a:spcAft>
              <a:buNone/>
            </a:pPr>
            <a:r>
              <a:rPr lang="en-US" altLang="en-US" sz="1200" dirty="0">
                <a:solidFill>
                  <a:schemeClr val="tx1"/>
                </a:solidFill>
                <a:latin typeface="Poppins" panose="00000500000000000000" pitchFamily="2" charset="0"/>
                <a:cs typeface="Poppins" panose="00000500000000000000" pitchFamily="2" charset="0"/>
              </a:rPr>
              <a:t>EMAIL(</a:t>
            </a:r>
            <a:r>
              <a:rPr lang="en-US" altLang="en-US" sz="800" dirty="0">
                <a:solidFill>
                  <a:schemeClr val="tx1"/>
                </a:solidFill>
                <a:latin typeface="Poppins" panose="00000500000000000000" pitchFamily="2" charset="0"/>
                <a:cs typeface="Poppins" panose="00000500000000000000" pitchFamily="2" charset="0"/>
              </a:rPr>
              <a:t>if relevant</a:t>
            </a:r>
            <a:r>
              <a:rPr lang="en-US" altLang="en-US" sz="1200" dirty="0">
                <a:solidFill>
                  <a:schemeClr val="tx1"/>
                </a:solidFill>
                <a:latin typeface="Poppins" panose="00000500000000000000" pitchFamily="2" charset="0"/>
                <a:cs typeface="Poppins" panose="00000500000000000000" pitchFamily="2" charset="0"/>
              </a:rPr>
              <a:t>):_____________________</a:t>
            </a:r>
          </a:p>
          <a:p>
            <a:pPr indent="-228600" defTabSz="914400">
              <a:lnSpc>
                <a:spcPct val="90000"/>
              </a:lnSpc>
              <a:spcAft>
                <a:spcPts val="600"/>
              </a:spcAft>
              <a:buFont typeface="Arial" panose="020B0604020202020204" pitchFamily="34" charset="0"/>
              <a:buChar char="•"/>
            </a:pPr>
            <a:endParaRPr lang="en-US" altLang="en-US" sz="1200" dirty="0">
              <a:solidFill>
                <a:schemeClr val="tx1"/>
              </a:solidFill>
              <a:latin typeface="Poppins" panose="00000500000000000000" pitchFamily="2" charset="0"/>
              <a:cs typeface="Poppins" panose="00000500000000000000" pitchFamily="2" charset="0"/>
            </a:endParaRPr>
          </a:p>
          <a:p>
            <a:pPr marL="228600" indent="0" defTabSz="914400">
              <a:spcBef>
                <a:spcPts val="600"/>
              </a:spcBef>
              <a:spcAft>
                <a:spcPts val="600"/>
              </a:spcAft>
              <a:buNone/>
            </a:pPr>
            <a:r>
              <a:rPr lang="en-US" altLang="en-US" sz="1200" b="1" dirty="0">
                <a:solidFill>
                  <a:schemeClr val="tx1"/>
                </a:solidFill>
                <a:latin typeface="Poppins" panose="00000500000000000000" pitchFamily="2" charset="0"/>
                <a:cs typeface="Poppins" panose="00000500000000000000" pitchFamily="2" charset="0"/>
              </a:rPr>
              <a:t>If your MAS Nurse does not call back within 15-30 minutes call________________              </a:t>
            </a:r>
          </a:p>
          <a:p>
            <a:pPr marL="228600" indent="0" defTabSz="914400">
              <a:lnSpc>
                <a:spcPct val="90000"/>
              </a:lnSpc>
              <a:spcAft>
                <a:spcPts val="600"/>
              </a:spcAft>
              <a:buNone/>
            </a:pPr>
            <a:r>
              <a:rPr lang="en-US" altLang="en-US" sz="1200" b="1" dirty="0">
                <a:solidFill>
                  <a:schemeClr val="tx1"/>
                </a:solidFill>
                <a:latin typeface="Poppins" panose="00000500000000000000" pitchFamily="2" charset="0"/>
                <a:cs typeface="Poppins" panose="00000500000000000000" pitchFamily="2" charset="0"/>
              </a:rPr>
              <a:t>                                                           </a:t>
            </a:r>
            <a:r>
              <a:rPr lang="en-US" altLang="en-US" sz="1200" dirty="0">
                <a:solidFill>
                  <a:schemeClr val="tx1"/>
                </a:solidFill>
                <a:latin typeface="Poppins" panose="00000500000000000000" pitchFamily="2" charset="0"/>
                <a:cs typeface="Poppins" panose="00000500000000000000" pitchFamily="2" charset="0"/>
              </a:rPr>
              <a:t>(name)</a:t>
            </a:r>
          </a:p>
          <a:p>
            <a:pPr marL="228600" indent="0" defTabSz="914400">
              <a:lnSpc>
                <a:spcPct val="90000"/>
              </a:lnSpc>
              <a:spcAft>
                <a:spcPts val="600"/>
              </a:spcAft>
              <a:buNone/>
            </a:pPr>
            <a:r>
              <a:rPr lang="en-US" altLang="en-US" sz="1200" dirty="0">
                <a:solidFill>
                  <a:schemeClr val="tx1"/>
                </a:solidFill>
                <a:latin typeface="Poppins" panose="00000500000000000000" pitchFamily="2" charset="0"/>
                <a:cs typeface="Poppins" panose="00000500000000000000" pitchFamily="2" charset="0"/>
              </a:rPr>
              <a:t>    </a:t>
            </a:r>
            <a:r>
              <a:rPr lang="en-US" altLang="en-US" sz="1200" b="1" dirty="0">
                <a:solidFill>
                  <a:schemeClr val="tx1"/>
                </a:solidFill>
                <a:latin typeface="Poppins" panose="00000500000000000000" pitchFamily="2" charset="0"/>
                <a:cs typeface="Poppins" panose="00000500000000000000" pitchFamily="2" charset="0"/>
              </a:rPr>
              <a:t>@ (     ) ______________________</a:t>
            </a:r>
          </a:p>
          <a:p>
            <a:pPr marL="228600" indent="0" defTabSz="914400">
              <a:lnSpc>
                <a:spcPct val="90000"/>
              </a:lnSpc>
              <a:spcAft>
                <a:spcPts val="600"/>
              </a:spcAft>
              <a:buNone/>
            </a:pPr>
            <a:r>
              <a:rPr lang="en-US" altLang="en-US" sz="1200" dirty="0">
                <a:solidFill>
                  <a:schemeClr val="tx1"/>
                </a:solidFill>
                <a:latin typeface="Poppins" panose="00000500000000000000" pitchFamily="2" charset="0"/>
                <a:cs typeface="Poppins" panose="00000500000000000000" pitchFamily="2" charset="0"/>
              </a:rPr>
              <a:t>                            (phone #)</a:t>
            </a:r>
          </a:p>
          <a:p>
            <a:pPr indent="-228600" defTabSz="914400">
              <a:lnSpc>
                <a:spcPct val="90000"/>
              </a:lnSpc>
              <a:spcAft>
                <a:spcPts val="600"/>
              </a:spcAft>
              <a:buFont typeface="Arial" panose="020B0604020202020204" pitchFamily="34" charset="0"/>
              <a:buChar char="•"/>
            </a:pPr>
            <a:endParaRPr lang="en-US" altLang="en-US" sz="1200" dirty="0">
              <a:solidFill>
                <a:schemeClr val="tx1"/>
              </a:solidFill>
              <a:latin typeface="Poppins" panose="00000500000000000000" pitchFamily="2" charset="0"/>
              <a:cs typeface="Poppins" panose="00000500000000000000" pitchFamily="2" charset="0"/>
            </a:endParaRPr>
          </a:p>
          <a:p>
            <a:pPr marL="228600" indent="0" defTabSz="914400">
              <a:lnSpc>
                <a:spcPct val="90000"/>
              </a:lnSpc>
              <a:spcAft>
                <a:spcPts val="600"/>
              </a:spcAft>
              <a:buNone/>
            </a:pPr>
            <a:r>
              <a:rPr lang="en-US" altLang="en-US" sz="1200" dirty="0">
                <a:solidFill>
                  <a:schemeClr val="tx1"/>
                </a:solidFill>
                <a:latin typeface="Poppins" panose="00000500000000000000" pitchFamily="2" charset="0"/>
                <a:cs typeface="Poppins" panose="00000500000000000000" pitchFamily="2" charset="0"/>
              </a:rPr>
              <a:t>The MAS Nurse # should be available in all locations where Delegation occurs. If a MAC Worker cannot reach a MAS Nurse then they contact the Nursing supervisor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7" name="Google Shape;657;p39"/>
          <p:cNvSpPr txBox="1">
            <a:spLocks noGrp="1"/>
          </p:cNvSpPr>
          <p:nvPr>
            <p:ph type="title"/>
          </p:nvPr>
        </p:nvSpPr>
        <p:spPr>
          <a:xfrm>
            <a:off x="858982" y="445025"/>
            <a:ext cx="7215107" cy="572700"/>
          </a:xfrm>
          <a:prstGeom prst="rect">
            <a:avLst/>
          </a:prstGeom>
          <a:ln>
            <a:solidFill>
              <a:schemeClr val="accent1">
                <a:lumMod val="50000"/>
              </a:schemeClr>
            </a:solidFill>
          </a:ln>
        </p:spPr>
        <p:txBody>
          <a:bodyPr spcFirstLastPara="1" wrap="square" lIns="0" tIns="0" rIns="0" bIns="0" anchor="ctr" anchorCtr="0">
            <a:noAutofit/>
          </a:bodyPr>
          <a:lstStyle/>
          <a:p>
            <a:pPr lvl="0"/>
            <a:r>
              <a:rPr lang="en-US" altLang="en-US" dirty="0">
                <a:solidFill>
                  <a:schemeClr val="accent1">
                    <a:lumMod val="75000"/>
                  </a:schemeClr>
                </a:solidFill>
                <a:latin typeface="Poppins" panose="00000500000000000000" pitchFamily="2" charset="0"/>
                <a:cs typeface="Poppins" panose="00000500000000000000" pitchFamily="2" charset="0"/>
              </a:rPr>
              <a:t>The MAS-MAC Connection</a:t>
            </a:r>
            <a:endParaRPr dirty="0">
              <a:solidFill>
                <a:schemeClr val="accent1">
                  <a:lumMod val="75000"/>
                </a:schemeClr>
              </a:solidFill>
              <a:latin typeface="Poppins" panose="00000500000000000000" pitchFamily="2" charset="0"/>
              <a:cs typeface="Poppins" panose="00000500000000000000" pitchFamily="2" charset="0"/>
            </a:endParaRPr>
          </a:p>
        </p:txBody>
      </p:sp>
      <p:sp>
        <p:nvSpPr>
          <p:cNvPr id="658" name="Google Shape;658;p39"/>
          <p:cNvSpPr txBox="1">
            <a:spLocks noGrp="1"/>
          </p:cNvSpPr>
          <p:nvPr>
            <p:ph type="title" idx="2"/>
          </p:nvPr>
        </p:nvSpPr>
        <p:spPr>
          <a:xfrm>
            <a:off x="1011382" y="1072775"/>
            <a:ext cx="7062707" cy="572700"/>
          </a:xfrm>
          <a:prstGeom prst="rect">
            <a:avLst/>
          </a:prstGeom>
        </p:spPr>
        <p:txBody>
          <a:bodyPr spcFirstLastPara="1" wrap="square" lIns="0" tIns="0" rIns="0" bIns="0" anchor="ctr" anchorCtr="0">
            <a:noAutofit/>
          </a:bodyPr>
          <a:lstStyle/>
          <a:p>
            <a:pPr algn="ctr" eaLnBrk="1" hangingPunct="1">
              <a:lnSpc>
                <a:spcPct val="90000"/>
              </a:lnSpc>
            </a:pPr>
            <a:br>
              <a:rPr lang="en-US" altLang="en-US" sz="1600" dirty="0">
                <a:solidFill>
                  <a:schemeClr val="tx1">
                    <a:lumMod val="65000"/>
                    <a:lumOff val="35000"/>
                  </a:schemeClr>
                </a:solidFill>
                <a:latin typeface="Times New Roman" panose="02020603050405020304" pitchFamily="18" charset="0"/>
                <a:cs typeface="Times New Roman" panose="02020603050405020304" pitchFamily="18" charset="0"/>
              </a:rPr>
            </a:br>
            <a:endParaRPr sz="1600" dirty="0">
              <a:solidFill>
                <a:schemeClr val="tx1">
                  <a:lumMod val="65000"/>
                  <a:lumOff val="35000"/>
                </a:schemeClr>
              </a:solidFill>
              <a:latin typeface="Poppins" panose="00000500000000000000" pitchFamily="2" charset="0"/>
              <a:cs typeface="Poppins" panose="00000500000000000000" pitchFamily="2" charset="0"/>
            </a:endParaRPr>
          </a:p>
        </p:txBody>
      </p:sp>
      <p:graphicFrame>
        <p:nvGraphicFramePr>
          <p:cNvPr id="4" name="Diagram 3">
            <a:extLst>
              <a:ext uri="{FF2B5EF4-FFF2-40B4-BE49-F238E27FC236}">
                <a16:creationId xmlns:a16="http://schemas.microsoft.com/office/drawing/2014/main" id="{8DF3570C-9735-4100-4B9E-1DC9588CBEDD}"/>
              </a:ext>
            </a:extLst>
          </p:cNvPr>
          <p:cNvGraphicFramePr/>
          <p:nvPr>
            <p:extLst>
              <p:ext uri="{D42A27DB-BD31-4B8C-83A1-F6EECF244321}">
                <p14:modId xmlns:p14="http://schemas.microsoft.com/office/powerpoint/2010/main" val="1008872609"/>
              </p:ext>
            </p:extLst>
          </p:nvPr>
        </p:nvGraphicFramePr>
        <p:xfrm>
          <a:off x="914181" y="1700525"/>
          <a:ext cx="6900000" cy="2519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Arrow: Left-Right 1">
            <a:extLst>
              <a:ext uri="{FF2B5EF4-FFF2-40B4-BE49-F238E27FC236}">
                <a16:creationId xmlns:a16="http://schemas.microsoft.com/office/drawing/2014/main" id="{E627AA27-D465-E784-C849-474250B01714}"/>
              </a:ext>
            </a:extLst>
          </p:cNvPr>
          <p:cNvSpPr/>
          <p:nvPr/>
        </p:nvSpPr>
        <p:spPr>
          <a:xfrm>
            <a:off x="443345" y="1017726"/>
            <a:ext cx="7883978" cy="141136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Poppins" panose="00000500000000000000" pitchFamily="2" charset="0"/>
                <a:cs typeface="Poppins" panose="00000500000000000000" pitchFamily="2" charset="0"/>
              </a:rPr>
              <a:t>When a MAC Worker calls a MAS Nurse use the following process:</a:t>
            </a:r>
            <a:br>
              <a:rPr lang="en-US" sz="1600" dirty="0">
                <a:latin typeface="Poppins" panose="00000500000000000000" pitchFamily="2" charset="0"/>
                <a:cs typeface="Poppins" panose="00000500000000000000" pitchFamily="2" charset="0"/>
              </a:rPr>
            </a:br>
            <a:endParaRPr lang="en-US" sz="1600" dirty="0">
              <a:latin typeface="Poppins" panose="00000500000000000000" pitchFamily="2" charset="0"/>
              <a:cs typeface="Poppins" panose="00000500000000000000" pitchFamily="2" charset="0"/>
            </a:endParaRPr>
          </a:p>
        </p:txBody>
      </p:sp>
      <p:pic>
        <p:nvPicPr>
          <p:cNvPr id="3" name="Picture 2">
            <a:extLst>
              <a:ext uri="{FF2B5EF4-FFF2-40B4-BE49-F238E27FC236}">
                <a16:creationId xmlns:a16="http://schemas.microsoft.com/office/drawing/2014/main" id="{7652FE26-C3FB-F7C3-CAF6-C7F3791F591B}"/>
              </a:ext>
            </a:extLst>
          </p:cNvPr>
          <p:cNvPicPr>
            <a:picLocks noChangeAspect="1"/>
          </p:cNvPicPr>
          <p:nvPr/>
        </p:nvPicPr>
        <p:blipFill>
          <a:blip r:embed="rId8"/>
          <a:stretch>
            <a:fillRect/>
          </a:stretch>
        </p:blipFill>
        <p:spPr>
          <a:xfrm>
            <a:off x="3260200" y="3628223"/>
            <a:ext cx="2412670" cy="141136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54"/>
        <p:cNvGrpSpPr/>
        <p:nvPr/>
      </p:nvGrpSpPr>
      <p:grpSpPr>
        <a:xfrm>
          <a:off x="0" y="0"/>
          <a:ext cx="0" cy="0"/>
          <a:chOff x="0" y="0"/>
          <a:chExt cx="0" cy="0"/>
        </a:xfrm>
      </p:grpSpPr>
      <p:sp useBgFill="1">
        <p:nvSpPr>
          <p:cNvPr id="761" name="Rectangle 760">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Google Shape;755;p44"/>
          <p:cNvSpPr txBox="1">
            <a:spLocks noGrp="1"/>
          </p:cNvSpPr>
          <p:nvPr>
            <p:ph type="title"/>
          </p:nvPr>
        </p:nvSpPr>
        <p:spPr>
          <a:xfrm>
            <a:off x="4646037" y="554983"/>
            <a:ext cx="4001197" cy="2253109"/>
          </a:xfrm>
          <a:prstGeom prst="rect">
            <a:avLst/>
          </a:prstGeom>
        </p:spPr>
        <p:txBody>
          <a:bodyPr spcFirstLastPara="1" vert="horz" lIns="91440" tIns="45720" rIns="91440" bIns="45720" rtlCol="0" anchor="b" anchorCtr="0">
            <a:normAutofit/>
          </a:bodyPr>
          <a:lstStyle/>
          <a:p>
            <a:pPr lvl="0" defTabSz="914400">
              <a:spcBef>
                <a:spcPct val="0"/>
              </a:spcBef>
            </a:pPr>
            <a:r>
              <a:rPr lang="en-US" altLang="en-US" sz="4000" dirty="0">
                <a:solidFill>
                  <a:schemeClr val="accent1">
                    <a:lumMod val="75000"/>
                  </a:schemeClr>
                </a:solidFill>
                <a:latin typeface="Poppins" panose="00000500000000000000" pitchFamily="2" charset="0"/>
                <a:cs typeface="Poppins" panose="00000500000000000000" pitchFamily="2" charset="0"/>
              </a:rPr>
              <a:t>The MAS-MAC Connection</a:t>
            </a:r>
            <a:endParaRPr lang="en-US" sz="4000" dirty="0">
              <a:solidFill>
                <a:schemeClr val="accent1">
                  <a:lumMod val="75000"/>
                </a:schemeClr>
              </a:solidFill>
              <a:latin typeface="Poppins" panose="00000500000000000000" pitchFamily="2" charset="0"/>
              <a:cs typeface="Poppins" panose="00000500000000000000" pitchFamily="2" charset="0"/>
            </a:endParaRPr>
          </a:p>
        </p:txBody>
      </p:sp>
      <p:sp>
        <p:nvSpPr>
          <p:cNvPr id="756" name="Google Shape;756;p44"/>
          <p:cNvSpPr txBox="1">
            <a:spLocks noGrp="1"/>
          </p:cNvSpPr>
          <p:nvPr>
            <p:ph type="subTitle" idx="1"/>
          </p:nvPr>
        </p:nvSpPr>
        <p:spPr>
          <a:xfrm>
            <a:off x="4646036" y="2877147"/>
            <a:ext cx="4001198" cy="1641911"/>
          </a:xfrm>
          <a:prstGeom prst="rect">
            <a:avLst/>
          </a:prstGeom>
        </p:spPr>
        <p:txBody>
          <a:bodyPr spcFirstLastPara="1" vert="horz" lIns="91440" tIns="45720" rIns="91440" bIns="45720" rtlCol="0" anchorCtr="0">
            <a:normAutofit lnSpcReduction="10000"/>
          </a:bodyPr>
          <a:lstStyle/>
          <a:p>
            <a:pPr marL="0" indent="0" defTabSz="914400">
              <a:lnSpc>
                <a:spcPct val="90000"/>
              </a:lnSpc>
              <a:spcBef>
                <a:spcPts val="1000"/>
              </a:spcBef>
            </a:pPr>
            <a:r>
              <a:rPr lang="en-US" altLang="en-US" sz="1400" b="1" dirty="0">
                <a:latin typeface="Poppins" panose="00000500000000000000" pitchFamily="2" charset="0"/>
                <a:cs typeface="Poppins" panose="00000500000000000000" pitchFamily="2" charset="0"/>
              </a:rPr>
              <a:t>REMEMBER</a:t>
            </a:r>
          </a:p>
          <a:p>
            <a:pPr marL="0" indent="0" defTabSz="914400">
              <a:lnSpc>
                <a:spcPct val="90000"/>
              </a:lnSpc>
              <a:spcBef>
                <a:spcPts val="1000"/>
              </a:spcBef>
            </a:pPr>
            <a:endParaRPr lang="en-US" altLang="en-US" sz="1300" dirty="0"/>
          </a:p>
          <a:p>
            <a:pPr marL="0" indent="0" defTabSz="914400">
              <a:lnSpc>
                <a:spcPct val="90000"/>
              </a:lnSpc>
              <a:spcBef>
                <a:spcPts val="1000"/>
              </a:spcBef>
            </a:pPr>
            <a:r>
              <a:rPr lang="en-US" altLang="en-US" sz="1300" dirty="0">
                <a:latin typeface="Poppins" panose="00000500000000000000" pitchFamily="2" charset="0"/>
                <a:cs typeface="Poppins" panose="00000500000000000000" pitchFamily="2" charset="0"/>
              </a:rPr>
              <a:t>The MAC Worker must call the MAS Nurse </a:t>
            </a:r>
            <a:r>
              <a:rPr lang="en-US" altLang="en-US" sz="1300" b="1" i="1" dirty="0">
                <a:latin typeface="Poppins" panose="00000500000000000000" pitchFamily="2" charset="0"/>
                <a:cs typeface="Poppins" panose="00000500000000000000" pitchFamily="2" charset="0"/>
              </a:rPr>
              <a:t>prior</a:t>
            </a:r>
            <a:r>
              <a:rPr lang="en-US" altLang="en-US" sz="1300" dirty="0">
                <a:latin typeface="Poppins" panose="00000500000000000000" pitchFamily="2" charset="0"/>
                <a:cs typeface="Poppins" panose="00000500000000000000" pitchFamily="2" charset="0"/>
              </a:rPr>
              <a:t> to assisting with a PRN medication </a:t>
            </a:r>
            <a:r>
              <a:rPr lang="en-US" altLang="en-US" sz="1300" b="1" i="1" u="sng" dirty="0">
                <a:latin typeface="Poppins" panose="00000500000000000000" pitchFamily="2" charset="0"/>
                <a:cs typeface="Poppins" panose="00000500000000000000" pitchFamily="2" charset="0"/>
              </a:rPr>
              <a:t>AND</a:t>
            </a:r>
            <a:r>
              <a:rPr lang="en-US" altLang="en-US" sz="1300" dirty="0">
                <a:latin typeface="Poppins" panose="00000500000000000000" pitchFamily="2" charset="0"/>
                <a:cs typeface="Poppins" panose="00000500000000000000" pitchFamily="2" charset="0"/>
              </a:rPr>
              <a:t> inform him/her after the PRN whether or not  the medication has produced the desired effect</a:t>
            </a:r>
          </a:p>
        </p:txBody>
      </p:sp>
      <p:sp>
        <p:nvSpPr>
          <p:cNvPr id="763" name="Freeform: Shape 762">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443257"/>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5" name="Freeform: Shape 764">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61789" y="0"/>
            <a:ext cx="1303050"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767" name="Freeform: Shape 76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187183"/>
            <a:ext cx="119805" cy="414747"/>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9" name="Freeform: Shape 768">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376736"/>
            <a:ext cx="1161135" cy="766764"/>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771" name="Freeform: Shape 770">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73320" y="4288429"/>
            <a:ext cx="1328707" cy="855071"/>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25FC6A58-A55C-6886-8347-B690F3A029B4}"/>
              </a:ext>
            </a:extLst>
          </p:cNvPr>
          <p:cNvPicPr>
            <a:picLocks noChangeAspect="1"/>
          </p:cNvPicPr>
          <p:nvPr/>
        </p:nvPicPr>
        <p:blipFill rotWithShape="1">
          <a:blip r:embed="rId3"/>
          <a:srcRect l="13383" r="14952" b="2"/>
          <a:stretch/>
        </p:blipFill>
        <p:spPr>
          <a:xfrm>
            <a:off x="473880" y="449040"/>
            <a:ext cx="3883686" cy="388368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773" name="Freeform: Shape 772">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390384" y="4694067"/>
            <a:ext cx="1174455" cy="449433"/>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756">
                                            <p:txEl>
                                              <p:pRg st="0" end="0"/>
                                            </p:txEl>
                                          </p:spTgt>
                                        </p:tgtEl>
                                        <p:attrNameLst>
                                          <p:attrName>style.visibility</p:attrName>
                                        </p:attrNameLst>
                                      </p:cBhvr>
                                      <p:to>
                                        <p:strVal val="visible"/>
                                      </p:to>
                                    </p:set>
                                    <p:animEffect transition="in" filter="fade">
                                      <p:cBhvr>
                                        <p:cTn id="7" dur="400"/>
                                        <p:tgtEl>
                                          <p:spTgt spid="756">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755"/>
                                        </p:tgtEl>
                                        <p:attrNameLst>
                                          <p:attrName>style.visibility</p:attrName>
                                        </p:attrNameLst>
                                      </p:cBhvr>
                                      <p:to>
                                        <p:strVal val="visible"/>
                                      </p:to>
                                    </p:set>
                                    <p:animEffect transition="in" filter="fade">
                                      <p:cBhvr>
                                        <p:cTn id="10" dur="400"/>
                                        <p:tgtEl>
                                          <p:spTgt spid="7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756">
                                            <p:txEl>
                                              <p:pRg st="2" end="2"/>
                                            </p:txEl>
                                          </p:spTgt>
                                        </p:tgtEl>
                                        <p:attrNameLst>
                                          <p:attrName>style.visibility</p:attrName>
                                        </p:attrNameLst>
                                      </p:cBhvr>
                                      <p:to>
                                        <p:strVal val="visible"/>
                                      </p:to>
                                    </p:set>
                                    <p:animEffect transition="in" filter="fade">
                                      <p:cBhvr>
                                        <p:cTn id="15" dur="400"/>
                                        <p:tgtEl>
                                          <p:spTgt spid="7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 grpId="0"/>
      <p:bldP spid="75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37"/>
          <p:cNvSpPr txBox="1">
            <a:spLocks noGrp="1"/>
          </p:cNvSpPr>
          <p:nvPr>
            <p:ph type="title"/>
          </p:nvPr>
        </p:nvSpPr>
        <p:spPr>
          <a:xfrm>
            <a:off x="297872" y="362042"/>
            <a:ext cx="6449291" cy="749468"/>
          </a:xfrm>
          <a:prstGeom prst="rect">
            <a:avLst/>
          </a:prstGeom>
          <a:ln>
            <a:solidFill>
              <a:schemeClr val="accent1">
                <a:lumMod val="75000"/>
              </a:schemeClr>
            </a:solidFill>
          </a:ln>
        </p:spPr>
        <p:txBody>
          <a:bodyPr spcFirstLastPara="1" wrap="square" lIns="0" tIns="0" rIns="0" bIns="0" anchor="ctr" anchorCtr="0">
            <a:noAutofit/>
          </a:bodyPr>
          <a:lstStyle/>
          <a:p>
            <a:r>
              <a:rPr lang="en-US" altLang="en-US" sz="3600" dirty="0">
                <a:solidFill>
                  <a:schemeClr val="accent1">
                    <a:lumMod val="75000"/>
                  </a:schemeClr>
                </a:solidFill>
                <a:latin typeface="Poppins" panose="00000500000000000000" pitchFamily="2" charset="0"/>
                <a:cs typeface="Poppins" panose="00000500000000000000" pitchFamily="2" charset="0"/>
              </a:rPr>
              <a:t>The MAS-MAC Connection</a:t>
            </a:r>
          </a:p>
        </p:txBody>
      </p:sp>
      <p:sp>
        <p:nvSpPr>
          <p:cNvPr id="558" name="Google Shape;558;p37"/>
          <p:cNvSpPr txBox="1">
            <a:spLocks noGrp="1"/>
          </p:cNvSpPr>
          <p:nvPr>
            <p:ph type="title" idx="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solidFill>
                  <a:schemeClr val="accent1">
                    <a:lumMod val="75000"/>
                  </a:schemeClr>
                </a:solidFill>
                <a:latin typeface="Poppins" panose="00000500000000000000" pitchFamily="2" charset="0"/>
                <a:cs typeface="Poppins" panose="00000500000000000000" pitchFamily="2" charset="0"/>
              </a:rPr>
              <a:t>REMEMBER</a:t>
            </a:r>
            <a:endParaRPr dirty="0">
              <a:solidFill>
                <a:schemeClr val="accent1">
                  <a:lumMod val="75000"/>
                </a:schemeClr>
              </a:solidFill>
              <a:latin typeface="Poppins" panose="00000500000000000000" pitchFamily="2" charset="0"/>
              <a:cs typeface="Poppins" panose="00000500000000000000" pitchFamily="2" charset="0"/>
            </a:endParaRPr>
          </a:p>
        </p:txBody>
      </p:sp>
      <p:sp>
        <p:nvSpPr>
          <p:cNvPr id="560" name="Google Shape;560;p37"/>
          <p:cNvSpPr txBox="1">
            <a:spLocks noGrp="1"/>
          </p:cNvSpPr>
          <p:nvPr>
            <p:ph type="subTitle" idx="1"/>
          </p:nvPr>
        </p:nvSpPr>
        <p:spPr>
          <a:prstGeom prst="rect">
            <a:avLst/>
          </a:prstGeom>
        </p:spPr>
        <p:txBody>
          <a:bodyPr spcFirstLastPara="1" wrap="square" lIns="0" tIns="0" rIns="0" bIns="0" anchor="ctr" anchorCtr="0">
            <a:noAutofit/>
          </a:bodyPr>
          <a:lstStyle/>
          <a:p>
            <a:pPr algn="ctr"/>
            <a:r>
              <a:rPr lang="en-US" altLang="en-US" b="1" i="1" dirty="0">
                <a:latin typeface="Poppins" panose="00000500000000000000" pitchFamily="2" charset="0"/>
                <a:cs typeface="Poppins" panose="00000500000000000000" pitchFamily="2" charset="0"/>
              </a:rPr>
              <a:t>STAY CONNECTED TO YOUR MAS NURSE</a:t>
            </a:r>
          </a:p>
        </p:txBody>
      </p:sp>
      <p:sp>
        <p:nvSpPr>
          <p:cNvPr id="561" name="Google Shape;561;p37"/>
          <p:cNvSpPr txBox="1">
            <a:spLocks noGrp="1"/>
          </p:cNvSpPr>
          <p:nvPr>
            <p:ph type="subTitle" idx="4"/>
          </p:nvPr>
        </p:nvSpPr>
        <p:spPr>
          <a:xfrm>
            <a:off x="1770275" y="2060924"/>
            <a:ext cx="3668700" cy="1415319"/>
          </a:xfrm>
          <a:prstGeom prst="rect">
            <a:avLst/>
          </a:prstGeom>
        </p:spPr>
        <p:txBody>
          <a:bodyPr spcFirstLastPara="1" wrap="square" lIns="0" tIns="0" rIns="0" bIns="0" anchor="ctr" anchorCtr="0">
            <a:noAutofit/>
          </a:bodyPr>
          <a:lstStyle/>
          <a:p>
            <a:pPr algn="ctr"/>
            <a:r>
              <a:rPr lang="en-US" altLang="en-US" dirty="0">
                <a:latin typeface="Poppins" panose="00000500000000000000" pitchFamily="2" charset="0"/>
                <a:cs typeface="Poppins" panose="00000500000000000000" pitchFamily="2" charset="0"/>
              </a:rPr>
              <a:t>Your MAS Nurse is available 24 hours/day; 7 days/week for direction, consultation and collaboration</a:t>
            </a:r>
          </a:p>
        </p:txBody>
      </p:sp>
      <p:pic>
        <p:nvPicPr>
          <p:cNvPr id="12290" name="Picture 2" descr="Keep Calm and Call Your Nurse (6x9 Journal): Blue Brown, Lightly Lined, 120  Pages, Perfect for Notes, Journaling, Mother&amp;#39;s Day and Christmas:  HappyDayJournals: 9781983774751: Amazon.com: Books">
            <a:extLst>
              <a:ext uri="{FF2B5EF4-FFF2-40B4-BE49-F238E27FC236}">
                <a16:creationId xmlns:a16="http://schemas.microsoft.com/office/drawing/2014/main" id="{36AA6B7C-EF26-4EF7-8D4A-540A959A6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52" y="577658"/>
            <a:ext cx="2555269" cy="38290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rver Monitoring Australia - 24 7 Monitoring Clipart (#3731525) -  PinClipart">
            <a:extLst>
              <a:ext uri="{FF2B5EF4-FFF2-40B4-BE49-F238E27FC236}">
                <a16:creationId xmlns:a16="http://schemas.microsoft.com/office/drawing/2014/main" id="{E2B1B7B4-9C4A-437F-86BE-71FB95A516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7587">
            <a:off x="558324" y="2366893"/>
            <a:ext cx="1419225" cy="1182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54B34C-4305-4582-8212-CBB2BD8096E2}"/>
              </a:ext>
            </a:extLst>
          </p:cNvPr>
          <p:cNvSpPr>
            <a:spLocks noGrp="1"/>
          </p:cNvSpPr>
          <p:nvPr>
            <p:ph type="title"/>
          </p:nvPr>
        </p:nvSpPr>
        <p:spPr>
          <a:ln>
            <a:solidFill>
              <a:schemeClr val="accent1">
                <a:lumMod val="50000"/>
              </a:schemeClr>
            </a:solidFill>
          </a:ln>
          <a:effectLst>
            <a:glow rad="101600">
              <a:schemeClr val="accent1">
                <a:lumMod val="75000"/>
                <a:alpha val="60000"/>
              </a:schemeClr>
            </a:glow>
          </a:effectLst>
        </p:spPr>
        <p:txBody>
          <a:bodyPr/>
          <a:lstStyle/>
          <a:p>
            <a:r>
              <a:rPr lang="en-US" altLang="en-US" sz="4400" dirty="0">
                <a:solidFill>
                  <a:schemeClr val="accent1">
                    <a:lumMod val="50000"/>
                  </a:schemeClr>
                </a:solidFill>
                <a:latin typeface="Poppins" panose="00000500000000000000" pitchFamily="2" charset="0"/>
                <a:cs typeface="Poppins" panose="00000500000000000000" pitchFamily="2" charset="0"/>
              </a:rPr>
              <a:t>Assisting with Medications</a:t>
            </a:r>
            <a:endParaRPr lang="en-US" sz="4400" dirty="0">
              <a:solidFill>
                <a:schemeClr val="accent1">
                  <a:lumMod val="50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056613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446C-BEC9-4B3B-A926-F5B89AB1F2BB}"/>
              </a:ext>
            </a:extLst>
          </p:cNvPr>
          <p:cNvSpPr>
            <a:spLocks noGrp="1"/>
          </p:cNvSpPr>
          <p:nvPr>
            <p:ph type="title"/>
          </p:nvPr>
        </p:nvSpPr>
        <p:spPr>
          <a:xfrm>
            <a:off x="1226127" y="445025"/>
            <a:ext cx="6809510" cy="572700"/>
          </a:xfrm>
          <a:ln>
            <a:solidFill>
              <a:schemeClr val="accent1">
                <a:lumMod val="50000"/>
              </a:schemeClr>
            </a:solidFill>
          </a:ln>
        </p:spPr>
        <p:txBody>
          <a:bodyPr/>
          <a:lstStyle/>
          <a:p>
            <a:pPr algn="ctr"/>
            <a:r>
              <a:rPr lang="en-US" dirty="0">
                <a:solidFill>
                  <a:schemeClr val="accent1">
                    <a:lumMod val="75000"/>
                  </a:schemeClr>
                </a:solidFill>
                <a:latin typeface="Poppins" panose="00000500000000000000" pitchFamily="2" charset="0"/>
                <a:cs typeface="Poppins" panose="00000500000000000000" pitchFamily="2" charset="0"/>
              </a:rPr>
              <a:t>Assisting With Medications</a:t>
            </a:r>
          </a:p>
        </p:txBody>
      </p:sp>
      <p:sp>
        <p:nvSpPr>
          <p:cNvPr id="3" name="Text Placeholder 2">
            <a:extLst>
              <a:ext uri="{FF2B5EF4-FFF2-40B4-BE49-F238E27FC236}">
                <a16:creationId xmlns:a16="http://schemas.microsoft.com/office/drawing/2014/main" id="{95AC8AF4-45CE-4723-911E-436E4097A756}"/>
              </a:ext>
            </a:extLst>
          </p:cNvPr>
          <p:cNvSpPr>
            <a:spLocks noGrp="1"/>
          </p:cNvSpPr>
          <p:nvPr>
            <p:ph type="body" idx="1"/>
          </p:nvPr>
        </p:nvSpPr>
        <p:spPr/>
        <p:txBody>
          <a:bodyPr/>
          <a:lstStyle/>
          <a:p>
            <a:pPr algn="ctr" eaLnBrk="1" hangingPunct="1">
              <a:lnSpc>
                <a:spcPct val="80000"/>
              </a:lnSpc>
              <a:buFontTx/>
              <a:buNone/>
            </a:pPr>
            <a:r>
              <a:rPr lang="en-US" altLang="en-US" sz="2000" b="1" dirty="0">
                <a:solidFill>
                  <a:schemeClr val="accent2">
                    <a:lumMod val="75000"/>
                  </a:schemeClr>
                </a:solidFill>
                <a:latin typeface="Poppins" panose="00000500000000000000" pitchFamily="2" charset="0"/>
                <a:cs typeface="Poppins" panose="00000500000000000000" pitchFamily="2" charset="0"/>
              </a:rPr>
              <a:t>REVIEW MEDICATION ASSISTANCE GUIDELINES FROM MAC I COURSE 6</a:t>
            </a:r>
          </a:p>
          <a:p>
            <a:pPr algn="ctr" eaLnBrk="1" hangingPunct="1">
              <a:lnSpc>
                <a:spcPct val="80000"/>
              </a:lnSpc>
              <a:buFontTx/>
              <a:buNone/>
            </a:pPr>
            <a:endParaRPr lang="en-US" altLang="en-US" sz="1600" dirty="0">
              <a:latin typeface="Poppins" panose="00000500000000000000" pitchFamily="2" charset="0"/>
              <a:cs typeface="Poppins" panose="00000500000000000000" pitchFamily="2" charset="0"/>
            </a:endParaRPr>
          </a:p>
          <a:p>
            <a:pPr eaLnBrk="1" hangingPunct="1">
              <a:lnSpc>
                <a:spcPct val="80000"/>
              </a:lnSpc>
            </a:pPr>
            <a:r>
              <a:rPr lang="en-US" altLang="en-US" sz="1600" dirty="0">
                <a:solidFill>
                  <a:schemeClr val="tx2">
                    <a:lumMod val="75000"/>
                  </a:schemeClr>
                </a:solidFill>
                <a:latin typeface="Poppins" panose="00000500000000000000" pitchFamily="2" charset="0"/>
                <a:cs typeface="Poppins" panose="00000500000000000000" pitchFamily="2" charset="0"/>
              </a:rPr>
              <a:t>Hand washing</a:t>
            </a:r>
          </a:p>
          <a:p>
            <a:pPr eaLnBrk="1" hangingPunct="1">
              <a:lnSpc>
                <a:spcPct val="80000"/>
              </a:lnSpc>
            </a:pPr>
            <a:r>
              <a:rPr lang="en-US" altLang="en-US" sz="1600" dirty="0">
                <a:solidFill>
                  <a:schemeClr val="tx2">
                    <a:lumMod val="75000"/>
                  </a:schemeClr>
                </a:solidFill>
                <a:latin typeface="Poppins" panose="00000500000000000000" pitchFamily="2" charset="0"/>
                <a:cs typeface="Poppins" panose="00000500000000000000" pitchFamily="2" charset="0"/>
              </a:rPr>
              <a:t>Oral Meds</a:t>
            </a:r>
          </a:p>
          <a:p>
            <a:pPr eaLnBrk="1" hangingPunct="1">
              <a:lnSpc>
                <a:spcPct val="80000"/>
              </a:lnSpc>
            </a:pPr>
            <a:r>
              <a:rPr lang="en-US" altLang="en-US" sz="1600" dirty="0">
                <a:solidFill>
                  <a:schemeClr val="tx2">
                    <a:lumMod val="75000"/>
                  </a:schemeClr>
                </a:solidFill>
                <a:latin typeface="Poppins" panose="00000500000000000000" pitchFamily="2" charset="0"/>
                <a:cs typeface="Poppins" panose="00000500000000000000" pitchFamily="2" charset="0"/>
              </a:rPr>
              <a:t>Eye</a:t>
            </a:r>
          </a:p>
          <a:p>
            <a:pPr eaLnBrk="1" hangingPunct="1">
              <a:lnSpc>
                <a:spcPct val="80000"/>
              </a:lnSpc>
            </a:pPr>
            <a:r>
              <a:rPr lang="en-US" altLang="en-US" sz="1600" dirty="0">
                <a:solidFill>
                  <a:schemeClr val="tx2">
                    <a:lumMod val="75000"/>
                  </a:schemeClr>
                </a:solidFill>
                <a:latin typeface="Poppins" panose="00000500000000000000" pitchFamily="2" charset="0"/>
                <a:cs typeface="Poppins" panose="00000500000000000000" pitchFamily="2" charset="0"/>
              </a:rPr>
              <a:t>Ear</a:t>
            </a:r>
          </a:p>
          <a:p>
            <a:pPr eaLnBrk="1" hangingPunct="1">
              <a:lnSpc>
                <a:spcPct val="80000"/>
              </a:lnSpc>
            </a:pPr>
            <a:r>
              <a:rPr lang="en-US" altLang="en-US" sz="1600" dirty="0">
                <a:solidFill>
                  <a:schemeClr val="tx2">
                    <a:lumMod val="75000"/>
                  </a:schemeClr>
                </a:solidFill>
                <a:latin typeface="Poppins" panose="00000500000000000000" pitchFamily="2" charset="0"/>
                <a:cs typeface="Poppins" panose="00000500000000000000" pitchFamily="2" charset="0"/>
              </a:rPr>
              <a:t>Nose</a:t>
            </a:r>
          </a:p>
          <a:p>
            <a:pPr eaLnBrk="1" hangingPunct="1">
              <a:lnSpc>
                <a:spcPct val="80000"/>
              </a:lnSpc>
            </a:pPr>
            <a:r>
              <a:rPr lang="en-US" altLang="en-US" sz="1600" dirty="0">
                <a:solidFill>
                  <a:schemeClr val="tx2">
                    <a:lumMod val="75000"/>
                  </a:schemeClr>
                </a:solidFill>
                <a:latin typeface="Poppins" panose="00000500000000000000" pitchFamily="2" charset="0"/>
                <a:cs typeface="Poppins" panose="00000500000000000000" pitchFamily="2" charset="0"/>
              </a:rPr>
              <a:t>Topical</a:t>
            </a:r>
          </a:p>
          <a:p>
            <a:pPr eaLnBrk="1" hangingPunct="1">
              <a:lnSpc>
                <a:spcPct val="80000"/>
              </a:lnSpc>
            </a:pPr>
            <a:r>
              <a:rPr lang="en-US" altLang="en-US" sz="1600" dirty="0">
                <a:solidFill>
                  <a:schemeClr val="tx2">
                    <a:lumMod val="75000"/>
                  </a:schemeClr>
                </a:solidFill>
                <a:latin typeface="Poppins" panose="00000500000000000000" pitchFamily="2" charset="0"/>
                <a:cs typeface="Poppins" panose="00000500000000000000" pitchFamily="2" charset="0"/>
              </a:rPr>
              <a:t>Inhalant</a:t>
            </a:r>
          </a:p>
          <a:p>
            <a:pPr eaLnBrk="1" hangingPunct="1">
              <a:lnSpc>
                <a:spcPct val="80000"/>
              </a:lnSpc>
            </a:pPr>
            <a:r>
              <a:rPr lang="en-US" altLang="en-US" sz="1600" dirty="0">
                <a:solidFill>
                  <a:schemeClr val="tx2">
                    <a:lumMod val="75000"/>
                  </a:schemeClr>
                </a:solidFill>
                <a:latin typeface="Poppins" panose="00000500000000000000" pitchFamily="2" charset="0"/>
                <a:cs typeface="Poppins" panose="00000500000000000000" pitchFamily="2" charset="0"/>
              </a:rPr>
              <a:t>Rectal/Vaginal (MUST BE TAUGHT IN MAC II)</a:t>
            </a:r>
          </a:p>
          <a:p>
            <a:endParaRPr lang="en-US" dirty="0"/>
          </a:p>
        </p:txBody>
      </p:sp>
      <p:graphicFrame>
        <p:nvGraphicFramePr>
          <p:cNvPr id="4" name="Diagram 3">
            <a:extLst>
              <a:ext uri="{FF2B5EF4-FFF2-40B4-BE49-F238E27FC236}">
                <a16:creationId xmlns:a16="http://schemas.microsoft.com/office/drawing/2014/main" id="{BA640993-F620-4DCC-BC2A-1FBB2EE486E5}"/>
              </a:ext>
            </a:extLst>
          </p:cNvPr>
          <p:cNvGraphicFramePr/>
          <p:nvPr>
            <p:extLst>
              <p:ext uri="{D42A27DB-BD31-4B8C-83A1-F6EECF244321}">
                <p14:modId xmlns:p14="http://schemas.microsoft.com/office/powerpoint/2010/main" val="3164164412"/>
              </p:ext>
            </p:extLst>
          </p:nvPr>
        </p:nvGraphicFramePr>
        <p:xfrm>
          <a:off x="5918200" y="1949450"/>
          <a:ext cx="2768600" cy="2990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6761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Freeform: Shape 4108">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61161" cy="51434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1A59FD4-5DF8-4FD8-9DFB-FB5098F1D080}"/>
              </a:ext>
            </a:extLst>
          </p:cNvPr>
          <p:cNvSpPr>
            <a:spLocks noGrp="1"/>
          </p:cNvSpPr>
          <p:nvPr>
            <p:ph type="title"/>
          </p:nvPr>
        </p:nvSpPr>
        <p:spPr>
          <a:xfrm>
            <a:off x="852775" y="457199"/>
            <a:ext cx="5127695" cy="992166"/>
          </a:xfrm>
        </p:spPr>
        <p:txBody>
          <a:bodyPr vert="horz" lIns="91440" tIns="45720" rIns="91440" bIns="45720" rtlCol="0" anchor="ctr">
            <a:normAutofit fontScale="90000"/>
          </a:bodyPr>
          <a:lstStyle/>
          <a:p>
            <a:pPr algn="ctr" defTabSz="914400">
              <a:spcBef>
                <a:spcPct val="0"/>
              </a:spcBef>
            </a:pPr>
            <a:r>
              <a:rPr lang="en-US" sz="3400" dirty="0">
                <a:solidFill>
                  <a:schemeClr val="accent1">
                    <a:lumMod val="75000"/>
                  </a:schemeClr>
                </a:solidFill>
                <a:latin typeface="Poppins" panose="00000500000000000000" pitchFamily="2" charset="0"/>
                <a:cs typeface="Poppins" panose="00000500000000000000" pitchFamily="2" charset="0"/>
              </a:rPr>
              <a:t>Assisting With Medications</a:t>
            </a:r>
          </a:p>
        </p:txBody>
      </p:sp>
      <p:sp>
        <p:nvSpPr>
          <p:cNvPr id="3" name="Text Placeholder 2">
            <a:extLst>
              <a:ext uri="{FF2B5EF4-FFF2-40B4-BE49-F238E27FC236}">
                <a16:creationId xmlns:a16="http://schemas.microsoft.com/office/drawing/2014/main" id="{0F6C51FF-5470-4535-BEA4-0BF7B62B6527}"/>
              </a:ext>
            </a:extLst>
          </p:cNvPr>
          <p:cNvSpPr>
            <a:spLocks noGrp="1"/>
          </p:cNvSpPr>
          <p:nvPr>
            <p:ph type="body" idx="1"/>
          </p:nvPr>
        </p:nvSpPr>
        <p:spPr>
          <a:xfrm>
            <a:off x="852775" y="1645575"/>
            <a:ext cx="4825354" cy="2978160"/>
          </a:xfrm>
        </p:spPr>
        <p:txBody>
          <a:bodyPr vert="horz" lIns="91440" tIns="45720" rIns="91440" bIns="45720" rtlCol="0">
            <a:normAutofit/>
          </a:bodyPr>
          <a:lstStyle/>
          <a:p>
            <a:pPr marL="228600" indent="0" algn="ctr" defTabSz="914400">
              <a:lnSpc>
                <a:spcPct val="90000"/>
              </a:lnSpc>
              <a:spcAft>
                <a:spcPts val="600"/>
              </a:spcAft>
              <a:buNone/>
            </a:pPr>
            <a:r>
              <a:rPr lang="en-US" altLang="en-US" sz="1500" b="1" dirty="0">
                <a:solidFill>
                  <a:schemeClr val="tx1"/>
                </a:solidFill>
                <a:latin typeface="Poppins" panose="00000500000000000000" pitchFamily="2" charset="0"/>
                <a:cs typeface="Poppins" panose="00000500000000000000" pitchFamily="2" charset="0"/>
              </a:rPr>
              <a:t>After review of procedural steps for all types of medications :</a:t>
            </a:r>
          </a:p>
          <a:p>
            <a:pPr marL="514350" indent="-285750" defTabSz="914400">
              <a:lnSpc>
                <a:spcPct val="90000"/>
              </a:lnSpc>
              <a:spcAft>
                <a:spcPts val="600"/>
              </a:spcAft>
              <a:buFont typeface="Wingdings" panose="05000000000000000000" pitchFamily="2" charset="2"/>
              <a:buChar char="Ø"/>
            </a:pPr>
            <a:endParaRPr lang="en-US" altLang="en-US" sz="1500" dirty="0">
              <a:solidFill>
                <a:schemeClr val="tx1"/>
              </a:solidFill>
              <a:latin typeface="Poppins" panose="00000500000000000000" pitchFamily="2" charset="0"/>
              <a:cs typeface="Poppins" panose="00000500000000000000" pitchFamily="2" charset="0"/>
            </a:endParaRPr>
          </a:p>
          <a:p>
            <a:pPr marL="514350" indent="-285750" defTabSz="914400">
              <a:lnSpc>
                <a:spcPct val="90000"/>
              </a:lnSpc>
              <a:spcAft>
                <a:spcPts val="600"/>
              </a:spcAft>
              <a:buFont typeface="Wingdings" panose="05000000000000000000" pitchFamily="2" charset="2"/>
              <a:buChar char="Ø"/>
            </a:pPr>
            <a:r>
              <a:rPr lang="en-US" altLang="en-US" sz="1500" dirty="0">
                <a:solidFill>
                  <a:schemeClr val="tx1"/>
                </a:solidFill>
                <a:latin typeface="Poppins" panose="00000500000000000000" pitchFamily="2" charset="0"/>
                <a:cs typeface="Poppins" panose="00000500000000000000" pitchFamily="2" charset="0"/>
              </a:rPr>
              <a:t>Provide a demonstration of all skills to be delegated</a:t>
            </a:r>
          </a:p>
          <a:p>
            <a:pPr marL="514350" indent="-285750" defTabSz="914400">
              <a:lnSpc>
                <a:spcPct val="90000"/>
              </a:lnSpc>
              <a:spcAft>
                <a:spcPts val="600"/>
              </a:spcAft>
              <a:buFont typeface="Wingdings" panose="05000000000000000000" pitchFamily="2" charset="2"/>
              <a:buChar char="Ø"/>
            </a:pPr>
            <a:endParaRPr lang="en-US" altLang="en-US" sz="1500" dirty="0">
              <a:solidFill>
                <a:schemeClr val="tx1"/>
              </a:solidFill>
              <a:latin typeface="Poppins" panose="00000500000000000000" pitchFamily="2" charset="0"/>
              <a:cs typeface="Poppins" panose="00000500000000000000" pitchFamily="2" charset="0"/>
            </a:endParaRPr>
          </a:p>
          <a:p>
            <a:pPr marL="514350" indent="-285750" defTabSz="914400">
              <a:lnSpc>
                <a:spcPct val="90000"/>
              </a:lnSpc>
              <a:spcAft>
                <a:spcPts val="600"/>
              </a:spcAft>
              <a:buFont typeface="Wingdings" panose="05000000000000000000" pitchFamily="2" charset="2"/>
              <a:buChar char="Ø"/>
            </a:pPr>
            <a:r>
              <a:rPr lang="en-US" altLang="en-US" sz="1500" dirty="0">
                <a:solidFill>
                  <a:schemeClr val="tx1"/>
                </a:solidFill>
                <a:latin typeface="Poppins" panose="00000500000000000000" pitchFamily="2" charset="0"/>
                <a:cs typeface="Poppins" panose="00000500000000000000" pitchFamily="2" charset="0"/>
              </a:rPr>
              <a:t>Allow practice time, including documentation on the MAR</a:t>
            </a:r>
          </a:p>
          <a:p>
            <a:pPr marL="514350" indent="-285750" defTabSz="914400">
              <a:lnSpc>
                <a:spcPct val="90000"/>
              </a:lnSpc>
              <a:spcAft>
                <a:spcPts val="600"/>
              </a:spcAft>
              <a:buFont typeface="Wingdings" panose="05000000000000000000" pitchFamily="2" charset="2"/>
              <a:buChar char="Ø"/>
            </a:pPr>
            <a:endParaRPr lang="en-US" altLang="en-US" sz="1500" dirty="0">
              <a:solidFill>
                <a:schemeClr val="tx1"/>
              </a:solidFill>
              <a:latin typeface="Poppins" panose="00000500000000000000" pitchFamily="2" charset="0"/>
              <a:cs typeface="Poppins" panose="00000500000000000000" pitchFamily="2" charset="0"/>
            </a:endParaRPr>
          </a:p>
          <a:p>
            <a:pPr marL="514350" indent="-285750" defTabSz="914400">
              <a:lnSpc>
                <a:spcPct val="90000"/>
              </a:lnSpc>
              <a:spcAft>
                <a:spcPts val="600"/>
              </a:spcAft>
              <a:buFont typeface="Wingdings" panose="05000000000000000000" pitchFamily="2" charset="2"/>
              <a:buChar char="Ø"/>
            </a:pPr>
            <a:r>
              <a:rPr lang="en-US" altLang="en-US" sz="1500" dirty="0">
                <a:solidFill>
                  <a:schemeClr val="tx1"/>
                </a:solidFill>
                <a:latin typeface="Poppins" panose="00000500000000000000" pitchFamily="2" charset="0"/>
                <a:cs typeface="Poppins" panose="00000500000000000000" pitchFamily="2" charset="0"/>
              </a:rPr>
              <a:t>Review medication administration skills check list</a:t>
            </a:r>
          </a:p>
          <a:p>
            <a:pPr indent="-228600" defTabSz="914400">
              <a:lnSpc>
                <a:spcPct val="90000"/>
              </a:lnSpc>
              <a:spcAft>
                <a:spcPts val="600"/>
              </a:spcAft>
              <a:buFont typeface="Arial" panose="020B0604020202020204" pitchFamily="34" charset="0"/>
              <a:buChar char="•"/>
            </a:pPr>
            <a:endParaRPr lang="en-US" sz="1500" dirty="0">
              <a:solidFill>
                <a:schemeClr val="tx1"/>
              </a:solidFill>
            </a:endParaRPr>
          </a:p>
        </p:txBody>
      </p:sp>
      <p:pic>
        <p:nvPicPr>
          <p:cNvPr id="4102" name="Picture 6" descr="Free Checklists Cliparts, Download Free Checklists Cliparts png images,  Free ClipArts on Clipart Library">
            <a:extLst>
              <a:ext uri="{FF2B5EF4-FFF2-40B4-BE49-F238E27FC236}">
                <a16:creationId xmlns:a16="http://schemas.microsoft.com/office/drawing/2014/main" id="{B92713B9-790F-48C1-8B75-A1B3BECCB4E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28166" y="620085"/>
            <a:ext cx="769417" cy="114576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est English Teacher Clipart #24836 - Clipartion.com">
            <a:extLst>
              <a:ext uri="{FF2B5EF4-FFF2-40B4-BE49-F238E27FC236}">
                <a16:creationId xmlns:a16="http://schemas.microsoft.com/office/drawing/2014/main" id="{F65031E1-3312-42EE-B621-58F02C93E04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08603" y="2002477"/>
            <a:ext cx="1208545" cy="11457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53 Diego Clipart Clipart Fans - Father Teaching Son Clipart - Png Download  - Full Size Clipart (#1248353) - PinClipart">
            <a:extLst>
              <a:ext uri="{FF2B5EF4-FFF2-40B4-BE49-F238E27FC236}">
                <a16:creationId xmlns:a16="http://schemas.microsoft.com/office/drawing/2014/main" id="{9C1CE3A6-858B-4E31-87C8-F11989C0EF7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58153" y="3384870"/>
            <a:ext cx="1309443" cy="114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260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CDEE3C-B70E-4CCD-8169-2848781BF225}"/>
              </a:ext>
            </a:extLst>
          </p:cNvPr>
          <p:cNvSpPr>
            <a:spLocks noGrp="1"/>
          </p:cNvSpPr>
          <p:nvPr>
            <p:ph type="title"/>
          </p:nvPr>
        </p:nvSpPr>
        <p:spPr>
          <a:xfrm>
            <a:off x="4993287" y="350453"/>
            <a:ext cx="3146755" cy="1539391"/>
          </a:xfrm>
        </p:spPr>
        <p:txBody>
          <a:bodyPr vert="horz" lIns="91440" tIns="45720" rIns="91440" bIns="45720" rtlCol="0" anchor="b">
            <a:normAutofit fontScale="90000"/>
          </a:bodyPr>
          <a:lstStyle/>
          <a:p>
            <a:pPr algn="ctr" defTabSz="914400">
              <a:spcBef>
                <a:spcPct val="0"/>
              </a:spcBef>
            </a:pPr>
            <a:r>
              <a:rPr lang="en-US" sz="3900" dirty="0">
                <a:solidFill>
                  <a:schemeClr val="accent1">
                    <a:lumMod val="75000"/>
                  </a:schemeClr>
                </a:solidFill>
                <a:latin typeface="Poppins" panose="00000500000000000000" pitchFamily="2" charset="0"/>
                <a:cs typeface="Poppins" panose="00000500000000000000" pitchFamily="2" charset="0"/>
              </a:rPr>
              <a:t>Assisting With Medications</a:t>
            </a:r>
          </a:p>
        </p:txBody>
      </p:sp>
      <p:grpSp>
        <p:nvGrpSpPr>
          <p:cNvPr id="5131" name="Group 5130">
            <a:extLst>
              <a:ext uri="{FF2B5EF4-FFF2-40B4-BE49-F238E27FC236}">
                <a16:creationId xmlns:a16="http://schemas.microsoft.com/office/drawing/2014/main" id="{05BBA018-FA75-43BF-99E6-1F5245727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063" y="527758"/>
            <a:ext cx="565287" cy="762420"/>
            <a:chOff x="422753" y="703679"/>
            <a:chExt cx="753718" cy="1016562"/>
          </a:xfrm>
        </p:grpSpPr>
        <p:sp>
          <p:nvSpPr>
            <p:cNvPr id="513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5133"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sp>
        <p:nvSpPr>
          <p:cNvPr id="5135" name="Freeform: Shape 5134">
            <a:extLst>
              <a:ext uri="{FF2B5EF4-FFF2-40B4-BE49-F238E27FC236}">
                <a16:creationId xmlns:a16="http://schemas.microsoft.com/office/drawing/2014/main" id="{AB673405-BF85-493E-8558-0DCBEDB2B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84707"/>
            <a:ext cx="3623347" cy="3058793"/>
          </a:xfrm>
          <a:custGeom>
            <a:avLst/>
            <a:gdLst>
              <a:gd name="connsiteX0" fmla="*/ 1960035 w 4831130"/>
              <a:gd name="connsiteY0" fmla="*/ 0 h 4078390"/>
              <a:gd name="connsiteX1" fmla="*/ 4831130 w 4831130"/>
              <a:gd name="connsiteY1" fmla="*/ 2871095 h 4078390"/>
              <a:gd name="connsiteX2" fmla="*/ 4605505 w 4831130"/>
              <a:gd name="connsiteY2" fmla="*/ 3988655 h 4078390"/>
              <a:gd name="connsiteX3" fmla="*/ 4562278 w 4831130"/>
              <a:gd name="connsiteY3" fmla="*/ 4078390 h 4078390"/>
              <a:gd name="connsiteX4" fmla="*/ 0 w 4831130"/>
              <a:gd name="connsiteY4" fmla="*/ 4078390 h 4078390"/>
              <a:gd name="connsiteX5" fmla="*/ 0 w 4831130"/>
              <a:gd name="connsiteY5" fmla="*/ 777181 h 4078390"/>
              <a:gd name="connsiteX6" fmla="*/ 133752 w 4831130"/>
              <a:gd name="connsiteY6" fmla="*/ 655619 h 4078390"/>
              <a:gd name="connsiteX7" fmla="*/ 1960035 w 4831130"/>
              <a:gd name="connsiteY7" fmla="*/ 0 h 40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130" h="4078390">
                <a:moveTo>
                  <a:pt x="1960035" y="0"/>
                </a:moveTo>
                <a:cubicBezTo>
                  <a:pt x="3545697" y="0"/>
                  <a:pt x="4831130" y="1285433"/>
                  <a:pt x="4831130" y="2871095"/>
                </a:cubicBezTo>
                <a:cubicBezTo>
                  <a:pt x="4831130" y="3267511"/>
                  <a:pt x="4750791" y="3645162"/>
                  <a:pt x="4605505" y="3988655"/>
                </a:cubicBezTo>
                <a:lnTo>
                  <a:pt x="4562278" y="4078390"/>
                </a:lnTo>
                <a:lnTo>
                  <a:pt x="0" y="4078390"/>
                </a:lnTo>
                <a:lnTo>
                  <a:pt x="0" y="777181"/>
                </a:lnTo>
                <a:lnTo>
                  <a:pt x="133752" y="655619"/>
                </a:lnTo>
                <a:cubicBezTo>
                  <a:pt x="630047" y="246040"/>
                  <a:pt x="1266308" y="0"/>
                  <a:pt x="1960035"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37" name="Freeform: Shape 5136">
            <a:extLst>
              <a:ext uri="{FF2B5EF4-FFF2-40B4-BE49-F238E27FC236}">
                <a16:creationId xmlns:a16="http://schemas.microsoft.com/office/drawing/2014/main" id="{C64EAE84-A813-4501-BC71-DBD14BA02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9836" y="0"/>
            <a:ext cx="3146756" cy="2321806"/>
          </a:xfrm>
          <a:custGeom>
            <a:avLst/>
            <a:gdLst>
              <a:gd name="connsiteX0" fmla="*/ 252211 w 4195674"/>
              <a:gd name="connsiteY0" fmla="*/ 0 h 3095741"/>
              <a:gd name="connsiteX1" fmla="*/ 3943464 w 4195674"/>
              <a:gd name="connsiteY1" fmla="*/ 0 h 3095741"/>
              <a:gd name="connsiteX2" fmla="*/ 4030816 w 4195674"/>
              <a:gd name="connsiteY2" fmla="*/ 181331 h 3095741"/>
              <a:gd name="connsiteX3" fmla="*/ 4195674 w 4195674"/>
              <a:gd name="connsiteY3" fmla="*/ 997904 h 3095741"/>
              <a:gd name="connsiteX4" fmla="*/ 2097837 w 4195674"/>
              <a:gd name="connsiteY4" fmla="*/ 3095741 h 3095741"/>
              <a:gd name="connsiteX5" fmla="*/ 0 w 4195674"/>
              <a:gd name="connsiteY5" fmla="*/ 997904 h 3095741"/>
              <a:gd name="connsiteX6" fmla="*/ 164859 w 4195674"/>
              <a:gd name="connsiteY6" fmla="*/ 181331 h 309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5674" h="3095741">
                <a:moveTo>
                  <a:pt x="252211" y="0"/>
                </a:moveTo>
                <a:lnTo>
                  <a:pt x="3943464" y="0"/>
                </a:lnTo>
                <a:lnTo>
                  <a:pt x="4030816" y="181331"/>
                </a:lnTo>
                <a:cubicBezTo>
                  <a:pt x="4136972" y="432313"/>
                  <a:pt x="4195674" y="708253"/>
                  <a:pt x="4195674" y="997904"/>
                </a:cubicBezTo>
                <a:cubicBezTo>
                  <a:pt x="4195674" y="2156507"/>
                  <a:pt x="3256440" y="3095741"/>
                  <a:pt x="2097837" y="3095741"/>
                </a:cubicBezTo>
                <a:cubicBezTo>
                  <a:pt x="939234" y="3095741"/>
                  <a:pt x="0" y="2156507"/>
                  <a:pt x="0" y="997904"/>
                </a:cubicBezTo>
                <a:cubicBezTo>
                  <a:pt x="0" y="708253"/>
                  <a:pt x="58702" y="432313"/>
                  <a:pt x="164859" y="181331"/>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122" name="Picture 2" descr="Free People Skills Cliparts, Download Free People Skills Cliparts png  images, Free ClipArts on Clipart Library">
            <a:extLst>
              <a:ext uri="{FF2B5EF4-FFF2-40B4-BE49-F238E27FC236}">
                <a16:creationId xmlns:a16="http://schemas.microsoft.com/office/drawing/2014/main" id="{5538CFF2-3FA3-4427-BF49-1F0BD817695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77158" y="124403"/>
            <a:ext cx="1765441" cy="176544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0D2BDF49-5F7A-48CB-9546-6CD19A03B1BA}"/>
              </a:ext>
            </a:extLst>
          </p:cNvPr>
          <p:cNvSpPr>
            <a:spLocks noGrp="1"/>
          </p:cNvSpPr>
          <p:nvPr>
            <p:ph type="body" idx="1"/>
          </p:nvPr>
        </p:nvSpPr>
        <p:spPr>
          <a:xfrm>
            <a:off x="4993286" y="2243113"/>
            <a:ext cx="3146756" cy="2185404"/>
          </a:xfrm>
        </p:spPr>
        <p:txBody>
          <a:bodyPr vert="horz" lIns="91440" tIns="45720" rIns="91440" bIns="45720" rtlCol="0" anchor="t">
            <a:normAutofit/>
          </a:bodyPr>
          <a:lstStyle/>
          <a:p>
            <a:pPr marL="514350" indent="-285750" defTabSz="914400">
              <a:lnSpc>
                <a:spcPct val="90000"/>
              </a:lnSpc>
              <a:spcAft>
                <a:spcPts val="600"/>
              </a:spcAft>
              <a:buFont typeface="Wingdings" panose="05000000000000000000" pitchFamily="2" charset="2"/>
              <a:buChar char="Ø"/>
            </a:pPr>
            <a:r>
              <a:rPr lang="en-US" altLang="en-US" sz="1500" dirty="0">
                <a:solidFill>
                  <a:schemeClr val="tx1"/>
                </a:solidFill>
                <a:latin typeface="Poppins" panose="00000500000000000000" pitchFamily="2" charset="0"/>
                <a:cs typeface="Poppins" panose="00000500000000000000" pitchFamily="2" charset="0"/>
              </a:rPr>
              <a:t>MAC II COMPETENCY VERIFICATION</a:t>
            </a:r>
          </a:p>
          <a:p>
            <a:pPr marL="514350" indent="-285750" defTabSz="914400">
              <a:lnSpc>
                <a:spcPct val="90000"/>
              </a:lnSpc>
              <a:spcAft>
                <a:spcPts val="600"/>
              </a:spcAft>
              <a:buFont typeface="Wingdings" panose="05000000000000000000" pitchFamily="2" charset="2"/>
              <a:buChar char="Ø"/>
            </a:pPr>
            <a:endParaRPr lang="en-US" altLang="en-US" sz="1500" dirty="0">
              <a:solidFill>
                <a:schemeClr val="tx1"/>
              </a:solidFill>
              <a:latin typeface="Poppins" panose="00000500000000000000" pitchFamily="2" charset="0"/>
              <a:cs typeface="Poppins" panose="00000500000000000000" pitchFamily="2" charset="0"/>
            </a:endParaRPr>
          </a:p>
          <a:p>
            <a:pPr marL="514350" indent="-285750" defTabSz="914400">
              <a:lnSpc>
                <a:spcPct val="90000"/>
              </a:lnSpc>
              <a:spcAft>
                <a:spcPts val="600"/>
              </a:spcAft>
              <a:buFont typeface="Wingdings" panose="05000000000000000000" pitchFamily="2" charset="2"/>
              <a:buChar char="Ø"/>
            </a:pPr>
            <a:r>
              <a:rPr lang="en-US" altLang="en-US" sz="1500" dirty="0">
                <a:solidFill>
                  <a:schemeClr val="tx1"/>
                </a:solidFill>
                <a:latin typeface="Poppins" panose="00000500000000000000" pitchFamily="2" charset="0"/>
                <a:cs typeface="Poppins" panose="00000500000000000000" pitchFamily="2" charset="0"/>
              </a:rPr>
              <a:t>Return demonstration of skills by MAC Worker</a:t>
            </a:r>
          </a:p>
          <a:p>
            <a:pPr marL="514350" indent="-285750" defTabSz="914400">
              <a:lnSpc>
                <a:spcPct val="90000"/>
              </a:lnSpc>
              <a:spcAft>
                <a:spcPts val="600"/>
              </a:spcAft>
              <a:buFont typeface="Wingdings" panose="05000000000000000000" pitchFamily="2" charset="2"/>
              <a:buChar char="Ø"/>
            </a:pPr>
            <a:endParaRPr lang="en-US" altLang="en-US" sz="1500" dirty="0">
              <a:solidFill>
                <a:schemeClr val="tx1"/>
              </a:solidFill>
              <a:latin typeface="Poppins" panose="00000500000000000000" pitchFamily="2" charset="0"/>
              <a:cs typeface="Poppins" panose="00000500000000000000" pitchFamily="2" charset="0"/>
            </a:endParaRPr>
          </a:p>
          <a:p>
            <a:pPr marL="514350" indent="-285750" defTabSz="914400">
              <a:lnSpc>
                <a:spcPct val="90000"/>
              </a:lnSpc>
              <a:spcAft>
                <a:spcPts val="600"/>
              </a:spcAft>
              <a:buFont typeface="Wingdings" panose="05000000000000000000" pitchFamily="2" charset="2"/>
              <a:buChar char="Ø"/>
            </a:pPr>
            <a:r>
              <a:rPr lang="en-US" altLang="en-US" sz="1500" dirty="0">
                <a:solidFill>
                  <a:schemeClr val="tx1"/>
                </a:solidFill>
                <a:latin typeface="Poppins" panose="00000500000000000000" pitchFamily="2" charset="0"/>
                <a:cs typeface="Poppins" panose="00000500000000000000" pitchFamily="2" charset="0"/>
              </a:rPr>
              <a:t>Completion of skills check list by MAS Nurse</a:t>
            </a:r>
          </a:p>
          <a:p>
            <a:pPr indent="-228600" defTabSz="914400">
              <a:lnSpc>
                <a:spcPct val="90000"/>
              </a:lnSpc>
              <a:spcAft>
                <a:spcPts val="600"/>
              </a:spcAft>
              <a:buFont typeface="Arial" panose="020B0604020202020204" pitchFamily="34" charset="0"/>
              <a:buChar char="•"/>
            </a:pPr>
            <a:endParaRPr lang="en-US" sz="1500" dirty="0">
              <a:solidFill>
                <a:schemeClr val="tx1"/>
              </a:solidFill>
            </a:endParaRPr>
          </a:p>
        </p:txBody>
      </p:sp>
      <p:pic>
        <p:nvPicPr>
          <p:cNvPr id="5124" name="Picture 4" descr="complete checklist - Clip Art Library">
            <a:extLst>
              <a:ext uri="{FF2B5EF4-FFF2-40B4-BE49-F238E27FC236}">
                <a16:creationId xmlns:a16="http://schemas.microsoft.com/office/drawing/2014/main" id="{ADBBAB89-46A7-461E-A720-0A0D58690C5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6479" y="2990897"/>
            <a:ext cx="2149336" cy="1609927"/>
          </a:xfrm>
          <a:prstGeom prst="rect">
            <a:avLst/>
          </a:prstGeom>
          <a:noFill/>
          <a:extLst>
            <a:ext uri="{909E8E84-426E-40DD-AFC4-6F175D3DCCD1}">
              <a14:hiddenFill xmlns:a14="http://schemas.microsoft.com/office/drawing/2010/main">
                <a:solidFill>
                  <a:srgbClr val="FFFFFF"/>
                </a:solidFill>
              </a14:hiddenFill>
            </a:ext>
          </a:extLst>
        </p:spPr>
      </p:pic>
      <p:sp>
        <p:nvSpPr>
          <p:cNvPr id="513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0611" y="4331311"/>
            <a:ext cx="84320" cy="84320"/>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solidFill>
                <a:srgbClr val="FFFFFF"/>
              </a:solidFill>
            </a:endParaRPr>
          </a:p>
        </p:txBody>
      </p:sp>
      <p:cxnSp>
        <p:nvCxnSpPr>
          <p:cNvPr id="5141" name="Straight Connector 514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2707795"/>
            <a:ext cx="0" cy="242904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001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68"/>
        <p:cNvGrpSpPr/>
        <p:nvPr/>
      </p:nvGrpSpPr>
      <p:grpSpPr>
        <a:xfrm>
          <a:off x="0" y="0"/>
          <a:ext cx="0" cy="0"/>
          <a:chOff x="0" y="0"/>
          <a:chExt cx="0" cy="0"/>
        </a:xfrm>
      </p:grpSpPr>
      <p:sp>
        <p:nvSpPr>
          <p:cNvPr id="2055" name="Rectangle 2054">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2" y="0"/>
            <a:ext cx="9141714" cy="5143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57" name="Rectangle 2056">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51435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59" name="Rectangle 2058">
            <a:extLst>
              <a:ext uri="{FF2B5EF4-FFF2-40B4-BE49-F238E27FC236}">
                <a16:creationId xmlns:a16="http://schemas.microsoft.com/office/drawing/2014/main" id="{FFC9858F-A31F-4B2E-998C-663913EFD2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524924"/>
            <a:ext cx="8035257" cy="4074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Google Shape;469;p33"/>
          <p:cNvSpPr txBox="1">
            <a:spLocks noGrp="1"/>
          </p:cNvSpPr>
          <p:nvPr>
            <p:ph type="title"/>
          </p:nvPr>
        </p:nvSpPr>
        <p:spPr>
          <a:xfrm>
            <a:off x="3849019" y="405125"/>
            <a:ext cx="4371282" cy="1601900"/>
          </a:xfrm>
          <a:prstGeom prst="rect">
            <a:avLst/>
          </a:prstGeom>
        </p:spPr>
        <p:txBody>
          <a:bodyPr spcFirstLastPara="1" vert="horz" lIns="91440" tIns="45720" rIns="91440" bIns="45720" rtlCol="0" anchor="b" anchorCtr="0">
            <a:normAutofit/>
          </a:bodyPr>
          <a:lstStyle/>
          <a:p>
            <a:pPr lvl="0" defTabSz="914400">
              <a:spcBef>
                <a:spcPct val="0"/>
              </a:spcBef>
            </a:pPr>
            <a:r>
              <a:rPr lang="en-US" altLang="en-US" sz="3600" kern="1200" dirty="0">
                <a:solidFill>
                  <a:schemeClr val="accent1">
                    <a:lumMod val="50000"/>
                  </a:schemeClr>
                </a:solidFill>
                <a:latin typeface="Poppins" panose="00000500000000000000" pitchFamily="2" charset="0"/>
                <a:cs typeface="Poppins" panose="00000500000000000000" pitchFamily="2" charset="0"/>
              </a:rPr>
              <a:t>Introduction</a:t>
            </a:r>
            <a:endParaRPr lang="en-US" sz="3600" kern="1200" dirty="0">
              <a:solidFill>
                <a:schemeClr val="accent1">
                  <a:lumMod val="50000"/>
                </a:schemeClr>
              </a:solidFill>
              <a:latin typeface="Poppins" panose="00000500000000000000" pitchFamily="2" charset="0"/>
              <a:cs typeface="Poppins" panose="00000500000000000000" pitchFamily="2" charset="0"/>
            </a:endParaRPr>
          </a:p>
        </p:txBody>
      </p:sp>
      <p:sp>
        <p:nvSpPr>
          <p:cNvPr id="2061" name="Rectangle 2060">
            <a:extLst>
              <a:ext uri="{FF2B5EF4-FFF2-40B4-BE49-F238E27FC236}">
                <a16:creationId xmlns:a16="http://schemas.microsoft.com/office/drawing/2014/main" id="{DF790E19-E9B6-4BD2-909F-5CC48808D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4063633"/>
            <a:ext cx="3247587" cy="513455"/>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2050" name="Picture 2" descr="Derogation and Duplication in Delegation – What Clients Need to Know! |  Tony Reiss">
            <a:extLst>
              <a:ext uri="{FF2B5EF4-FFF2-40B4-BE49-F238E27FC236}">
                <a16:creationId xmlns:a16="http://schemas.microsoft.com/office/drawing/2014/main" id="{90BD12BB-310F-4FDD-9308-C5D56812B97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3259986" cy="2790440"/>
          </a:xfrm>
          <a:prstGeom prst="rect">
            <a:avLst/>
          </a:prstGeom>
          <a:noFill/>
          <a:extLst>
            <a:ext uri="{909E8E84-426E-40DD-AFC4-6F175D3DCCD1}">
              <a14:hiddenFill xmlns:a14="http://schemas.microsoft.com/office/drawing/2010/main">
                <a:solidFill>
                  <a:srgbClr val="FFFFFF"/>
                </a:solidFill>
              </a14:hiddenFill>
            </a:ext>
          </a:extLst>
        </p:spPr>
      </p:pic>
      <p:sp>
        <p:nvSpPr>
          <p:cNvPr id="470" name="Google Shape;470;p33"/>
          <p:cNvSpPr txBox="1">
            <a:spLocks noGrp="1"/>
          </p:cNvSpPr>
          <p:nvPr>
            <p:ph type="subTitle" idx="1"/>
          </p:nvPr>
        </p:nvSpPr>
        <p:spPr>
          <a:xfrm>
            <a:off x="3247586" y="2160339"/>
            <a:ext cx="4972715" cy="2321583"/>
          </a:xfrm>
          <a:prstGeom prst="rect">
            <a:avLst/>
          </a:prstGeom>
        </p:spPr>
        <p:txBody>
          <a:bodyPr spcFirstLastPara="1" vert="horz" lIns="91440" tIns="45720" rIns="91440" bIns="45720" rtlCol="0" anchor="t" anchorCtr="0">
            <a:normAutofit/>
          </a:bodyPr>
          <a:lstStyle/>
          <a:p>
            <a:pPr marL="0" indent="0" algn="l" defTabSz="914400">
              <a:lnSpc>
                <a:spcPct val="90000"/>
              </a:lnSpc>
              <a:spcAft>
                <a:spcPts val="600"/>
              </a:spcAft>
            </a:pPr>
            <a:r>
              <a:rPr lang="en-US" altLang="en-US" sz="1400" dirty="0">
                <a:latin typeface="Poppins" panose="00000500000000000000" pitchFamily="2" charset="0"/>
                <a:cs typeface="Poppins" panose="00000500000000000000" pitchFamily="2" charset="0"/>
              </a:rPr>
              <a:t>The MAC Training Program consists of two parts:</a:t>
            </a:r>
          </a:p>
          <a:p>
            <a:pPr indent="-228600" algn="l" defTabSz="914400">
              <a:lnSpc>
                <a:spcPct val="90000"/>
              </a:lnSpc>
              <a:spcAft>
                <a:spcPts val="600"/>
              </a:spcAft>
              <a:buFont typeface="Arial" panose="020B0604020202020204" pitchFamily="34" charset="0"/>
              <a:buChar char="•"/>
            </a:pPr>
            <a:endParaRPr lang="en-US" altLang="en-US" sz="1600" dirty="0">
              <a:latin typeface="Poppins" panose="00000500000000000000" pitchFamily="2" charset="0"/>
              <a:cs typeface="Poppins" panose="00000500000000000000" pitchFamily="2" charset="0"/>
            </a:endParaRPr>
          </a:p>
          <a:p>
            <a:pPr lvl="1" indent="-228600" algn="l" defTabSz="914400">
              <a:lnSpc>
                <a:spcPct val="90000"/>
              </a:lnSpc>
              <a:spcAft>
                <a:spcPts val="600"/>
              </a:spcAft>
              <a:buFont typeface="Arial" panose="020B0604020202020204" pitchFamily="34" charset="0"/>
              <a:buChar char="•"/>
            </a:pPr>
            <a:r>
              <a:rPr lang="en-US" altLang="en-US" sz="1400" b="1" dirty="0">
                <a:latin typeface="Poppins" panose="00000500000000000000" pitchFamily="2" charset="0"/>
                <a:cs typeface="Poppins" panose="00000500000000000000" pitchFamily="2" charset="0"/>
              </a:rPr>
              <a:t>MAC I = 6 modules on the eLearning system</a:t>
            </a:r>
          </a:p>
          <a:p>
            <a:pPr lvl="1" indent="-228600" algn="l" defTabSz="914400">
              <a:lnSpc>
                <a:spcPct val="90000"/>
              </a:lnSpc>
              <a:buFont typeface="Arial" panose="020B0604020202020204" pitchFamily="34" charset="0"/>
              <a:buChar char="•"/>
            </a:pPr>
            <a:r>
              <a:rPr lang="en-US" altLang="en-US" sz="1400" b="1" dirty="0">
                <a:latin typeface="Poppins" panose="00000500000000000000" pitchFamily="2" charset="0"/>
                <a:cs typeface="Poppins" panose="00000500000000000000" pitchFamily="2" charset="0"/>
              </a:rPr>
              <a:t>MAC II = a minimum of 8 hours face-to-face with MAS Nurse </a:t>
            </a:r>
          </a:p>
          <a:p>
            <a:pPr lvl="2" indent="-228600" algn="l" defTabSz="914400">
              <a:lnSpc>
                <a:spcPct val="90000"/>
              </a:lnSpc>
              <a:buFont typeface="Arial" panose="020B0604020202020204" pitchFamily="34" charset="0"/>
              <a:buChar char="•"/>
            </a:pPr>
            <a:r>
              <a:rPr lang="en-US" sz="1100" b="1" dirty="0">
                <a:latin typeface="Poppins" panose="00000500000000000000" pitchFamily="2" charset="0"/>
                <a:cs typeface="Poppins" panose="00000500000000000000" pitchFamily="2" charset="0"/>
              </a:rPr>
              <a:t>With a skills check/demonstration completed on all tasks to be delegated</a:t>
            </a:r>
          </a:p>
        </p:txBody>
      </p:sp>
      <p:cxnSp>
        <p:nvCxnSpPr>
          <p:cNvPr id="2063" name="Straight Connector 2062">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4207"/>
            <a:ext cx="0" cy="51435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065" name="Straight Connector 2064">
            <a:extLst>
              <a:ext uri="{FF2B5EF4-FFF2-40B4-BE49-F238E27FC236}">
                <a16:creationId xmlns:a16="http://schemas.microsoft.com/office/drawing/2014/main" id="{63A4393C-77E8-4622-B7C7-5C6E80973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88500"/>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E0157A94-95C9-45C3-B674-DEB6A5CC80E8}"/>
              </a:ext>
            </a:extLst>
          </p:cNvPr>
          <p:cNvSpPr>
            <a:spLocks noGrp="1"/>
          </p:cNvSpPr>
          <p:nvPr>
            <p:ph type="title"/>
          </p:nvPr>
        </p:nvSpPr>
        <p:spPr>
          <a:xfrm>
            <a:off x="602832" y="1002292"/>
            <a:ext cx="4642809" cy="887195"/>
          </a:xfrm>
        </p:spPr>
        <p:txBody>
          <a:bodyPr vert="horz" lIns="91440" tIns="45720" rIns="91440" bIns="45720" rtlCol="0" anchor="b">
            <a:normAutofit/>
          </a:bodyPr>
          <a:lstStyle/>
          <a:p>
            <a:pPr algn="ctr" defTabSz="914400">
              <a:spcBef>
                <a:spcPct val="0"/>
              </a:spcBef>
            </a:pPr>
            <a:r>
              <a:rPr lang="en-US" sz="2900" kern="1200" dirty="0">
                <a:solidFill>
                  <a:schemeClr val="accent1">
                    <a:lumMod val="75000"/>
                  </a:schemeClr>
                </a:solidFill>
                <a:latin typeface="Poppins" panose="00000500000000000000" pitchFamily="2" charset="0"/>
                <a:cs typeface="Poppins" panose="00000500000000000000" pitchFamily="2" charset="0"/>
              </a:rPr>
              <a:t>Assisting With Medications</a:t>
            </a:r>
          </a:p>
        </p:txBody>
      </p:sp>
      <p:cxnSp>
        <p:nvCxnSpPr>
          <p:cNvPr id="7177" name="Straight Connector 7176">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72" y="604852"/>
            <a:ext cx="5927792"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55A4A6F-A3CC-414A-9B6D-2CA073EF15F0}"/>
              </a:ext>
            </a:extLst>
          </p:cNvPr>
          <p:cNvSpPr>
            <a:spLocks noGrp="1"/>
          </p:cNvSpPr>
          <p:nvPr>
            <p:ph type="body" idx="1"/>
          </p:nvPr>
        </p:nvSpPr>
        <p:spPr>
          <a:xfrm>
            <a:off x="602832" y="2121997"/>
            <a:ext cx="4642809" cy="2508344"/>
          </a:xfrm>
        </p:spPr>
        <p:txBody>
          <a:bodyPr vert="horz" lIns="91440" tIns="45720" rIns="91440" bIns="45720" rtlCol="0" anchor="t">
            <a:normAutofit/>
          </a:bodyPr>
          <a:lstStyle/>
          <a:p>
            <a:pPr marL="0" indent="0" algn="ctr" defTabSz="914400">
              <a:lnSpc>
                <a:spcPct val="90000"/>
              </a:lnSpc>
              <a:spcAft>
                <a:spcPts val="600"/>
              </a:spcAft>
              <a:buNone/>
            </a:pPr>
            <a:r>
              <a:rPr lang="en-US" altLang="en-US" sz="1500" dirty="0">
                <a:solidFill>
                  <a:schemeClr val="tx1"/>
                </a:solidFill>
                <a:latin typeface="Poppins" panose="00000500000000000000" pitchFamily="2" charset="0"/>
                <a:cs typeface="Poppins" panose="00000500000000000000" pitchFamily="2" charset="0"/>
              </a:rPr>
              <a:t>THERE MUST BE RETURN DEMONSTRATION OF ALL DELEGATED SKILLS PRIOR TO SUCCESSFUL COMPLETION OF MAC II</a:t>
            </a:r>
          </a:p>
          <a:p>
            <a:pPr indent="-228600" defTabSz="914400">
              <a:lnSpc>
                <a:spcPct val="90000"/>
              </a:lnSpc>
              <a:spcAft>
                <a:spcPts val="600"/>
              </a:spcAft>
              <a:buFont typeface="Arial" panose="020B0604020202020204" pitchFamily="34" charset="0"/>
              <a:buChar char="•"/>
            </a:pPr>
            <a:endParaRPr lang="en-US" sz="1500" dirty="0">
              <a:solidFill>
                <a:schemeClr val="tx1"/>
              </a:solidFill>
            </a:endParaRPr>
          </a:p>
        </p:txBody>
      </p:sp>
      <p:grpSp>
        <p:nvGrpSpPr>
          <p:cNvPr id="7179" name="Group 7178">
            <a:extLst>
              <a:ext uri="{FF2B5EF4-FFF2-40B4-BE49-F238E27FC236}">
                <a16:creationId xmlns:a16="http://schemas.microsoft.com/office/drawing/2014/main" id="{4A52B06C-3838-48F3-8CF4-F4054598D9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80781" y="2706339"/>
            <a:ext cx="320636" cy="264852"/>
            <a:chOff x="7974401" y="3608452"/>
            <a:chExt cx="427516" cy="353137"/>
          </a:xfrm>
        </p:grpSpPr>
        <p:sp>
          <p:nvSpPr>
            <p:cNvPr id="718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2878" y="360845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718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74401" y="387045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grpSp>
      <p:pic>
        <p:nvPicPr>
          <p:cNvPr id="4" name="Picture 3">
            <a:extLst>
              <a:ext uri="{FF2B5EF4-FFF2-40B4-BE49-F238E27FC236}">
                <a16:creationId xmlns:a16="http://schemas.microsoft.com/office/drawing/2014/main" id="{838A639C-3887-332F-A403-AF62C1268CA3}"/>
              </a:ext>
            </a:extLst>
          </p:cNvPr>
          <p:cNvPicPr>
            <a:picLocks noChangeAspect="1"/>
          </p:cNvPicPr>
          <p:nvPr/>
        </p:nvPicPr>
        <p:blipFill rotWithShape="1">
          <a:blip r:embed="rId2"/>
          <a:srcRect r="-4" b="-4"/>
          <a:stretch/>
        </p:blipFill>
        <p:spPr>
          <a:xfrm>
            <a:off x="6457946" y="920856"/>
            <a:ext cx="2475289" cy="2475290"/>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p:spPr>
      </p:pic>
      <p:pic>
        <p:nvPicPr>
          <p:cNvPr id="7170" name="Picture 2" descr="Clipart conclusion 5 » Clipart Station">
            <a:extLst>
              <a:ext uri="{FF2B5EF4-FFF2-40B4-BE49-F238E27FC236}">
                <a16:creationId xmlns:a16="http://schemas.microsoft.com/office/drawing/2014/main" id="{631C4890-A854-4C9C-B837-0B7AA1E3E4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60" r="-2" b="11889"/>
          <a:stretch/>
        </p:blipFill>
        <p:spPr bwMode="auto">
          <a:xfrm>
            <a:off x="5466172" y="3222438"/>
            <a:ext cx="1743593" cy="1743594"/>
          </a:xfrm>
          <a:custGeom>
            <a:avLst/>
            <a:gdLst/>
            <a:ahLst/>
            <a:cxnLst/>
            <a:rect l="l" t="t" r="r" b="b"/>
            <a:pathLst>
              <a:path w="2241934" h="2241934">
                <a:moveTo>
                  <a:pt x="1120967" y="0"/>
                </a:moveTo>
                <a:cubicBezTo>
                  <a:pt x="1740060" y="0"/>
                  <a:pt x="2241934" y="501874"/>
                  <a:pt x="2241934" y="1120967"/>
                </a:cubicBezTo>
                <a:cubicBezTo>
                  <a:pt x="2241934" y="1740060"/>
                  <a:pt x="1740060" y="2241934"/>
                  <a:pt x="1120967" y="2241934"/>
                </a:cubicBezTo>
                <a:cubicBezTo>
                  <a:pt x="501874" y="2241934"/>
                  <a:pt x="0" y="1740060"/>
                  <a:pt x="0" y="1120967"/>
                </a:cubicBezTo>
                <a:cubicBezTo>
                  <a:pt x="0" y="501874"/>
                  <a:pt x="501874" y="0"/>
                  <a:pt x="1120967"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744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18"/>
        <p:cNvGrpSpPr/>
        <p:nvPr/>
      </p:nvGrpSpPr>
      <p:grpSpPr>
        <a:xfrm>
          <a:off x="0" y="0"/>
          <a:ext cx="0" cy="0"/>
          <a:chOff x="0" y="0"/>
          <a:chExt cx="0" cy="0"/>
        </a:xfrm>
      </p:grpSpPr>
      <p:sp useBgFill="1">
        <p:nvSpPr>
          <p:cNvPr id="14363" name="Rectangle 14362">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Google Shape;719;p41"/>
          <p:cNvSpPr txBox="1">
            <a:spLocks noGrp="1"/>
          </p:cNvSpPr>
          <p:nvPr>
            <p:ph type="title"/>
          </p:nvPr>
        </p:nvSpPr>
        <p:spPr>
          <a:xfrm>
            <a:off x="482601" y="482600"/>
            <a:ext cx="3465438" cy="3425353"/>
          </a:xfrm>
          <a:prstGeom prst="rect">
            <a:avLst/>
          </a:prstGeom>
          <a:ln>
            <a:solidFill>
              <a:schemeClr val="accent1">
                <a:lumMod val="50000"/>
              </a:schemeClr>
            </a:solidFill>
          </a:ln>
          <a:effectLst>
            <a:glow rad="101600">
              <a:schemeClr val="accent1">
                <a:lumMod val="75000"/>
                <a:alpha val="60000"/>
              </a:schemeClr>
            </a:glow>
          </a:effectLst>
        </p:spPr>
        <p:txBody>
          <a:bodyPr spcFirstLastPara="1" vert="horz" lIns="91440" tIns="45720" rIns="91440" bIns="45720" rtlCol="0" anchor="ctr" anchorCtr="0">
            <a:normAutofit/>
          </a:bodyPr>
          <a:lstStyle/>
          <a:p>
            <a:pPr lvl="0" defTabSz="914400">
              <a:spcBef>
                <a:spcPct val="0"/>
              </a:spcBef>
            </a:pPr>
            <a:br>
              <a:rPr lang="en-US" altLang="en-US" sz="3300" dirty="0"/>
            </a:br>
            <a:r>
              <a:rPr lang="en-US" altLang="en-US" sz="3300" dirty="0">
                <a:solidFill>
                  <a:schemeClr val="accent1">
                    <a:lumMod val="50000"/>
                  </a:schemeClr>
                </a:solidFill>
                <a:latin typeface="Poppins" panose="00000500000000000000" pitchFamily="2" charset="0"/>
                <a:cs typeface="Poppins" panose="00000500000000000000" pitchFamily="2" charset="0"/>
              </a:rPr>
              <a:t>Principles of First Aid</a:t>
            </a:r>
            <a:endParaRPr lang="en-US" sz="3300" dirty="0">
              <a:solidFill>
                <a:schemeClr val="accent1">
                  <a:lumMod val="50000"/>
                </a:schemeClr>
              </a:solidFill>
              <a:latin typeface="Poppins" panose="00000500000000000000" pitchFamily="2" charset="0"/>
              <a:cs typeface="Poppins" panose="00000500000000000000" pitchFamily="2" charset="0"/>
            </a:endParaRPr>
          </a:p>
        </p:txBody>
      </p:sp>
      <p:pic>
        <p:nvPicPr>
          <p:cNvPr id="14338" name="Picture 2" descr="First aid clipart 2 » Clipart Station">
            <a:extLst>
              <a:ext uri="{FF2B5EF4-FFF2-40B4-BE49-F238E27FC236}">
                <a16:creationId xmlns:a16="http://schemas.microsoft.com/office/drawing/2014/main" id="{D5A1F00D-2F92-45E4-85DA-DCF4B86A4B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17" r="8738" b="2"/>
          <a:stretch/>
        </p:blipFill>
        <p:spPr bwMode="auto">
          <a:xfrm>
            <a:off x="4671911" y="10"/>
            <a:ext cx="4472089" cy="51434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19"/>
                                        </p:tgtEl>
                                        <p:attrNameLst>
                                          <p:attrName>style.visibility</p:attrName>
                                        </p:attrNameLst>
                                      </p:cBhvr>
                                      <p:to>
                                        <p:strVal val="visible"/>
                                      </p:to>
                                    </p:set>
                                    <p:animEffect transition="in" filter="fade">
                                      <p:cBhvr>
                                        <p:cTn id="7" dur="400"/>
                                        <p:tgtEl>
                                          <p:spTgt spid="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40"/>
          <p:cNvSpPr txBox="1">
            <a:spLocks noGrp="1"/>
          </p:cNvSpPr>
          <p:nvPr>
            <p:ph type="title"/>
          </p:nvPr>
        </p:nvSpPr>
        <p:spPr>
          <a:prstGeom prst="rect">
            <a:avLst/>
          </a:prstGeom>
          <a:ln>
            <a:solidFill>
              <a:schemeClr val="accent1">
                <a:lumMod val="75000"/>
              </a:schemeClr>
            </a:solidFill>
          </a:ln>
        </p:spPr>
        <p:txBody>
          <a:bodyPr spcFirstLastPara="1" wrap="square" lIns="0" tIns="0" rIns="0" bIns="0" anchor="ctr" anchorCtr="0">
            <a:noAutofit/>
          </a:bodyPr>
          <a:lstStyle/>
          <a:p>
            <a:pPr lvl="0"/>
            <a:r>
              <a:rPr lang="en-US" altLang="en-US" dirty="0">
                <a:solidFill>
                  <a:schemeClr val="accent1">
                    <a:lumMod val="75000"/>
                  </a:schemeClr>
                </a:solidFill>
                <a:latin typeface="Poppins" panose="00000500000000000000" pitchFamily="2" charset="0"/>
                <a:cs typeface="Poppins" panose="00000500000000000000" pitchFamily="2" charset="0"/>
              </a:rPr>
              <a:t>Principles of First Aid</a:t>
            </a:r>
            <a:endParaRPr dirty="0">
              <a:solidFill>
                <a:schemeClr val="accent1">
                  <a:lumMod val="75000"/>
                </a:schemeClr>
              </a:solidFill>
              <a:latin typeface="Poppins" panose="00000500000000000000" pitchFamily="2" charset="0"/>
              <a:cs typeface="Poppins" panose="00000500000000000000" pitchFamily="2" charset="0"/>
            </a:endParaRPr>
          </a:p>
        </p:txBody>
      </p:sp>
      <p:sp>
        <p:nvSpPr>
          <p:cNvPr id="710" name="Google Shape;710;p40"/>
          <p:cNvSpPr txBox="1">
            <a:spLocks noGrp="1"/>
          </p:cNvSpPr>
          <p:nvPr>
            <p:ph type="subTitle" idx="1"/>
          </p:nvPr>
        </p:nvSpPr>
        <p:spPr>
          <a:xfrm>
            <a:off x="719999" y="1447800"/>
            <a:ext cx="3852001" cy="1235050"/>
          </a:xfrm>
          <a:prstGeom prst="rect">
            <a:avLst/>
          </a:prstGeom>
        </p:spPr>
        <p:txBody>
          <a:bodyPr spcFirstLastPara="1" wrap="square" lIns="0" tIns="0" rIns="0" bIns="0" anchor="ctr" anchorCtr="0">
            <a:noAutofit/>
          </a:bodyPr>
          <a:lstStyle/>
          <a:p>
            <a:pPr algn="ctr"/>
            <a:r>
              <a:rPr lang="en-US" altLang="en-US" dirty="0">
                <a:solidFill>
                  <a:schemeClr val="accent1">
                    <a:lumMod val="75000"/>
                  </a:schemeClr>
                </a:solidFill>
                <a:latin typeface="Poppins" panose="00000500000000000000" pitchFamily="2" charset="0"/>
                <a:cs typeface="Poppins" panose="00000500000000000000" pitchFamily="2" charset="0"/>
              </a:rPr>
              <a:t>First Aid is usually used in minor </a:t>
            </a:r>
            <a:r>
              <a:rPr lang="en-US" altLang="en-US" b="1" i="1" u="sng" dirty="0">
                <a:solidFill>
                  <a:schemeClr val="accent1">
                    <a:lumMod val="75000"/>
                  </a:schemeClr>
                </a:solidFill>
                <a:latin typeface="Poppins" panose="00000500000000000000" pitchFamily="2" charset="0"/>
                <a:cs typeface="Poppins" panose="00000500000000000000" pitchFamily="2" charset="0"/>
              </a:rPr>
              <a:t>emergency</a:t>
            </a:r>
            <a:r>
              <a:rPr lang="en-US" altLang="en-US" dirty="0">
                <a:solidFill>
                  <a:schemeClr val="accent1">
                    <a:lumMod val="75000"/>
                  </a:schemeClr>
                </a:solidFill>
                <a:latin typeface="Poppins" panose="00000500000000000000" pitchFamily="2" charset="0"/>
                <a:cs typeface="Poppins" panose="00000500000000000000" pitchFamily="2" charset="0"/>
              </a:rPr>
              <a:t> situations – falls, accident, injury, </a:t>
            </a:r>
            <a:r>
              <a:rPr lang="en-US" altLang="en-US" dirty="0" err="1">
                <a:solidFill>
                  <a:schemeClr val="accent1">
                    <a:lumMod val="75000"/>
                  </a:schemeClr>
                </a:solidFill>
                <a:latin typeface="Poppins" panose="00000500000000000000" pitchFamily="2" charset="0"/>
                <a:cs typeface="Poppins" panose="00000500000000000000" pitchFamily="2" charset="0"/>
              </a:rPr>
              <a:t>etc</a:t>
            </a:r>
            <a:endParaRPr lang="en-US" altLang="en-US" dirty="0">
              <a:solidFill>
                <a:schemeClr val="accent1">
                  <a:lumMod val="75000"/>
                </a:schemeClr>
              </a:solidFill>
              <a:latin typeface="Poppins" panose="00000500000000000000" pitchFamily="2" charset="0"/>
              <a:cs typeface="Poppins" panose="00000500000000000000" pitchFamily="2" charset="0"/>
            </a:endParaRPr>
          </a:p>
        </p:txBody>
      </p:sp>
      <p:sp>
        <p:nvSpPr>
          <p:cNvPr id="712" name="Google Shape;712;p40"/>
          <p:cNvSpPr txBox="1">
            <a:spLocks noGrp="1"/>
          </p:cNvSpPr>
          <p:nvPr>
            <p:ph type="subTitle" idx="4"/>
          </p:nvPr>
        </p:nvSpPr>
        <p:spPr>
          <a:xfrm>
            <a:off x="4621763" y="3075709"/>
            <a:ext cx="3809037" cy="1385455"/>
          </a:xfrm>
          <a:prstGeom prst="rect">
            <a:avLst/>
          </a:prstGeom>
        </p:spPr>
        <p:txBody>
          <a:bodyPr spcFirstLastPara="1" wrap="square" lIns="0" tIns="0" rIns="0" bIns="0" anchor="ctr" anchorCtr="0">
            <a:noAutofit/>
          </a:bodyPr>
          <a:lstStyle/>
          <a:p>
            <a:pPr algn="ctr"/>
            <a:r>
              <a:rPr lang="en-US" altLang="en-US" dirty="0">
                <a:solidFill>
                  <a:schemeClr val="accent1">
                    <a:lumMod val="50000"/>
                  </a:schemeClr>
                </a:solidFill>
                <a:latin typeface="Poppins" panose="00000500000000000000" pitchFamily="2" charset="0"/>
                <a:cs typeface="Poppins" panose="00000500000000000000" pitchFamily="2" charset="0"/>
              </a:rPr>
              <a:t>The performance of First Aid </a:t>
            </a:r>
            <a:r>
              <a:rPr lang="en-US" altLang="en-US" b="1" i="1" dirty="0">
                <a:solidFill>
                  <a:schemeClr val="accent1">
                    <a:lumMod val="50000"/>
                  </a:schemeClr>
                </a:solidFill>
                <a:latin typeface="Poppins" panose="00000500000000000000" pitchFamily="2" charset="0"/>
                <a:cs typeface="Poppins" panose="00000500000000000000" pitchFamily="2" charset="0"/>
              </a:rPr>
              <a:t>does not</a:t>
            </a:r>
            <a:r>
              <a:rPr lang="en-US" altLang="en-US" dirty="0">
                <a:solidFill>
                  <a:schemeClr val="accent1">
                    <a:lumMod val="50000"/>
                  </a:schemeClr>
                </a:solidFill>
                <a:latin typeface="Poppins" panose="00000500000000000000" pitchFamily="2" charset="0"/>
                <a:cs typeface="Poppins" panose="00000500000000000000" pitchFamily="2" charset="0"/>
              </a:rPr>
              <a:t> require an order from a legally authorized prescriber</a:t>
            </a:r>
          </a:p>
        </p:txBody>
      </p:sp>
      <p:pic>
        <p:nvPicPr>
          <p:cNvPr id="713" name="Google Shape;713;p40"/>
          <p:cNvPicPr preferRelativeResize="0"/>
          <p:nvPr/>
        </p:nvPicPr>
        <p:blipFill>
          <a:blip r:embed="rId3">
            <a:extLst>
              <a:ext uri="{837473B0-CC2E-450A-ABE3-18F120FF3D39}">
                <a1611:picAttrSrcUrl xmlns:a1611="http://schemas.microsoft.com/office/drawing/2016/11/main" r:id="rId4"/>
              </a:ext>
            </a:extLst>
          </a:blip>
          <a:srcRect/>
          <a:stretch/>
        </p:blipFill>
        <p:spPr>
          <a:xfrm>
            <a:off x="1241789" y="3006125"/>
            <a:ext cx="2375025" cy="1583350"/>
          </a:xfrm>
          <a:prstGeom prst="rect">
            <a:avLst/>
          </a:prstGeom>
          <a:noFill/>
          <a:ln>
            <a:noFill/>
          </a:ln>
        </p:spPr>
      </p:pic>
      <p:pic>
        <p:nvPicPr>
          <p:cNvPr id="714" name="Google Shape;714;p40"/>
          <p:cNvPicPr preferRelativeResize="0"/>
          <p:nvPr/>
        </p:nvPicPr>
        <p:blipFill>
          <a:blip r:embed="rId5">
            <a:extLst>
              <a:ext uri="{837473B0-CC2E-450A-ABE3-18F120FF3D39}">
                <a1611:picAttrSrcUrl xmlns:a1611="http://schemas.microsoft.com/office/drawing/2016/11/main" r:id="rId6"/>
              </a:ext>
            </a:extLst>
          </a:blip>
          <a:srcRect/>
          <a:stretch/>
        </p:blipFill>
        <p:spPr>
          <a:xfrm>
            <a:off x="5794150" y="1340988"/>
            <a:ext cx="1841102" cy="158334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5FB01-4455-4491-909D-08E771B60998}"/>
              </a:ext>
            </a:extLst>
          </p:cNvPr>
          <p:cNvSpPr>
            <a:spLocks noGrp="1"/>
          </p:cNvSpPr>
          <p:nvPr>
            <p:ph type="title"/>
          </p:nvPr>
        </p:nvSpPr>
        <p:spPr>
          <a:ln>
            <a:solidFill>
              <a:schemeClr val="accent1">
                <a:lumMod val="60000"/>
                <a:lumOff val="40000"/>
              </a:schemeClr>
            </a:solidFill>
          </a:ln>
        </p:spPr>
        <p:txBody>
          <a:bodyPr/>
          <a:lstStyle/>
          <a:p>
            <a:r>
              <a:rPr lang="en-US" altLang="en-US" dirty="0">
                <a:solidFill>
                  <a:schemeClr val="accent1">
                    <a:lumMod val="50000"/>
                  </a:schemeClr>
                </a:solidFill>
                <a:latin typeface="Poppins" panose="00000500000000000000" pitchFamily="2" charset="0"/>
                <a:cs typeface="Poppins" panose="00000500000000000000" pitchFamily="2" charset="0"/>
              </a:rPr>
              <a:t>Principles of First Aid</a:t>
            </a:r>
            <a:endParaRPr lang="en-US" dirty="0">
              <a:solidFill>
                <a:schemeClr val="accent1">
                  <a:lumMod val="50000"/>
                </a:schemeClr>
              </a:solidFill>
              <a:latin typeface="Poppins" panose="00000500000000000000" pitchFamily="2" charset="0"/>
              <a:cs typeface="Poppins" panose="00000500000000000000" pitchFamily="2" charset="0"/>
            </a:endParaRPr>
          </a:p>
        </p:txBody>
      </p:sp>
      <p:sp>
        <p:nvSpPr>
          <p:cNvPr id="3" name="Title 2">
            <a:extLst>
              <a:ext uri="{FF2B5EF4-FFF2-40B4-BE49-F238E27FC236}">
                <a16:creationId xmlns:a16="http://schemas.microsoft.com/office/drawing/2014/main" id="{E9A9A570-D6EE-4AA1-A34B-F66FDF00D689}"/>
              </a:ext>
            </a:extLst>
          </p:cNvPr>
          <p:cNvSpPr>
            <a:spLocks noGrp="1"/>
          </p:cNvSpPr>
          <p:nvPr>
            <p:ph type="title" idx="2"/>
          </p:nvPr>
        </p:nvSpPr>
        <p:spPr>
          <a:xfrm>
            <a:off x="720000" y="1181646"/>
            <a:ext cx="3432300" cy="1201335"/>
          </a:xfrm>
        </p:spPr>
        <p:txBody>
          <a:bodyPr/>
          <a:lstStyle/>
          <a:p>
            <a:pPr algn="ctr" eaLnBrk="1" hangingPunct="1">
              <a:lnSpc>
                <a:spcPct val="90000"/>
              </a:lnSpc>
            </a:pPr>
            <a:br>
              <a:rPr lang="en-US" altLang="en-US" sz="1600" dirty="0">
                <a:solidFill>
                  <a:srgbClr val="002060"/>
                </a:solidFill>
                <a:latin typeface="Times New Roman" panose="02020603050405020304" pitchFamily="18" charset="0"/>
                <a:cs typeface="Times New Roman" panose="02020603050405020304" pitchFamily="18" charset="0"/>
              </a:rPr>
            </a:br>
            <a:r>
              <a:rPr lang="en-US" altLang="en-US" sz="1600" dirty="0">
                <a:solidFill>
                  <a:srgbClr val="002060"/>
                </a:solidFill>
                <a:latin typeface="Poppins" panose="00000500000000000000" pitchFamily="2" charset="0"/>
                <a:cs typeface="Poppins" panose="00000500000000000000" pitchFamily="2" charset="0"/>
              </a:rPr>
              <a:t>The contents of First Aid kits are approved by the MAS RN/LPN.  No items included in the First Aid</a:t>
            </a:r>
            <a:br>
              <a:rPr lang="en-US" altLang="en-US" sz="1600" dirty="0">
                <a:solidFill>
                  <a:srgbClr val="002060"/>
                </a:solidFill>
                <a:latin typeface="Poppins" panose="00000500000000000000" pitchFamily="2" charset="0"/>
                <a:cs typeface="Poppins" panose="00000500000000000000" pitchFamily="2" charset="0"/>
              </a:rPr>
            </a:br>
            <a:r>
              <a:rPr lang="en-US" altLang="en-US" sz="1600" dirty="0">
                <a:solidFill>
                  <a:srgbClr val="002060"/>
                </a:solidFill>
                <a:latin typeface="Poppins" panose="00000500000000000000" pitchFamily="2" charset="0"/>
                <a:cs typeface="Poppins" panose="00000500000000000000" pitchFamily="2" charset="0"/>
              </a:rPr>
              <a:t> Kits are considered PRN medications</a:t>
            </a:r>
            <a:br>
              <a:rPr lang="en-US" altLang="en-US" dirty="0">
                <a:solidFill>
                  <a:srgbClr val="002060"/>
                </a:solidFill>
                <a:latin typeface="Poppins" panose="00000500000000000000" pitchFamily="2" charset="0"/>
                <a:cs typeface="Poppins" panose="00000500000000000000" pitchFamily="2" charset="0"/>
              </a:rPr>
            </a:br>
            <a:endParaRPr lang="en-US" dirty="0">
              <a:solidFill>
                <a:srgbClr val="002060"/>
              </a:solidFill>
              <a:latin typeface="Poppins" panose="00000500000000000000" pitchFamily="2" charset="0"/>
              <a:cs typeface="Poppins" panose="00000500000000000000" pitchFamily="2" charset="0"/>
            </a:endParaRPr>
          </a:p>
        </p:txBody>
      </p:sp>
      <p:sp>
        <p:nvSpPr>
          <p:cNvPr id="6" name="Subtitle 5">
            <a:extLst>
              <a:ext uri="{FF2B5EF4-FFF2-40B4-BE49-F238E27FC236}">
                <a16:creationId xmlns:a16="http://schemas.microsoft.com/office/drawing/2014/main" id="{5AEB6504-BB61-49D7-8370-01DE01FA3BDC}"/>
              </a:ext>
            </a:extLst>
          </p:cNvPr>
          <p:cNvSpPr>
            <a:spLocks noGrp="1"/>
          </p:cNvSpPr>
          <p:nvPr>
            <p:ph type="subTitle" idx="1"/>
          </p:nvPr>
        </p:nvSpPr>
        <p:spPr>
          <a:xfrm>
            <a:off x="4998499" y="2684243"/>
            <a:ext cx="3688361" cy="2136574"/>
          </a:xfrm>
        </p:spPr>
        <p:txBody>
          <a:bodyPr/>
          <a:lstStyle/>
          <a:p>
            <a:pPr algn="ctr"/>
            <a:endParaRPr lang="en-US" altLang="en-US" sz="1600" dirty="0">
              <a:solidFill>
                <a:schemeClr val="accent1">
                  <a:lumMod val="50000"/>
                </a:schemeClr>
              </a:solidFill>
              <a:latin typeface="Times New Roman" panose="02020603050405020304" pitchFamily="18" charset="0"/>
              <a:cs typeface="Times New Roman" panose="02020603050405020304" pitchFamily="18" charset="0"/>
            </a:endParaRPr>
          </a:p>
          <a:p>
            <a:pPr algn="ctr"/>
            <a:r>
              <a:rPr lang="en-US" altLang="en-US" sz="1600" dirty="0">
                <a:solidFill>
                  <a:schemeClr val="accent1">
                    <a:lumMod val="50000"/>
                  </a:schemeClr>
                </a:solidFill>
                <a:latin typeface="Poppins" panose="00000500000000000000" pitchFamily="2" charset="0"/>
                <a:cs typeface="Poppins" panose="00000500000000000000" pitchFamily="2" charset="0"/>
              </a:rPr>
              <a:t>Any item in the First Aid kit, including antibiotic ointments and/or anti-itch creams, may be used by the MAC Worker as directed by the MAS Nurse during First Aid training</a:t>
            </a:r>
            <a:r>
              <a:rPr lang="en-US" altLang="en-US" dirty="0">
                <a:solidFill>
                  <a:schemeClr val="accent1">
                    <a:lumMod val="50000"/>
                  </a:schemeClr>
                </a:solidFill>
                <a:latin typeface="Poppins" panose="00000500000000000000" pitchFamily="2" charset="0"/>
                <a:cs typeface="Poppins" panose="00000500000000000000" pitchFamily="2" charset="0"/>
              </a:rPr>
              <a:t>.</a:t>
            </a:r>
            <a:br>
              <a:rPr lang="en-US" altLang="en-US" dirty="0">
                <a:solidFill>
                  <a:schemeClr val="accent1">
                    <a:lumMod val="50000"/>
                  </a:schemeClr>
                </a:solidFill>
                <a:latin typeface="Poppins" panose="00000500000000000000" pitchFamily="2" charset="0"/>
                <a:cs typeface="Poppins" panose="00000500000000000000" pitchFamily="2" charset="0"/>
              </a:rPr>
            </a:br>
            <a:endParaRPr lang="en-US" dirty="0">
              <a:solidFill>
                <a:schemeClr val="accent1">
                  <a:lumMod val="50000"/>
                </a:schemeClr>
              </a:solidFill>
              <a:latin typeface="Poppins" panose="00000500000000000000" pitchFamily="2" charset="0"/>
              <a:cs typeface="Poppins" panose="00000500000000000000" pitchFamily="2" charset="0"/>
            </a:endParaRPr>
          </a:p>
          <a:p>
            <a:endParaRPr lang="en-US" dirty="0">
              <a:solidFill>
                <a:schemeClr val="accent1">
                  <a:lumMod val="50000"/>
                </a:schemeClr>
              </a:solidFill>
            </a:endParaRPr>
          </a:p>
        </p:txBody>
      </p:sp>
      <p:pic>
        <p:nvPicPr>
          <p:cNvPr id="1026" name="Picture 2">
            <a:extLst>
              <a:ext uri="{FF2B5EF4-FFF2-40B4-BE49-F238E27FC236}">
                <a16:creationId xmlns:a16="http://schemas.microsoft.com/office/drawing/2014/main" id="{539690EB-A114-4CC1-8247-45BE2083F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061" y="2264228"/>
            <a:ext cx="2998780" cy="20659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19DB376-C1F6-40D5-A6F4-E650064F27F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452382" y="1181647"/>
            <a:ext cx="2419350" cy="1502595"/>
          </a:xfrm>
          <a:prstGeom prst="rect">
            <a:avLst/>
          </a:prstGeom>
        </p:spPr>
      </p:pic>
      <p:sp>
        <p:nvSpPr>
          <p:cNvPr id="13" name="TextBox 12">
            <a:extLst>
              <a:ext uri="{FF2B5EF4-FFF2-40B4-BE49-F238E27FC236}">
                <a16:creationId xmlns:a16="http://schemas.microsoft.com/office/drawing/2014/main" id="{1D3D963D-5B18-432C-98DF-BD0D0C3EA797}"/>
              </a:ext>
            </a:extLst>
          </p:cNvPr>
          <p:cNvSpPr txBox="1"/>
          <p:nvPr/>
        </p:nvSpPr>
        <p:spPr>
          <a:xfrm>
            <a:off x="720000" y="4330181"/>
            <a:ext cx="7710800" cy="369332"/>
          </a:xfrm>
          <a:prstGeom prst="rect">
            <a:avLst/>
          </a:prstGeom>
          <a:noFill/>
        </p:spPr>
        <p:txBody>
          <a:bodyPr wrap="square" rtlCol="0">
            <a:spAutoFit/>
          </a:bodyPr>
          <a:lstStyle/>
          <a:p>
            <a:pPr algn="ctr" eaLnBrk="1" hangingPunct="1">
              <a:lnSpc>
                <a:spcPct val="90000"/>
              </a:lnSpc>
              <a:buFontTx/>
              <a:buNone/>
            </a:pPr>
            <a:r>
              <a:rPr lang="en-US" altLang="en-US" sz="2000" b="1" i="1" u="sng" dirty="0">
                <a:solidFill>
                  <a:schemeClr val="tx1">
                    <a:lumMod val="75000"/>
                  </a:schemeClr>
                </a:solidFill>
                <a:latin typeface="Poppins" panose="00000500000000000000" pitchFamily="2" charset="0"/>
                <a:cs typeface="Poppins" panose="00000500000000000000" pitchFamily="2" charset="0"/>
              </a:rPr>
              <a:t>ALWAYS BE </a:t>
            </a:r>
            <a:r>
              <a:rPr lang="en-US" altLang="en-US" sz="2000" b="1" i="1" u="sng" dirty="0">
                <a:solidFill>
                  <a:srgbClr val="FF0000"/>
                </a:solidFill>
                <a:latin typeface="Poppins" panose="00000500000000000000" pitchFamily="2" charset="0"/>
                <a:cs typeface="Poppins" panose="00000500000000000000" pitchFamily="2" charset="0"/>
              </a:rPr>
              <a:t>AWARE</a:t>
            </a:r>
            <a:r>
              <a:rPr lang="en-US" altLang="en-US" sz="2000" b="1" i="1" u="sng" dirty="0">
                <a:solidFill>
                  <a:schemeClr val="tx1">
                    <a:lumMod val="75000"/>
                  </a:schemeClr>
                </a:solidFill>
                <a:latin typeface="Poppins" panose="00000500000000000000" pitchFamily="2" charset="0"/>
                <a:cs typeface="Poppins" panose="00000500000000000000" pitchFamily="2" charset="0"/>
              </a:rPr>
              <a:t> OF ALLERGIES</a:t>
            </a:r>
            <a:r>
              <a:rPr lang="en-US" altLang="en-US" sz="2000" b="1" u="sng" dirty="0">
                <a:solidFill>
                  <a:schemeClr val="tx1">
                    <a:lumMod val="75000"/>
                  </a:schemeClr>
                </a:solidFill>
                <a:latin typeface="Poppins" panose="00000500000000000000" pitchFamily="2" charset="0"/>
                <a:cs typeface="Poppins" panose="00000500000000000000" pitchFamily="2" charset="0"/>
              </a:rPr>
              <a:t> </a:t>
            </a:r>
          </a:p>
        </p:txBody>
      </p:sp>
    </p:spTree>
    <p:extLst>
      <p:ext uri="{BB962C8B-B14F-4D97-AF65-F5344CB8AC3E}">
        <p14:creationId xmlns:p14="http://schemas.microsoft.com/office/powerpoint/2010/main" val="1316222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C3A6-0630-492C-BE00-439097BC4DCD}"/>
              </a:ext>
            </a:extLst>
          </p:cNvPr>
          <p:cNvSpPr>
            <a:spLocks noGrp="1"/>
          </p:cNvSpPr>
          <p:nvPr>
            <p:ph type="title"/>
          </p:nvPr>
        </p:nvSpPr>
        <p:spPr>
          <a:xfrm>
            <a:off x="533400" y="445025"/>
            <a:ext cx="4987636" cy="940430"/>
          </a:xfrm>
          <a:ln>
            <a:solidFill>
              <a:schemeClr val="accent1">
                <a:lumMod val="75000"/>
              </a:schemeClr>
            </a:solidFill>
          </a:ln>
        </p:spPr>
        <p:txBody>
          <a:bodyPr/>
          <a:lstStyle/>
          <a:p>
            <a:pPr algn="ctr"/>
            <a:r>
              <a:rPr lang="en-US" altLang="en-US" dirty="0">
                <a:solidFill>
                  <a:schemeClr val="accent1">
                    <a:lumMod val="50000"/>
                  </a:schemeClr>
                </a:solidFill>
                <a:latin typeface="Poppins" panose="00000500000000000000" pitchFamily="2" charset="0"/>
                <a:cs typeface="Poppins" panose="00000500000000000000" pitchFamily="2" charset="0"/>
              </a:rPr>
              <a:t>Principles of First Aid</a:t>
            </a:r>
            <a:endParaRPr lang="en-US" dirty="0">
              <a:solidFill>
                <a:schemeClr val="accent1">
                  <a:lumMod val="50000"/>
                </a:schemeClr>
              </a:solidFill>
              <a:latin typeface="Poppins" panose="00000500000000000000" pitchFamily="2" charset="0"/>
              <a:cs typeface="Poppins" panose="00000500000000000000" pitchFamily="2" charset="0"/>
            </a:endParaRPr>
          </a:p>
        </p:txBody>
      </p:sp>
      <p:sp>
        <p:nvSpPr>
          <p:cNvPr id="3" name="Title 2">
            <a:extLst>
              <a:ext uri="{FF2B5EF4-FFF2-40B4-BE49-F238E27FC236}">
                <a16:creationId xmlns:a16="http://schemas.microsoft.com/office/drawing/2014/main" id="{E3CDFAB6-3716-4BA3-B089-27F967F8E224}"/>
              </a:ext>
            </a:extLst>
          </p:cNvPr>
          <p:cNvSpPr>
            <a:spLocks noGrp="1"/>
          </p:cNvSpPr>
          <p:nvPr>
            <p:ph type="title" idx="2"/>
          </p:nvPr>
        </p:nvSpPr>
        <p:spPr>
          <a:xfrm rot="21181947">
            <a:off x="5436445" y="1708625"/>
            <a:ext cx="2730523" cy="496966"/>
          </a:xfrm>
        </p:spPr>
        <p:txBody>
          <a:bodyPr/>
          <a:lstStyle/>
          <a:p>
            <a:pPr algn="ctr"/>
            <a:r>
              <a:rPr lang="en-US" dirty="0">
                <a:solidFill>
                  <a:schemeClr val="accent2">
                    <a:lumMod val="75000"/>
                  </a:schemeClr>
                </a:solidFill>
                <a:latin typeface="Poppins" panose="00000500000000000000" pitchFamily="2" charset="0"/>
                <a:cs typeface="Poppins" panose="00000500000000000000" pitchFamily="2" charset="0"/>
              </a:rPr>
              <a:t>From this</a:t>
            </a:r>
          </a:p>
        </p:txBody>
      </p:sp>
      <p:sp>
        <p:nvSpPr>
          <p:cNvPr id="5" name="Subtitle 4">
            <a:extLst>
              <a:ext uri="{FF2B5EF4-FFF2-40B4-BE49-F238E27FC236}">
                <a16:creationId xmlns:a16="http://schemas.microsoft.com/office/drawing/2014/main" id="{F9D9A661-267A-47A7-A56D-15B4B4184339}"/>
              </a:ext>
            </a:extLst>
          </p:cNvPr>
          <p:cNvSpPr>
            <a:spLocks noGrp="1"/>
          </p:cNvSpPr>
          <p:nvPr>
            <p:ph type="subTitle" idx="1"/>
          </p:nvPr>
        </p:nvSpPr>
        <p:spPr>
          <a:xfrm>
            <a:off x="451340" y="1544845"/>
            <a:ext cx="4987635" cy="2753830"/>
          </a:xfrm>
        </p:spPr>
        <p:txBody>
          <a:bodyPr/>
          <a:lstStyle/>
          <a:p>
            <a:pPr algn="ctr"/>
            <a:r>
              <a:rPr lang="en-US" altLang="en-US" dirty="0">
                <a:solidFill>
                  <a:schemeClr val="accent1">
                    <a:lumMod val="50000"/>
                  </a:schemeClr>
                </a:solidFill>
                <a:latin typeface="Poppins" panose="00000500000000000000" pitchFamily="2" charset="0"/>
                <a:cs typeface="Poppins" panose="00000500000000000000" pitchFamily="2" charset="0"/>
              </a:rPr>
              <a:t>Anytime the principles of First Aid are used, some CHANGE in the status has occurred for the person served.  Report </a:t>
            </a:r>
            <a:r>
              <a:rPr lang="en-US" altLang="en-US" b="1" i="1" dirty="0">
                <a:solidFill>
                  <a:schemeClr val="accent1">
                    <a:lumMod val="50000"/>
                  </a:schemeClr>
                </a:solidFill>
                <a:latin typeface="Poppins" panose="00000500000000000000" pitchFamily="2" charset="0"/>
                <a:cs typeface="Poppins" panose="00000500000000000000" pitchFamily="2" charset="0"/>
              </a:rPr>
              <a:t>all changes</a:t>
            </a:r>
            <a:r>
              <a:rPr lang="en-US" altLang="en-US" dirty="0">
                <a:solidFill>
                  <a:schemeClr val="accent1">
                    <a:lumMod val="50000"/>
                  </a:schemeClr>
                </a:solidFill>
                <a:latin typeface="Poppins" panose="00000500000000000000" pitchFamily="2" charset="0"/>
                <a:cs typeface="Poppins" panose="00000500000000000000" pitchFamily="2" charset="0"/>
              </a:rPr>
              <a:t> in status to your MAS Nurse </a:t>
            </a:r>
            <a:r>
              <a:rPr lang="en-US" altLang="en-US" b="1" u="sng" dirty="0">
                <a:solidFill>
                  <a:srgbClr val="FF0000"/>
                </a:solidFill>
                <a:latin typeface="Poppins" panose="00000500000000000000" pitchFamily="2" charset="0"/>
                <a:cs typeface="Poppins" panose="00000500000000000000" pitchFamily="2" charset="0"/>
              </a:rPr>
              <a:t>A</a:t>
            </a:r>
            <a:r>
              <a:rPr lang="en-US" altLang="en-US" b="1" u="sng" dirty="0">
                <a:solidFill>
                  <a:schemeClr val="accent4">
                    <a:lumMod val="60000"/>
                    <a:lumOff val="40000"/>
                  </a:schemeClr>
                </a:solidFill>
                <a:latin typeface="Poppins" panose="00000500000000000000" pitchFamily="2" charset="0"/>
                <a:cs typeface="Poppins" panose="00000500000000000000" pitchFamily="2" charset="0"/>
              </a:rPr>
              <a:t>S</a:t>
            </a:r>
            <a:r>
              <a:rPr lang="en-US" altLang="en-US" b="1" u="sng" dirty="0">
                <a:solidFill>
                  <a:schemeClr val="accent1">
                    <a:lumMod val="50000"/>
                  </a:schemeClr>
                </a:solidFill>
                <a:latin typeface="Poppins" panose="00000500000000000000" pitchFamily="2" charset="0"/>
                <a:cs typeface="Poppins" panose="00000500000000000000" pitchFamily="2" charset="0"/>
              </a:rPr>
              <a:t>A</a:t>
            </a:r>
            <a:r>
              <a:rPr lang="en-US" altLang="en-US" b="1" u="sng" dirty="0">
                <a:solidFill>
                  <a:schemeClr val="accent6">
                    <a:lumMod val="60000"/>
                    <a:lumOff val="40000"/>
                  </a:schemeClr>
                </a:solidFill>
                <a:latin typeface="Poppins" panose="00000500000000000000" pitchFamily="2" charset="0"/>
                <a:cs typeface="Poppins" panose="00000500000000000000" pitchFamily="2" charset="0"/>
              </a:rPr>
              <a:t>P</a:t>
            </a:r>
            <a:r>
              <a:rPr lang="en-US" altLang="en-US" dirty="0">
                <a:solidFill>
                  <a:schemeClr val="accent1">
                    <a:lumMod val="50000"/>
                  </a:schemeClr>
                </a:solidFill>
                <a:latin typeface="Poppins" panose="00000500000000000000" pitchFamily="2" charset="0"/>
                <a:cs typeface="Poppins" panose="00000500000000000000" pitchFamily="2" charset="0"/>
              </a:rPr>
              <a:t>. </a:t>
            </a:r>
          </a:p>
          <a:p>
            <a:pPr algn="ctr"/>
            <a:r>
              <a:rPr lang="en-US" altLang="en-US" dirty="0">
                <a:solidFill>
                  <a:schemeClr val="accent1">
                    <a:lumMod val="50000"/>
                  </a:schemeClr>
                </a:solidFill>
                <a:latin typeface="Poppins" panose="00000500000000000000" pitchFamily="2" charset="0"/>
                <a:cs typeface="Poppins" panose="00000500000000000000" pitchFamily="2" charset="0"/>
              </a:rPr>
              <a:t> Call “911” as directed and/or in accordance with the agency policy </a:t>
            </a:r>
          </a:p>
          <a:p>
            <a:endParaRPr lang="en-US" dirty="0"/>
          </a:p>
        </p:txBody>
      </p:sp>
      <p:sp>
        <p:nvSpPr>
          <p:cNvPr id="6" name="Subtitle 5">
            <a:extLst>
              <a:ext uri="{FF2B5EF4-FFF2-40B4-BE49-F238E27FC236}">
                <a16:creationId xmlns:a16="http://schemas.microsoft.com/office/drawing/2014/main" id="{2BA0C9BE-3D27-479A-BB9B-7B0F2B3D0E76}"/>
              </a:ext>
            </a:extLst>
          </p:cNvPr>
          <p:cNvSpPr>
            <a:spLocks noGrp="1"/>
          </p:cNvSpPr>
          <p:nvPr>
            <p:ph type="subTitle" idx="4"/>
          </p:nvPr>
        </p:nvSpPr>
        <p:spPr>
          <a:xfrm>
            <a:off x="6007893" y="4121728"/>
            <a:ext cx="2547259" cy="443345"/>
          </a:xfrm>
        </p:spPr>
        <p:txBody>
          <a:bodyPr/>
          <a:lstStyle/>
          <a:p>
            <a:pPr algn="ctr"/>
            <a:r>
              <a:rPr lang="en-US" sz="2000" dirty="0">
                <a:solidFill>
                  <a:schemeClr val="accent1">
                    <a:lumMod val="75000"/>
                  </a:schemeClr>
                </a:solidFill>
                <a:latin typeface="Poppins" panose="00000500000000000000" pitchFamily="2" charset="0"/>
                <a:cs typeface="Poppins" panose="00000500000000000000" pitchFamily="2" charset="0"/>
              </a:rPr>
              <a:t>To this</a:t>
            </a:r>
          </a:p>
        </p:txBody>
      </p:sp>
      <p:pic>
        <p:nvPicPr>
          <p:cNvPr id="8" name="Picture 7" descr="A picture containing clipart&#10;&#10;Description automatically generated">
            <a:extLst>
              <a:ext uri="{FF2B5EF4-FFF2-40B4-BE49-F238E27FC236}">
                <a16:creationId xmlns:a16="http://schemas.microsoft.com/office/drawing/2014/main" id="{CE6917E0-B397-4F5F-9B49-46CDCBB0420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586569" y="385712"/>
            <a:ext cx="1780203" cy="1417077"/>
          </a:xfrm>
          <a:prstGeom prst="rect">
            <a:avLst/>
          </a:prstGeom>
        </p:spPr>
      </p:pic>
      <p:pic>
        <p:nvPicPr>
          <p:cNvPr id="11" name="Picture 10">
            <a:extLst>
              <a:ext uri="{FF2B5EF4-FFF2-40B4-BE49-F238E27FC236}">
                <a16:creationId xmlns:a16="http://schemas.microsoft.com/office/drawing/2014/main" id="{7D9F40E9-701C-4EB7-889B-C221D121BEF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365081" y="2401965"/>
            <a:ext cx="2190071" cy="1777129"/>
          </a:xfrm>
          <a:prstGeom prst="rect">
            <a:avLst/>
          </a:prstGeom>
        </p:spPr>
      </p:pic>
    </p:spTree>
    <p:extLst>
      <p:ext uri="{BB962C8B-B14F-4D97-AF65-F5344CB8AC3E}">
        <p14:creationId xmlns:p14="http://schemas.microsoft.com/office/powerpoint/2010/main" val="1344719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7A5B-1EFF-4EEC-ACC1-9A338DB90B29}"/>
              </a:ext>
            </a:extLst>
          </p:cNvPr>
          <p:cNvSpPr>
            <a:spLocks noGrp="1"/>
          </p:cNvSpPr>
          <p:nvPr>
            <p:ph type="title"/>
          </p:nvPr>
        </p:nvSpPr>
        <p:spPr>
          <a:ln>
            <a:solidFill>
              <a:schemeClr val="accent1">
                <a:lumMod val="75000"/>
              </a:schemeClr>
            </a:solidFill>
          </a:ln>
        </p:spPr>
        <p:txBody>
          <a:bodyPr/>
          <a:lstStyle/>
          <a:p>
            <a:pPr algn="ctr"/>
            <a:r>
              <a:rPr lang="en-US" altLang="en-US" dirty="0">
                <a:solidFill>
                  <a:schemeClr val="accent1">
                    <a:lumMod val="75000"/>
                  </a:schemeClr>
                </a:solidFill>
                <a:latin typeface="Poppins" panose="00000500000000000000" pitchFamily="2" charset="0"/>
                <a:cs typeface="Poppins" panose="00000500000000000000" pitchFamily="2" charset="0"/>
              </a:rPr>
              <a:t>Principles of First Aid</a:t>
            </a:r>
            <a:endParaRPr lang="en-US" dirty="0">
              <a:solidFill>
                <a:schemeClr val="accent1">
                  <a:lumMod val="75000"/>
                </a:schemeClr>
              </a:solidFill>
              <a:latin typeface="Poppins" panose="00000500000000000000" pitchFamily="2" charset="0"/>
              <a:cs typeface="Poppins" panose="00000500000000000000" pitchFamily="2" charset="0"/>
            </a:endParaRPr>
          </a:p>
        </p:txBody>
      </p:sp>
      <p:sp>
        <p:nvSpPr>
          <p:cNvPr id="3" name="Title 2">
            <a:extLst>
              <a:ext uri="{FF2B5EF4-FFF2-40B4-BE49-F238E27FC236}">
                <a16:creationId xmlns:a16="http://schemas.microsoft.com/office/drawing/2014/main" id="{4E7E4BC7-CB8E-421E-B3D1-62C12AF45D6E}"/>
              </a:ext>
            </a:extLst>
          </p:cNvPr>
          <p:cNvSpPr>
            <a:spLocks noGrp="1"/>
          </p:cNvSpPr>
          <p:nvPr>
            <p:ph type="title" idx="2"/>
          </p:nvPr>
        </p:nvSpPr>
        <p:spPr>
          <a:xfrm>
            <a:off x="1046018" y="1204382"/>
            <a:ext cx="5280137" cy="856568"/>
          </a:xfrm>
        </p:spPr>
        <p:txBody>
          <a:bodyPr/>
          <a:lstStyle/>
          <a:p>
            <a:pPr algn="ctr"/>
            <a:r>
              <a:rPr lang="en-US" altLang="en-US" dirty="0">
                <a:solidFill>
                  <a:schemeClr val="accent1">
                    <a:lumMod val="50000"/>
                  </a:schemeClr>
                </a:solidFill>
                <a:latin typeface="Poppins" panose="00000500000000000000" pitchFamily="2" charset="0"/>
                <a:cs typeface="Poppins" panose="00000500000000000000" pitchFamily="2" charset="0"/>
              </a:rPr>
              <a:t>When a fall, accident, illness or injury occurs, DO NOT LEAVE THE PERSON ALONE</a:t>
            </a:r>
            <a:br>
              <a:rPr lang="en-US" altLang="en-US" dirty="0">
                <a:solidFill>
                  <a:schemeClr val="accent1">
                    <a:lumMod val="50000"/>
                  </a:schemeClr>
                </a:solidFill>
                <a:latin typeface="Poppins" panose="00000500000000000000" pitchFamily="2" charset="0"/>
                <a:cs typeface="Poppins" panose="00000500000000000000" pitchFamily="2" charset="0"/>
              </a:rPr>
            </a:br>
            <a:endParaRPr lang="en-US" dirty="0">
              <a:solidFill>
                <a:schemeClr val="accent1">
                  <a:lumMod val="50000"/>
                </a:schemeClr>
              </a:solidFill>
              <a:latin typeface="Poppins" panose="00000500000000000000" pitchFamily="2" charset="0"/>
              <a:cs typeface="Poppins" panose="00000500000000000000" pitchFamily="2" charset="0"/>
            </a:endParaRPr>
          </a:p>
        </p:txBody>
      </p:sp>
      <p:sp>
        <p:nvSpPr>
          <p:cNvPr id="4" name="Title 3">
            <a:extLst>
              <a:ext uri="{FF2B5EF4-FFF2-40B4-BE49-F238E27FC236}">
                <a16:creationId xmlns:a16="http://schemas.microsoft.com/office/drawing/2014/main" id="{78119CFC-7DE6-424E-A489-B9F59E3FED7B}"/>
              </a:ext>
            </a:extLst>
          </p:cNvPr>
          <p:cNvSpPr>
            <a:spLocks noGrp="1"/>
          </p:cNvSpPr>
          <p:nvPr>
            <p:ph type="title" idx="3"/>
          </p:nvPr>
        </p:nvSpPr>
        <p:spPr>
          <a:xfrm>
            <a:off x="650430" y="2928550"/>
            <a:ext cx="5759540" cy="639726"/>
          </a:xfrm>
        </p:spPr>
        <p:txBody>
          <a:bodyPr/>
          <a:lstStyle/>
          <a:p>
            <a:pPr algn="ctr"/>
            <a:br>
              <a:rPr lang="en-US" altLang="en-US" dirty="0">
                <a:solidFill>
                  <a:schemeClr val="accent2">
                    <a:lumMod val="75000"/>
                  </a:schemeClr>
                </a:solidFill>
                <a:latin typeface="Times New Roman" panose="02020603050405020304" pitchFamily="18" charset="0"/>
                <a:cs typeface="Times New Roman" panose="02020603050405020304" pitchFamily="18" charset="0"/>
              </a:rPr>
            </a:br>
            <a:r>
              <a:rPr lang="en-US" altLang="en-US" dirty="0">
                <a:solidFill>
                  <a:srgbClr val="FF0000"/>
                </a:solidFill>
                <a:latin typeface="Poppins" panose="00000500000000000000" pitchFamily="2" charset="0"/>
                <a:cs typeface="Poppins" panose="00000500000000000000" pitchFamily="2" charset="0"/>
              </a:rPr>
              <a:t>Never attempt skills that exceed your training</a:t>
            </a:r>
            <a:br>
              <a:rPr lang="en-US" altLang="en-US" dirty="0">
                <a:solidFill>
                  <a:schemeClr val="accent2">
                    <a:lumMod val="75000"/>
                  </a:schemeClr>
                </a:solidFill>
                <a:latin typeface="Times New Roman" panose="02020603050405020304" pitchFamily="18" charset="0"/>
                <a:cs typeface="Times New Roman" panose="02020603050405020304" pitchFamily="18" charset="0"/>
              </a:rPr>
            </a:br>
            <a:endParaRPr lang="en-US"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Subtitle 4">
            <a:extLst>
              <a:ext uri="{FF2B5EF4-FFF2-40B4-BE49-F238E27FC236}">
                <a16:creationId xmlns:a16="http://schemas.microsoft.com/office/drawing/2014/main" id="{3118795A-D47E-46B4-B0A7-A898AB9E8D96}"/>
              </a:ext>
            </a:extLst>
          </p:cNvPr>
          <p:cNvSpPr>
            <a:spLocks noGrp="1"/>
          </p:cNvSpPr>
          <p:nvPr>
            <p:ph type="subTitle" idx="1"/>
          </p:nvPr>
        </p:nvSpPr>
        <p:spPr>
          <a:xfrm>
            <a:off x="1597093" y="3638451"/>
            <a:ext cx="3668700" cy="708600"/>
          </a:xfrm>
        </p:spPr>
        <p:txBody>
          <a:bodyPr/>
          <a:lstStyle/>
          <a:p>
            <a:endParaRPr lang="en-US" altLang="en-US" b="1" dirty="0">
              <a:solidFill>
                <a:schemeClr val="tx1">
                  <a:lumMod val="75000"/>
                </a:schemeClr>
              </a:solidFill>
              <a:latin typeface="Times New Roman" panose="02020603050405020304" pitchFamily="18" charset="0"/>
              <a:cs typeface="Times New Roman" panose="02020603050405020304" pitchFamily="18" charset="0"/>
            </a:endParaRPr>
          </a:p>
          <a:p>
            <a:pPr algn="ctr"/>
            <a:r>
              <a:rPr lang="en-US" altLang="en-US" b="1" dirty="0">
                <a:solidFill>
                  <a:schemeClr val="tx1">
                    <a:lumMod val="75000"/>
                  </a:schemeClr>
                </a:solidFill>
                <a:latin typeface="Times New Roman" panose="02020603050405020304" pitchFamily="18" charset="0"/>
                <a:cs typeface="Times New Roman" panose="02020603050405020304" pitchFamily="18" charset="0"/>
              </a:rPr>
              <a:t> DO NOT </a:t>
            </a:r>
            <a:r>
              <a:rPr lang="en-US" altLang="en-US" dirty="0">
                <a:solidFill>
                  <a:schemeClr val="tx1">
                    <a:lumMod val="75000"/>
                  </a:schemeClr>
                </a:solidFill>
                <a:latin typeface="Times New Roman" panose="02020603050405020304" pitchFamily="18" charset="0"/>
                <a:cs typeface="Times New Roman" panose="02020603050405020304" pitchFamily="18" charset="0"/>
              </a:rPr>
              <a:t>move the person if they cannot move without assistance</a:t>
            </a:r>
          </a:p>
          <a:p>
            <a:endParaRPr lang="en-US" dirty="0">
              <a:latin typeface="Times New Roman" panose="02020603050405020304" pitchFamily="18" charset="0"/>
              <a:cs typeface="Times New Roman" panose="02020603050405020304" pitchFamily="18" charset="0"/>
            </a:endParaRPr>
          </a:p>
        </p:txBody>
      </p:sp>
      <p:sp>
        <p:nvSpPr>
          <p:cNvPr id="6" name="Subtitle 5">
            <a:extLst>
              <a:ext uri="{FF2B5EF4-FFF2-40B4-BE49-F238E27FC236}">
                <a16:creationId xmlns:a16="http://schemas.microsoft.com/office/drawing/2014/main" id="{1FDA9377-E996-408E-BF7E-35D3D337B27B}"/>
              </a:ext>
            </a:extLst>
          </p:cNvPr>
          <p:cNvSpPr>
            <a:spLocks noGrp="1"/>
          </p:cNvSpPr>
          <p:nvPr>
            <p:ph type="subTitle" idx="4"/>
          </p:nvPr>
        </p:nvSpPr>
        <p:spPr>
          <a:xfrm>
            <a:off x="2734031" y="2149775"/>
            <a:ext cx="3915585" cy="932776"/>
          </a:xfrm>
        </p:spPr>
        <p:txBody>
          <a:bodyPr/>
          <a:lstStyle/>
          <a:p>
            <a:pPr algn="ctr"/>
            <a:r>
              <a:rPr lang="en-US" altLang="en-US" sz="2400" b="1" dirty="0">
                <a:solidFill>
                  <a:schemeClr val="accent1">
                    <a:lumMod val="50000"/>
                  </a:schemeClr>
                </a:solidFill>
                <a:latin typeface="Poppins" panose="00000500000000000000" pitchFamily="2" charset="0"/>
                <a:ea typeface="PMingLiU-ExtB" panose="02020500000000000000" pitchFamily="18" charset="-120"/>
                <a:cs typeface="Poppins" panose="00000500000000000000" pitchFamily="2" charset="0"/>
              </a:rPr>
              <a:t>ALWAYS NOTE THE TIME</a:t>
            </a:r>
          </a:p>
          <a:p>
            <a:endParaRPr lang="en-US" dirty="0"/>
          </a:p>
        </p:txBody>
      </p:sp>
      <p:pic>
        <p:nvPicPr>
          <p:cNvPr id="12" name="Picture 11">
            <a:extLst>
              <a:ext uri="{FF2B5EF4-FFF2-40B4-BE49-F238E27FC236}">
                <a16:creationId xmlns:a16="http://schemas.microsoft.com/office/drawing/2014/main" id="{0D0706FD-BC42-44EB-AE77-06384FD0D0A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799273" y="2060950"/>
            <a:ext cx="1021601" cy="1021601"/>
          </a:xfrm>
          <a:prstGeom prst="rect">
            <a:avLst/>
          </a:prstGeom>
        </p:spPr>
      </p:pic>
      <p:pic>
        <p:nvPicPr>
          <p:cNvPr id="18" name="Google Shape;714;p40">
            <a:extLst>
              <a:ext uri="{FF2B5EF4-FFF2-40B4-BE49-F238E27FC236}">
                <a16:creationId xmlns:a16="http://schemas.microsoft.com/office/drawing/2014/main" id="{9F24CFED-3CC6-4A38-93B8-4B2843A803AA}"/>
              </a:ext>
            </a:extLst>
          </p:cNvPr>
          <p:cNvPicPr preferRelativeResize="0"/>
          <p:nvPr/>
        </p:nvPicPr>
        <p:blipFill>
          <a:blip r:embed="rId4">
            <a:extLst>
              <a:ext uri="{837473B0-CC2E-450A-ABE3-18F120FF3D39}">
                <a1611:picAttrSrcUrl xmlns:a1611="http://schemas.microsoft.com/office/drawing/2016/11/main" r:id="rId5"/>
              </a:ext>
            </a:extLst>
          </a:blip>
          <a:srcRect/>
          <a:stretch/>
        </p:blipFill>
        <p:spPr>
          <a:xfrm>
            <a:off x="6726783" y="275417"/>
            <a:ext cx="1841102" cy="1583348"/>
          </a:xfrm>
          <a:prstGeom prst="rect">
            <a:avLst/>
          </a:prstGeom>
          <a:noFill/>
          <a:ln>
            <a:noFill/>
          </a:ln>
        </p:spPr>
      </p:pic>
      <p:pic>
        <p:nvPicPr>
          <p:cNvPr id="7" name="Picture 6">
            <a:extLst>
              <a:ext uri="{FF2B5EF4-FFF2-40B4-BE49-F238E27FC236}">
                <a16:creationId xmlns:a16="http://schemas.microsoft.com/office/drawing/2014/main" id="{BCB64C80-C728-A9D3-8F8D-58B8964E05E8}"/>
              </a:ext>
            </a:extLst>
          </p:cNvPr>
          <p:cNvPicPr>
            <a:picLocks noChangeAspect="1"/>
          </p:cNvPicPr>
          <p:nvPr/>
        </p:nvPicPr>
        <p:blipFill>
          <a:blip r:embed="rId6"/>
          <a:stretch>
            <a:fillRect/>
          </a:stretch>
        </p:blipFill>
        <p:spPr>
          <a:xfrm>
            <a:off x="7155834" y="2215257"/>
            <a:ext cx="1428911" cy="1504659"/>
          </a:xfrm>
          <a:prstGeom prst="rect">
            <a:avLst/>
          </a:prstGeom>
        </p:spPr>
      </p:pic>
      <p:pic>
        <p:nvPicPr>
          <p:cNvPr id="8" name="Picture 7">
            <a:extLst>
              <a:ext uri="{FF2B5EF4-FFF2-40B4-BE49-F238E27FC236}">
                <a16:creationId xmlns:a16="http://schemas.microsoft.com/office/drawing/2014/main" id="{E5D1F4A7-785B-4223-01ED-C2709A8D6B6C}"/>
              </a:ext>
            </a:extLst>
          </p:cNvPr>
          <p:cNvPicPr>
            <a:picLocks noChangeAspect="1"/>
          </p:cNvPicPr>
          <p:nvPr/>
        </p:nvPicPr>
        <p:blipFill>
          <a:blip r:embed="rId7">
            <a:alphaModFix amt="85000"/>
          </a:blip>
          <a:stretch>
            <a:fillRect/>
          </a:stretch>
        </p:blipFill>
        <p:spPr>
          <a:xfrm>
            <a:off x="5368636" y="4010257"/>
            <a:ext cx="2178271" cy="994541"/>
          </a:xfrm>
          <a:prstGeom prst="rect">
            <a:avLst/>
          </a:prstGeom>
        </p:spPr>
      </p:pic>
      <p:pic>
        <p:nvPicPr>
          <p:cNvPr id="9" name="Picture 8">
            <a:extLst>
              <a:ext uri="{FF2B5EF4-FFF2-40B4-BE49-F238E27FC236}">
                <a16:creationId xmlns:a16="http://schemas.microsoft.com/office/drawing/2014/main" id="{DC8CC168-B724-FCD2-E255-05BCD099B3A8}"/>
              </a:ext>
            </a:extLst>
          </p:cNvPr>
          <p:cNvPicPr>
            <a:picLocks noChangeAspect="1"/>
          </p:cNvPicPr>
          <p:nvPr/>
        </p:nvPicPr>
        <p:blipFill>
          <a:blip r:embed="rId8">
            <a:alphaModFix amt="20000"/>
          </a:blip>
          <a:stretch>
            <a:fillRect/>
          </a:stretch>
        </p:blipFill>
        <p:spPr>
          <a:xfrm>
            <a:off x="5888182" y="3818415"/>
            <a:ext cx="1304758" cy="1049668"/>
          </a:xfrm>
          <a:prstGeom prst="rect">
            <a:avLst/>
          </a:prstGeom>
        </p:spPr>
      </p:pic>
      <p:sp>
        <p:nvSpPr>
          <p:cNvPr id="10" name="TextBox 9">
            <a:extLst>
              <a:ext uri="{FF2B5EF4-FFF2-40B4-BE49-F238E27FC236}">
                <a16:creationId xmlns:a16="http://schemas.microsoft.com/office/drawing/2014/main" id="{4DF17256-0072-3ADF-4EB8-E5C889D0B0B4}"/>
              </a:ext>
            </a:extLst>
          </p:cNvPr>
          <p:cNvSpPr txBox="1"/>
          <p:nvPr/>
        </p:nvSpPr>
        <p:spPr>
          <a:xfrm>
            <a:off x="650430" y="4347051"/>
            <a:ext cx="4600443" cy="369332"/>
          </a:xfrm>
          <a:prstGeom prst="rect">
            <a:avLst/>
          </a:prstGeom>
          <a:noFill/>
        </p:spPr>
        <p:txBody>
          <a:bodyPr wrap="square" rtlCol="0">
            <a:spAutoFit/>
          </a:bodyPr>
          <a:lstStyle/>
          <a:p>
            <a:r>
              <a:rPr lang="en-US" b="1" dirty="0">
                <a:solidFill>
                  <a:schemeClr val="accent1">
                    <a:lumMod val="50000"/>
                  </a:schemeClr>
                </a:solidFill>
                <a:latin typeface="Poppins" panose="00000500000000000000" pitchFamily="2" charset="0"/>
                <a:cs typeface="Poppins" panose="00000500000000000000" pitchFamily="2" charset="0"/>
              </a:rPr>
              <a:t>When in doubt call your MAS Nurse!!!</a:t>
            </a:r>
          </a:p>
        </p:txBody>
      </p:sp>
    </p:spTree>
    <p:extLst>
      <p:ext uri="{BB962C8B-B14F-4D97-AF65-F5344CB8AC3E}">
        <p14:creationId xmlns:p14="http://schemas.microsoft.com/office/powerpoint/2010/main" val="3743495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F7B32-8136-40E5-AD48-1A57FE58C6EE}"/>
              </a:ext>
            </a:extLst>
          </p:cNvPr>
          <p:cNvSpPr>
            <a:spLocks noGrp="1"/>
          </p:cNvSpPr>
          <p:nvPr>
            <p:ph type="title"/>
          </p:nvPr>
        </p:nvSpPr>
        <p:spPr>
          <a:xfrm>
            <a:off x="381000" y="445025"/>
            <a:ext cx="5058000" cy="572700"/>
          </a:xfrm>
          <a:ln>
            <a:solidFill>
              <a:schemeClr val="accent1">
                <a:lumMod val="50000"/>
              </a:schemeClr>
            </a:solidFill>
          </a:ln>
        </p:spPr>
        <p:txBody>
          <a:bodyPr/>
          <a:lstStyle/>
          <a:p>
            <a:pPr algn="ctr"/>
            <a:r>
              <a:rPr lang="en-US" altLang="en-US" sz="3600" dirty="0">
                <a:solidFill>
                  <a:schemeClr val="accent1">
                    <a:lumMod val="75000"/>
                  </a:schemeClr>
                </a:solidFill>
                <a:latin typeface="Poppins" panose="00000500000000000000" pitchFamily="2" charset="0"/>
                <a:cs typeface="Poppins" panose="00000500000000000000" pitchFamily="2" charset="0"/>
              </a:rPr>
              <a:t>Principles of First Aid</a:t>
            </a:r>
            <a:endParaRPr lang="en-US" sz="3600" dirty="0">
              <a:solidFill>
                <a:schemeClr val="accent1">
                  <a:lumMod val="75000"/>
                </a:schemeClr>
              </a:solidFill>
              <a:latin typeface="Poppins" panose="00000500000000000000" pitchFamily="2" charset="0"/>
              <a:cs typeface="Poppins" panose="00000500000000000000" pitchFamily="2" charset="0"/>
            </a:endParaRPr>
          </a:p>
        </p:txBody>
      </p:sp>
      <p:sp>
        <p:nvSpPr>
          <p:cNvPr id="3" name="Title 2">
            <a:extLst>
              <a:ext uri="{FF2B5EF4-FFF2-40B4-BE49-F238E27FC236}">
                <a16:creationId xmlns:a16="http://schemas.microsoft.com/office/drawing/2014/main" id="{257DB185-2A89-4901-80DF-10B30D0FAE2C}"/>
              </a:ext>
            </a:extLst>
          </p:cNvPr>
          <p:cNvSpPr>
            <a:spLocks noGrp="1"/>
          </p:cNvSpPr>
          <p:nvPr>
            <p:ph type="title" idx="2"/>
          </p:nvPr>
        </p:nvSpPr>
        <p:spPr>
          <a:xfrm>
            <a:off x="1770275" y="945502"/>
            <a:ext cx="3668700" cy="672273"/>
          </a:xfrm>
        </p:spPr>
        <p:txBody>
          <a:bodyPr/>
          <a:lstStyle/>
          <a:p>
            <a:pPr algn="ctr"/>
            <a:br>
              <a:rPr lang="en-US" altLang="en-US" b="1" dirty="0">
                <a:latin typeface="Times New Roman" panose="02020603050405020304" pitchFamily="18" charset="0"/>
                <a:cs typeface="Times New Roman" panose="02020603050405020304" pitchFamily="18" charset="0"/>
              </a:rPr>
            </a:br>
            <a:r>
              <a:rPr lang="en-US" altLang="en-US" b="1" dirty="0">
                <a:solidFill>
                  <a:schemeClr val="accent1">
                    <a:lumMod val="50000"/>
                  </a:schemeClr>
                </a:solidFill>
                <a:latin typeface="Times New Roman" panose="02020603050405020304" pitchFamily="18" charset="0"/>
                <a:cs typeface="Times New Roman" panose="02020603050405020304" pitchFamily="18" charset="0"/>
              </a:rPr>
              <a:t>Minor Cuts or Abrasions (scraps)</a:t>
            </a:r>
            <a:br>
              <a:rPr lang="en-US" altLang="en-US" dirty="0">
                <a:solidFill>
                  <a:schemeClr val="accent1">
                    <a:lumMod val="50000"/>
                  </a:schemeClr>
                </a:solidFill>
              </a:rPr>
            </a:br>
            <a:endParaRPr lang="en-US" dirty="0">
              <a:solidFill>
                <a:schemeClr val="accent1">
                  <a:lumMod val="50000"/>
                </a:schemeClr>
              </a:solidFill>
            </a:endParaRPr>
          </a:p>
        </p:txBody>
      </p:sp>
      <p:sp>
        <p:nvSpPr>
          <p:cNvPr id="6" name="Subtitle 5">
            <a:extLst>
              <a:ext uri="{FF2B5EF4-FFF2-40B4-BE49-F238E27FC236}">
                <a16:creationId xmlns:a16="http://schemas.microsoft.com/office/drawing/2014/main" id="{3CEF10EC-740A-430D-9224-1AC6A5E62D76}"/>
              </a:ext>
            </a:extLst>
          </p:cNvPr>
          <p:cNvSpPr>
            <a:spLocks noGrp="1"/>
          </p:cNvSpPr>
          <p:nvPr>
            <p:ph type="subTitle" idx="1"/>
          </p:nvPr>
        </p:nvSpPr>
        <p:spPr>
          <a:xfrm>
            <a:off x="547396" y="1518202"/>
            <a:ext cx="5113175" cy="3283953"/>
          </a:xfrm>
        </p:spPr>
        <p:txBody>
          <a:bodyPr/>
          <a:lstStyle/>
          <a:p>
            <a:pPr algn="ctr" eaLnBrk="1" hangingPunct="1">
              <a:lnSpc>
                <a:spcPct val="80000"/>
              </a:lnSpc>
            </a:pPr>
            <a:r>
              <a:rPr lang="en-US" altLang="en-US" dirty="0">
                <a:solidFill>
                  <a:schemeClr val="accent2">
                    <a:lumMod val="75000"/>
                  </a:schemeClr>
                </a:solidFill>
                <a:latin typeface="Poppins" panose="00000500000000000000" pitchFamily="2" charset="0"/>
                <a:cs typeface="Poppins" panose="00000500000000000000" pitchFamily="2" charset="0"/>
              </a:rPr>
              <a:t>Gently wash area with soap and water</a:t>
            </a:r>
          </a:p>
          <a:p>
            <a:pPr algn="ctr" eaLnBrk="1" hangingPunct="1">
              <a:lnSpc>
                <a:spcPct val="80000"/>
              </a:lnSpc>
            </a:pPr>
            <a:endParaRPr lang="en-US" altLang="en-US" dirty="0">
              <a:solidFill>
                <a:schemeClr val="accent2">
                  <a:lumMod val="75000"/>
                </a:schemeClr>
              </a:solidFill>
              <a:latin typeface="Poppins" panose="00000500000000000000" pitchFamily="2" charset="0"/>
              <a:cs typeface="Poppins" panose="00000500000000000000" pitchFamily="2" charset="0"/>
            </a:endParaRPr>
          </a:p>
          <a:p>
            <a:pPr algn="ctr" eaLnBrk="1" hangingPunct="1">
              <a:lnSpc>
                <a:spcPct val="80000"/>
              </a:lnSpc>
            </a:pPr>
            <a:r>
              <a:rPr lang="en-US" altLang="en-US" dirty="0">
                <a:solidFill>
                  <a:schemeClr val="accent2">
                    <a:lumMod val="75000"/>
                  </a:schemeClr>
                </a:solidFill>
                <a:latin typeface="Poppins" panose="00000500000000000000" pitchFamily="2" charset="0"/>
                <a:cs typeface="Poppins" panose="00000500000000000000" pitchFamily="2" charset="0"/>
              </a:rPr>
              <a:t>Use a clean gauze pad to pat dry</a:t>
            </a:r>
          </a:p>
          <a:p>
            <a:pPr algn="ctr" eaLnBrk="1" hangingPunct="1">
              <a:lnSpc>
                <a:spcPct val="80000"/>
              </a:lnSpc>
            </a:pPr>
            <a:endParaRPr lang="en-US" altLang="en-US" dirty="0">
              <a:solidFill>
                <a:schemeClr val="accent2">
                  <a:lumMod val="75000"/>
                </a:schemeClr>
              </a:solidFill>
              <a:latin typeface="Poppins" panose="00000500000000000000" pitchFamily="2" charset="0"/>
              <a:cs typeface="Poppins" panose="00000500000000000000" pitchFamily="2" charset="0"/>
            </a:endParaRPr>
          </a:p>
          <a:p>
            <a:pPr algn="ctr" eaLnBrk="1" hangingPunct="1">
              <a:lnSpc>
                <a:spcPct val="80000"/>
              </a:lnSpc>
            </a:pPr>
            <a:r>
              <a:rPr lang="en-US" altLang="en-US" dirty="0">
                <a:solidFill>
                  <a:schemeClr val="accent2">
                    <a:lumMod val="75000"/>
                  </a:schemeClr>
                </a:solidFill>
                <a:latin typeface="Poppins" panose="00000500000000000000" pitchFamily="2" charset="0"/>
                <a:cs typeface="Poppins" panose="00000500000000000000" pitchFamily="2" charset="0"/>
              </a:rPr>
              <a:t>If bleeding is present, apply pressure for at least 2-3 minutes</a:t>
            </a:r>
          </a:p>
          <a:p>
            <a:pPr algn="ctr" eaLnBrk="1" hangingPunct="1">
              <a:lnSpc>
                <a:spcPct val="80000"/>
              </a:lnSpc>
            </a:pPr>
            <a:endParaRPr lang="en-US" altLang="en-US" dirty="0">
              <a:solidFill>
                <a:schemeClr val="accent2">
                  <a:lumMod val="75000"/>
                </a:schemeClr>
              </a:solidFill>
              <a:latin typeface="Poppins" panose="00000500000000000000" pitchFamily="2" charset="0"/>
              <a:cs typeface="Poppins" panose="00000500000000000000" pitchFamily="2" charset="0"/>
            </a:endParaRPr>
          </a:p>
          <a:p>
            <a:pPr algn="ctr" eaLnBrk="1" hangingPunct="1">
              <a:lnSpc>
                <a:spcPct val="80000"/>
              </a:lnSpc>
            </a:pPr>
            <a:r>
              <a:rPr lang="en-US" altLang="en-US" dirty="0">
                <a:solidFill>
                  <a:schemeClr val="accent2">
                    <a:lumMod val="75000"/>
                  </a:schemeClr>
                </a:solidFill>
                <a:latin typeface="Poppins" panose="00000500000000000000" pitchFamily="2" charset="0"/>
                <a:cs typeface="Poppins" panose="00000500000000000000" pitchFamily="2" charset="0"/>
              </a:rPr>
              <a:t>Apply antibiotic ointment from First Aid Kit as appropriate (CHECK MAR FOR ALLERGIES)</a:t>
            </a:r>
          </a:p>
          <a:p>
            <a:pPr algn="ctr" eaLnBrk="1" hangingPunct="1">
              <a:lnSpc>
                <a:spcPct val="80000"/>
              </a:lnSpc>
            </a:pPr>
            <a:endParaRPr lang="en-US" altLang="en-US" dirty="0">
              <a:solidFill>
                <a:schemeClr val="accent2">
                  <a:lumMod val="75000"/>
                </a:schemeClr>
              </a:solidFill>
              <a:latin typeface="Poppins" panose="00000500000000000000" pitchFamily="2" charset="0"/>
              <a:cs typeface="Poppins" panose="00000500000000000000" pitchFamily="2" charset="0"/>
            </a:endParaRPr>
          </a:p>
          <a:p>
            <a:pPr algn="ctr" eaLnBrk="1" hangingPunct="1">
              <a:lnSpc>
                <a:spcPct val="80000"/>
              </a:lnSpc>
            </a:pPr>
            <a:r>
              <a:rPr lang="en-US" altLang="en-US" dirty="0">
                <a:solidFill>
                  <a:schemeClr val="accent2">
                    <a:lumMod val="75000"/>
                  </a:schemeClr>
                </a:solidFill>
                <a:latin typeface="Poppins" panose="00000500000000000000" pitchFamily="2" charset="0"/>
                <a:cs typeface="Poppins" panose="00000500000000000000" pitchFamily="2" charset="0"/>
              </a:rPr>
              <a:t>Cover with band aid/bandage</a:t>
            </a:r>
          </a:p>
          <a:p>
            <a:pPr algn="ctr" eaLnBrk="1" hangingPunct="1">
              <a:lnSpc>
                <a:spcPct val="80000"/>
              </a:lnSpc>
            </a:pPr>
            <a:endParaRPr lang="en-US" altLang="en-US" dirty="0">
              <a:solidFill>
                <a:schemeClr val="accent2">
                  <a:lumMod val="75000"/>
                </a:schemeClr>
              </a:solidFill>
              <a:latin typeface="Poppins" panose="00000500000000000000" pitchFamily="2" charset="0"/>
              <a:cs typeface="Poppins" panose="00000500000000000000" pitchFamily="2" charset="0"/>
            </a:endParaRPr>
          </a:p>
          <a:p>
            <a:pPr algn="ctr" eaLnBrk="1" hangingPunct="1">
              <a:lnSpc>
                <a:spcPct val="80000"/>
              </a:lnSpc>
            </a:pPr>
            <a:r>
              <a:rPr lang="en-US" altLang="en-US" dirty="0">
                <a:solidFill>
                  <a:schemeClr val="accent2">
                    <a:lumMod val="75000"/>
                  </a:schemeClr>
                </a:solidFill>
                <a:latin typeface="Poppins" panose="00000500000000000000" pitchFamily="2" charset="0"/>
                <a:cs typeface="Poppins" panose="00000500000000000000" pitchFamily="2" charset="0"/>
              </a:rPr>
              <a:t>Contact MAS Nurse</a:t>
            </a:r>
            <a:endParaRPr lang="en-US" dirty="0">
              <a:solidFill>
                <a:schemeClr val="accent2">
                  <a:lumMod val="75000"/>
                </a:schemeClr>
              </a:solidFill>
              <a:latin typeface="Poppins" panose="00000500000000000000" pitchFamily="2" charset="0"/>
              <a:cs typeface="Poppins" panose="00000500000000000000" pitchFamily="2" charset="0"/>
            </a:endParaRPr>
          </a:p>
        </p:txBody>
      </p:sp>
      <p:pic>
        <p:nvPicPr>
          <p:cNvPr id="2050" name="Picture 2" descr="79 Spiral Bandage Illustrations &amp;amp; Clip Art - iStock">
            <a:extLst>
              <a:ext uri="{FF2B5EF4-FFF2-40B4-BE49-F238E27FC236}">
                <a16:creationId xmlns:a16="http://schemas.microsoft.com/office/drawing/2014/main" id="{80D9D53E-8C04-45ED-8673-279CA8902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708" y="665110"/>
            <a:ext cx="2936033" cy="3027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1131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C18D-F234-4AB2-8A2A-6D549FC3C62A}"/>
              </a:ext>
            </a:extLst>
          </p:cNvPr>
          <p:cNvSpPr>
            <a:spLocks noGrp="1"/>
          </p:cNvSpPr>
          <p:nvPr>
            <p:ph type="title"/>
          </p:nvPr>
        </p:nvSpPr>
        <p:spPr>
          <a:xfrm>
            <a:off x="380999" y="242455"/>
            <a:ext cx="5929745" cy="775270"/>
          </a:xfrm>
          <a:ln>
            <a:solidFill>
              <a:schemeClr val="accent1">
                <a:lumMod val="75000"/>
              </a:schemeClr>
            </a:solidFill>
          </a:ln>
        </p:spPr>
        <p:txBody>
          <a:bodyPr/>
          <a:lstStyle/>
          <a:p>
            <a:pPr algn="ctr"/>
            <a:r>
              <a:rPr lang="en-US" altLang="en-US" sz="3600" dirty="0">
                <a:solidFill>
                  <a:schemeClr val="accent1">
                    <a:lumMod val="75000"/>
                  </a:schemeClr>
                </a:solidFill>
                <a:latin typeface="Poppins" panose="00000500000000000000" pitchFamily="2" charset="0"/>
                <a:cs typeface="Poppins" panose="00000500000000000000" pitchFamily="2" charset="0"/>
              </a:rPr>
              <a:t>Principles of First Aid</a:t>
            </a:r>
            <a:endParaRPr lang="en-US" sz="3600" dirty="0">
              <a:solidFill>
                <a:schemeClr val="accent1">
                  <a:lumMod val="75000"/>
                </a:schemeClr>
              </a:solidFill>
              <a:latin typeface="Poppins" panose="00000500000000000000" pitchFamily="2" charset="0"/>
              <a:cs typeface="Poppins" panose="00000500000000000000" pitchFamily="2" charset="0"/>
            </a:endParaRPr>
          </a:p>
        </p:txBody>
      </p:sp>
      <p:sp>
        <p:nvSpPr>
          <p:cNvPr id="3" name="Title 2">
            <a:extLst>
              <a:ext uri="{FF2B5EF4-FFF2-40B4-BE49-F238E27FC236}">
                <a16:creationId xmlns:a16="http://schemas.microsoft.com/office/drawing/2014/main" id="{C9386B8B-1E02-451F-A93F-1A8D6362FE61}"/>
              </a:ext>
            </a:extLst>
          </p:cNvPr>
          <p:cNvSpPr>
            <a:spLocks noGrp="1"/>
          </p:cNvSpPr>
          <p:nvPr>
            <p:ph type="title" idx="2"/>
          </p:nvPr>
        </p:nvSpPr>
        <p:spPr>
          <a:xfrm>
            <a:off x="471055" y="939282"/>
            <a:ext cx="4967920" cy="521593"/>
          </a:xfrm>
        </p:spPr>
        <p:txBody>
          <a:bodyPr/>
          <a:lstStyle/>
          <a:p>
            <a:pPr algn="ctr"/>
            <a:br>
              <a:rPr lang="en-US" altLang="en-US" dirty="0">
                <a:latin typeface="Times New Roman" panose="02020603050405020304" pitchFamily="18" charset="0"/>
                <a:cs typeface="Times New Roman" panose="02020603050405020304" pitchFamily="18" charset="0"/>
              </a:rPr>
            </a:br>
            <a:r>
              <a:rPr lang="en-US" altLang="en-US" b="1" dirty="0">
                <a:solidFill>
                  <a:schemeClr val="accent1">
                    <a:lumMod val="50000"/>
                  </a:schemeClr>
                </a:solidFill>
                <a:latin typeface="Poppins" panose="00000500000000000000" pitchFamily="2" charset="0"/>
                <a:cs typeface="Poppins" panose="00000500000000000000" pitchFamily="2" charset="0"/>
              </a:rPr>
              <a:t>Common Situations</a:t>
            </a:r>
            <a:br>
              <a:rPr lang="en-US" altLang="en-US" dirty="0">
                <a:latin typeface="Poppins" panose="00000500000000000000" pitchFamily="2" charset="0"/>
                <a:cs typeface="Poppins" panose="00000500000000000000" pitchFamily="2" charset="0"/>
              </a:rPr>
            </a:br>
            <a:endParaRPr lang="en-US" dirty="0">
              <a:latin typeface="Poppins" panose="00000500000000000000" pitchFamily="2" charset="0"/>
              <a:cs typeface="Poppins" panose="00000500000000000000" pitchFamily="2" charset="0"/>
            </a:endParaRPr>
          </a:p>
        </p:txBody>
      </p:sp>
      <p:sp>
        <p:nvSpPr>
          <p:cNvPr id="4" name="Title 3">
            <a:extLst>
              <a:ext uri="{FF2B5EF4-FFF2-40B4-BE49-F238E27FC236}">
                <a16:creationId xmlns:a16="http://schemas.microsoft.com/office/drawing/2014/main" id="{5D0F2E73-AB55-454A-B317-EB770F5D1802}"/>
              </a:ext>
            </a:extLst>
          </p:cNvPr>
          <p:cNvSpPr>
            <a:spLocks noGrp="1"/>
          </p:cNvSpPr>
          <p:nvPr>
            <p:ph type="title" idx="3"/>
          </p:nvPr>
        </p:nvSpPr>
        <p:spPr>
          <a:xfrm>
            <a:off x="1018310" y="1460875"/>
            <a:ext cx="4420666" cy="3191990"/>
          </a:xfrm>
        </p:spPr>
        <p:txBody>
          <a:bodyPr/>
          <a:lstStyle/>
          <a:p>
            <a:pPr algn="ctr" eaLnBrk="1" hangingPunct="1">
              <a:lnSpc>
                <a:spcPct val="90000"/>
              </a:lnSpc>
            </a:pPr>
            <a:r>
              <a:rPr lang="en-US" altLang="en-US" sz="1600" dirty="0">
                <a:solidFill>
                  <a:schemeClr val="accent2">
                    <a:lumMod val="75000"/>
                  </a:schemeClr>
                </a:solidFill>
                <a:latin typeface="Poppins" panose="00000500000000000000" pitchFamily="2" charset="0"/>
                <a:cs typeface="Poppins" panose="00000500000000000000" pitchFamily="2" charset="0"/>
              </a:rPr>
              <a:t>Can happen without warning</a:t>
            </a:r>
            <a:br>
              <a:rPr lang="en-US" altLang="en-US" sz="1600" dirty="0">
                <a:solidFill>
                  <a:schemeClr val="accent2">
                    <a:lumMod val="75000"/>
                  </a:schemeClr>
                </a:solidFill>
                <a:latin typeface="Poppins" panose="00000500000000000000" pitchFamily="2" charset="0"/>
                <a:cs typeface="Poppins" panose="00000500000000000000" pitchFamily="2" charset="0"/>
              </a:rPr>
            </a:br>
            <a:br>
              <a:rPr lang="en-US" altLang="en-US" sz="1600" dirty="0">
                <a:solidFill>
                  <a:schemeClr val="accent2">
                    <a:lumMod val="75000"/>
                  </a:schemeClr>
                </a:solidFill>
                <a:latin typeface="Poppins" panose="00000500000000000000" pitchFamily="2" charset="0"/>
                <a:cs typeface="Poppins" panose="00000500000000000000" pitchFamily="2" charset="0"/>
              </a:rPr>
            </a:br>
            <a:r>
              <a:rPr lang="en-US" altLang="en-US" sz="1600" dirty="0">
                <a:solidFill>
                  <a:schemeClr val="accent2">
                    <a:lumMod val="75000"/>
                  </a:schemeClr>
                </a:solidFill>
                <a:latin typeface="Poppins" panose="00000500000000000000" pitchFamily="2" charset="0"/>
                <a:cs typeface="Poppins" panose="00000500000000000000" pitchFamily="2" charset="0"/>
              </a:rPr>
              <a:t>Help person to sit down </a:t>
            </a:r>
            <a:br>
              <a:rPr lang="en-US" altLang="en-US" sz="1600" dirty="0">
                <a:solidFill>
                  <a:schemeClr val="accent2">
                    <a:lumMod val="75000"/>
                  </a:schemeClr>
                </a:solidFill>
                <a:latin typeface="Poppins" panose="00000500000000000000" pitchFamily="2" charset="0"/>
                <a:cs typeface="Poppins" panose="00000500000000000000" pitchFamily="2" charset="0"/>
              </a:rPr>
            </a:br>
            <a:br>
              <a:rPr lang="en-US" altLang="en-US" sz="1600" dirty="0">
                <a:solidFill>
                  <a:schemeClr val="accent2">
                    <a:lumMod val="75000"/>
                  </a:schemeClr>
                </a:solidFill>
                <a:latin typeface="Poppins" panose="00000500000000000000" pitchFamily="2" charset="0"/>
                <a:cs typeface="Poppins" panose="00000500000000000000" pitchFamily="2" charset="0"/>
              </a:rPr>
            </a:br>
            <a:r>
              <a:rPr lang="en-US" altLang="en-US" sz="1600" dirty="0">
                <a:solidFill>
                  <a:schemeClr val="accent2">
                    <a:lumMod val="75000"/>
                  </a:schemeClr>
                </a:solidFill>
                <a:latin typeface="Poppins" panose="00000500000000000000" pitchFamily="2" charset="0"/>
                <a:cs typeface="Poppins" panose="00000500000000000000" pitchFamily="2" charset="0"/>
              </a:rPr>
              <a:t>Have person lean FORWARD not backward</a:t>
            </a:r>
            <a:br>
              <a:rPr lang="en-US" altLang="en-US" sz="1600" dirty="0">
                <a:solidFill>
                  <a:schemeClr val="accent2">
                    <a:lumMod val="75000"/>
                  </a:schemeClr>
                </a:solidFill>
                <a:latin typeface="Poppins" panose="00000500000000000000" pitchFamily="2" charset="0"/>
                <a:cs typeface="Poppins" panose="00000500000000000000" pitchFamily="2" charset="0"/>
              </a:rPr>
            </a:br>
            <a:br>
              <a:rPr lang="en-US" altLang="en-US" sz="1600" dirty="0">
                <a:solidFill>
                  <a:schemeClr val="accent2">
                    <a:lumMod val="75000"/>
                  </a:schemeClr>
                </a:solidFill>
                <a:latin typeface="Poppins" panose="00000500000000000000" pitchFamily="2" charset="0"/>
                <a:cs typeface="Poppins" panose="00000500000000000000" pitchFamily="2" charset="0"/>
              </a:rPr>
            </a:br>
            <a:r>
              <a:rPr lang="en-US" altLang="en-US" sz="1600" dirty="0">
                <a:solidFill>
                  <a:schemeClr val="accent2">
                    <a:lumMod val="75000"/>
                  </a:schemeClr>
                </a:solidFill>
                <a:latin typeface="Poppins" panose="00000500000000000000" pitchFamily="2" charset="0"/>
                <a:cs typeface="Poppins" panose="00000500000000000000" pitchFamily="2" charset="0"/>
              </a:rPr>
              <a:t>Pinch sides of nose for at least 5 minutes</a:t>
            </a:r>
            <a:br>
              <a:rPr lang="en-US" altLang="en-US" sz="1600" dirty="0">
                <a:solidFill>
                  <a:schemeClr val="accent2">
                    <a:lumMod val="75000"/>
                  </a:schemeClr>
                </a:solidFill>
                <a:latin typeface="Poppins" panose="00000500000000000000" pitchFamily="2" charset="0"/>
                <a:cs typeface="Poppins" panose="00000500000000000000" pitchFamily="2" charset="0"/>
              </a:rPr>
            </a:br>
            <a:br>
              <a:rPr lang="en-US" altLang="en-US" sz="1600" dirty="0">
                <a:solidFill>
                  <a:schemeClr val="accent2">
                    <a:lumMod val="75000"/>
                  </a:schemeClr>
                </a:solidFill>
                <a:latin typeface="Poppins" panose="00000500000000000000" pitchFamily="2" charset="0"/>
                <a:cs typeface="Poppins" panose="00000500000000000000" pitchFamily="2" charset="0"/>
              </a:rPr>
            </a:br>
            <a:r>
              <a:rPr lang="en-US" altLang="en-US" sz="1600" dirty="0">
                <a:solidFill>
                  <a:schemeClr val="accent2">
                    <a:lumMod val="75000"/>
                  </a:schemeClr>
                </a:solidFill>
                <a:latin typeface="Poppins" panose="00000500000000000000" pitchFamily="2" charset="0"/>
                <a:cs typeface="Poppins" panose="00000500000000000000" pitchFamily="2" charset="0"/>
              </a:rPr>
              <a:t>Ask person to breathe through mouth</a:t>
            </a:r>
            <a:br>
              <a:rPr lang="en-US" altLang="en-US" sz="1600" dirty="0">
                <a:solidFill>
                  <a:schemeClr val="accent2">
                    <a:lumMod val="75000"/>
                  </a:schemeClr>
                </a:solidFill>
                <a:latin typeface="Poppins" panose="00000500000000000000" pitchFamily="2" charset="0"/>
                <a:cs typeface="Poppins" panose="00000500000000000000" pitchFamily="2" charset="0"/>
              </a:rPr>
            </a:br>
            <a:br>
              <a:rPr lang="en-US" altLang="en-US" sz="1600" dirty="0">
                <a:solidFill>
                  <a:schemeClr val="accent2">
                    <a:lumMod val="75000"/>
                  </a:schemeClr>
                </a:solidFill>
                <a:latin typeface="Poppins" panose="00000500000000000000" pitchFamily="2" charset="0"/>
                <a:cs typeface="Poppins" panose="00000500000000000000" pitchFamily="2" charset="0"/>
              </a:rPr>
            </a:br>
            <a:r>
              <a:rPr lang="en-US" altLang="en-US" sz="1600" dirty="0">
                <a:solidFill>
                  <a:schemeClr val="accent2">
                    <a:lumMod val="75000"/>
                  </a:schemeClr>
                </a:solidFill>
                <a:latin typeface="Poppins" panose="00000500000000000000" pitchFamily="2" charset="0"/>
                <a:cs typeface="Poppins" panose="00000500000000000000" pitchFamily="2" charset="0"/>
              </a:rPr>
              <a:t>Ask person not to blow nose</a:t>
            </a:r>
            <a:br>
              <a:rPr lang="en-US" altLang="en-US" sz="1600" dirty="0">
                <a:solidFill>
                  <a:schemeClr val="accent2">
                    <a:lumMod val="75000"/>
                  </a:schemeClr>
                </a:solidFill>
                <a:latin typeface="Poppins" panose="00000500000000000000" pitchFamily="2" charset="0"/>
                <a:cs typeface="Poppins" panose="00000500000000000000" pitchFamily="2" charset="0"/>
              </a:rPr>
            </a:br>
            <a:br>
              <a:rPr lang="en-US" altLang="en-US" sz="1600" dirty="0">
                <a:solidFill>
                  <a:schemeClr val="accent2">
                    <a:lumMod val="75000"/>
                  </a:schemeClr>
                </a:solidFill>
                <a:latin typeface="Poppins" panose="00000500000000000000" pitchFamily="2" charset="0"/>
                <a:cs typeface="Poppins" panose="00000500000000000000" pitchFamily="2" charset="0"/>
              </a:rPr>
            </a:br>
            <a:r>
              <a:rPr lang="en-US" altLang="en-US" sz="1600" dirty="0">
                <a:solidFill>
                  <a:schemeClr val="accent2">
                    <a:lumMod val="75000"/>
                  </a:schemeClr>
                </a:solidFill>
                <a:latin typeface="Poppins" panose="00000500000000000000" pitchFamily="2" charset="0"/>
                <a:cs typeface="Poppins" panose="00000500000000000000" pitchFamily="2" charset="0"/>
              </a:rPr>
              <a:t>Contact MAS Nurse</a:t>
            </a:r>
            <a:endParaRPr lang="en-US" sz="1600" dirty="0">
              <a:solidFill>
                <a:schemeClr val="accent2">
                  <a:lumMod val="75000"/>
                </a:schemeClr>
              </a:solidFill>
              <a:latin typeface="Poppins" panose="00000500000000000000" pitchFamily="2" charset="0"/>
              <a:cs typeface="Poppins" panose="00000500000000000000" pitchFamily="2" charset="0"/>
            </a:endParaRPr>
          </a:p>
        </p:txBody>
      </p:sp>
      <p:sp>
        <p:nvSpPr>
          <p:cNvPr id="6" name="Subtitle 5">
            <a:extLst>
              <a:ext uri="{FF2B5EF4-FFF2-40B4-BE49-F238E27FC236}">
                <a16:creationId xmlns:a16="http://schemas.microsoft.com/office/drawing/2014/main" id="{150D2E55-4FEF-423A-A427-74C6D0AF3DE8}"/>
              </a:ext>
            </a:extLst>
          </p:cNvPr>
          <p:cNvSpPr>
            <a:spLocks noGrp="1"/>
          </p:cNvSpPr>
          <p:nvPr>
            <p:ph type="subTitle" idx="1"/>
          </p:nvPr>
        </p:nvSpPr>
        <p:spPr>
          <a:xfrm>
            <a:off x="471055" y="1200539"/>
            <a:ext cx="609600" cy="3452326"/>
          </a:xfrm>
        </p:spPr>
        <p:txBody>
          <a:bodyPr/>
          <a:lstStyle/>
          <a:p>
            <a:r>
              <a:rPr lang="en-US" altLang="en-US" sz="2000" b="1" dirty="0">
                <a:solidFill>
                  <a:schemeClr val="accent1">
                    <a:lumMod val="50000"/>
                  </a:schemeClr>
                </a:solidFill>
                <a:latin typeface="Times New Roman" panose="02020603050405020304" pitchFamily="18" charset="0"/>
                <a:cs typeface="Times New Roman" panose="02020603050405020304" pitchFamily="18" charset="0"/>
              </a:rPr>
              <a:t>N</a:t>
            </a:r>
          </a:p>
          <a:p>
            <a:r>
              <a:rPr lang="en-US" altLang="en-US" sz="2000" b="1" dirty="0">
                <a:solidFill>
                  <a:schemeClr val="accent1">
                    <a:lumMod val="50000"/>
                  </a:schemeClr>
                </a:solidFill>
                <a:latin typeface="Times New Roman" panose="02020603050405020304" pitchFamily="18" charset="0"/>
                <a:cs typeface="Times New Roman" panose="02020603050405020304" pitchFamily="18" charset="0"/>
              </a:rPr>
              <a:t>O</a:t>
            </a:r>
          </a:p>
          <a:p>
            <a:r>
              <a:rPr lang="en-US" altLang="en-US" sz="2000" b="1" dirty="0">
                <a:solidFill>
                  <a:schemeClr val="accent1">
                    <a:lumMod val="50000"/>
                  </a:schemeClr>
                </a:solidFill>
                <a:latin typeface="Times New Roman" panose="02020603050405020304" pitchFamily="18" charset="0"/>
                <a:cs typeface="Times New Roman" panose="02020603050405020304" pitchFamily="18" charset="0"/>
              </a:rPr>
              <a:t>S</a:t>
            </a:r>
          </a:p>
          <a:p>
            <a:r>
              <a:rPr lang="en-US" altLang="en-US" sz="2000" b="1" dirty="0">
                <a:solidFill>
                  <a:schemeClr val="accent1">
                    <a:lumMod val="50000"/>
                  </a:schemeClr>
                </a:solidFill>
                <a:latin typeface="Times New Roman" panose="02020603050405020304" pitchFamily="18" charset="0"/>
                <a:cs typeface="Times New Roman" panose="02020603050405020304" pitchFamily="18" charset="0"/>
              </a:rPr>
              <a:t>E</a:t>
            </a:r>
          </a:p>
          <a:p>
            <a:r>
              <a:rPr lang="en-US" altLang="en-US" sz="2000" b="1" dirty="0">
                <a:solidFill>
                  <a:schemeClr val="accent1">
                    <a:lumMod val="50000"/>
                  </a:schemeClr>
                </a:solidFill>
                <a:latin typeface="Times New Roman" panose="02020603050405020304" pitchFamily="18" charset="0"/>
                <a:cs typeface="Times New Roman" panose="02020603050405020304" pitchFamily="18" charset="0"/>
              </a:rPr>
              <a:t>B</a:t>
            </a:r>
          </a:p>
          <a:p>
            <a:r>
              <a:rPr lang="en-US" altLang="en-US" sz="2000" b="1" dirty="0">
                <a:solidFill>
                  <a:schemeClr val="accent1">
                    <a:lumMod val="50000"/>
                  </a:schemeClr>
                </a:solidFill>
                <a:latin typeface="Times New Roman" panose="02020603050405020304" pitchFamily="18" charset="0"/>
                <a:cs typeface="Times New Roman" panose="02020603050405020304" pitchFamily="18" charset="0"/>
              </a:rPr>
              <a:t>L</a:t>
            </a:r>
          </a:p>
          <a:p>
            <a:r>
              <a:rPr lang="en-US" altLang="en-US" sz="2000" b="1" dirty="0">
                <a:solidFill>
                  <a:schemeClr val="accent1">
                    <a:lumMod val="50000"/>
                  </a:schemeClr>
                </a:solidFill>
                <a:latin typeface="Times New Roman" panose="02020603050405020304" pitchFamily="18" charset="0"/>
                <a:cs typeface="Times New Roman" panose="02020603050405020304" pitchFamily="18" charset="0"/>
              </a:rPr>
              <a:t>E</a:t>
            </a:r>
          </a:p>
          <a:p>
            <a:r>
              <a:rPr lang="en-US" altLang="en-US" sz="2000" b="1" dirty="0">
                <a:solidFill>
                  <a:schemeClr val="accent1">
                    <a:lumMod val="50000"/>
                  </a:schemeClr>
                </a:solidFill>
                <a:latin typeface="Times New Roman" panose="02020603050405020304" pitchFamily="18" charset="0"/>
                <a:cs typeface="Times New Roman" panose="02020603050405020304" pitchFamily="18" charset="0"/>
              </a:rPr>
              <a:t>E</a:t>
            </a:r>
          </a:p>
          <a:p>
            <a:r>
              <a:rPr lang="en-US" altLang="en-US" sz="2000" b="1" dirty="0">
                <a:solidFill>
                  <a:schemeClr val="accent1">
                    <a:lumMod val="50000"/>
                  </a:schemeClr>
                </a:solidFill>
                <a:latin typeface="Times New Roman" panose="02020603050405020304" pitchFamily="18" charset="0"/>
                <a:cs typeface="Times New Roman" panose="02020603050405020304" pitchFamily="18" charset="0"/>
              </a:rPr>
              <a:t>D</a:t>
            </a:r>
          </a:p>
          <a:p>
            <a:endParaRPr lang="en-US" dirty="0"/>
          </a:p>
        </p:txBody>
      </p:sp>
      <p:pic>
        <p:nvPicPr>
          <p:cNvPr id="1026" name="Picture 2" descr="Nosebleeds (for Parents) - Nemours">
            <a:extLst>
              <a:ext uri="{FF2B5EF4-FFF2-40B4-BE49-F238E27FC236}">
                <a16:creationId xmlns:a16="http://schemas.microsoft.com/office/drawing/2014/main" id="{5949F61B-727B-45A5-890A-2A3D210993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86"/>
          <a:stretch/>
        </p:blipFill>
        <p:spPr bwMode="auto">
          <a:xfrm>
            <a:off x="5438975" y="1673290"/>
            <a:ext cx="3012298" cy="286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021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9F915-F65A-40F3-95D3-41C9B1FFE15F}"/>
              </a:ext>
            </a:extLst>
          </p:cNvPr>
          <p:cNvSpPr>
            <a:spLocks noGrp="1"/>
          </p:cNvSpPr>
          <p:nvPr>
            <p:ph type="title"/>
          </p:nvPr>
        </p:nvSpPr>
        <p:spPr>
          <a:xfrm>
            <a:off x="401783" y="445025"/>
            <a:ext cx="5681776" cy="572700"/>
          </a:xfrm>
          <a:ln>
            <a:solidFill>
              <a:schemeClr val="accent1">
                <a:lumMod val="50000"/>
              </a:schemeClr>
            </a:solidFill>
          </a:ln>
        </p:spPr>
        <p:txBody>
          <a:bodyPr/>
          <a:lstStyle/>
          <a:p>
            <a:pPr algn="ctr"/>
            <a:r>
              <a:rPr lang="en-US" altLang="en-US" sz="3600" dirty="0">
                <a:solidFill>
                  <a:schemeClr val="accent1">
                    <a:lumMod val="75000"/>
                  </a:schemeClr>
                </a:solidFill>
                <a:latin typeface="Poppins" panose="00000500000000000000" pitchFamily="2" charset="0"/>
                <a:cs typeface="Poppins" panose="00000500000000000000" pitchFamily="2" charset="0"/>
              </a:rPr>
              <a:t>Principles of First Aid</a:t>
            </a:r>
            <a:endParaRPr lang="en-US" sz="3600" dirty="0">
              <a:solidFill>
                <a:schemeClr val="accent1">
                  <a:lumMod val="75000"/>
                </a:schemeClr>
              </a:solidFill>
              <a:latin typeface="Poppins" panose="00000500000000000000" pitchFamily="2" charset="0"/>
              <a:cs typeface="Poppins" panose="00000500000000000000" pitchFamily="2" charset="0"/>
            </a:endParaRPr>
          </a:p>
        </p:txBody>
      </p:sp>
      <p:sp>
        <p:nvSpPr>
          <p:cNvPr id="3" name="Title 2">
            <a:extLst>
              <a:ext uri="{FF2B5EF4-FFF2-40B4-BE49-F238E27FC236}">
                <a16:creationId xmlns:a16="http://schemas.microsoft.com/office/drawing/2014/main" id="{8BD11987-9D4F-4A9A-B2AE-09312B60055D}"/>
              </a:ext>
            </a:extLst>
          </p:cNvPr>
          <p:cNvSpPr>
            <a:spLocks noGrp="1"/>
          </p:cNvSpPr>
          <p:nvPr>
            <p:ph type="title" idx="2"/>
          </p:nvPr>
        </p:nvSpPr>
        <p:spPr>
          <a:xfrm>
            <a:off x="528735" y="1088571"/>
            <a:ext cx="783771" cy="3558074"/>
          </a:xfrm>
        </p:spPr>
        <p:txBody>
          <a:bodyPr/>
          <a:lstStyle/>
          <a:p>
            <a:pPr algn="ctr"/>
            <a:r>
              <a:rPr lang="en-US" altLang="en-US" sz="3600" b="1" dirty="0">
                <a:solidFill>
                  <a:schemeClr val="accent1">
                    <a:lumMod val="50000"/>
                  </a:schemeClr>
                </a:solidFill>
                <a:latin typeface="Poppins" panose="00000500000000000000" pitchFamily="2" charset="0"/>
                <a:cs typeface="Poppins" panose="00000500000000000000" pitchFamily="2" charset="0"/>
              </a:rPr>
              <a:t>B</a:t>
            </a:r>
            <a:br>
              <a:rPr lang="en-US" altLang="en-US" sz="3600" b="1" dirty="0">
                <a:solidFill>
                  <a:schemeClr val="accent1">
                    <a:lumMod val="50000"/>
                  </a:schemeClr>
                </a:solidFill>
                <a:latin typeface="Poppins" panose="00000500000000000000" pitchFamily="2" charset="0"/>
                <a:cs typeface="Poppins" panose="00000500000000000000" pitchFamily="2" charset="0"/>
              </a:rPr>
            </a:br>
            <a:r>
              <a:rPr lang="en-US" altLang="en-US" sz="3600" b="1" dirty="0">
                <a:solidFill>
                  <a:schemeClr val="accent1">
                    <a:lumMod val="50000"/>
                  </a:schemeClr>
                </a:solidFill>
                <a:latin typeface="Poppins" panose="00000500000000000000" pitchFamily="2" charset="0"/>
                <a:cs typeface="Poppins" panose="00000500000000000000" pitchFamily="2" charset="0"/>
              </a:rPr>
              <a:t>u</a:t>
            </a:r>
            <a:br>
              <a:rPr lang="en-US" altLang="en-US" sz="3600" b="1" dirty="0">
                <a:solidFill>
                  <a:schemeClr val="accent1">
                    <a:lumMod val="50000"/>
                  </a:schemeClr>
                </a:solidFill>
                <a:latin typeface="Poppins" panose="00000500000000000000" pitchFamily="2" charset="0"/>
                <a:cs typeface="Poppins" panose="00000500000000000000" pitchFamily="2" charset="0"/>
              </a:rPr>
            </a:br>
            <a:r>
              <a:rPr lang="en-US" altLang="en-US" sz="3600" b="1" dirty="0">
                <a:solidFill>
                  <a:schemeClr val="accent1">
                    <a:lumMod val="50000"/>
                  </a:schemeClr>
                </a:solidFill>
                <a:latin typeface="Poppins" panose="00000500000000000000" pitchFamily="2" charset="0"/>
                <a:cs typeface="Poppins" panose="00000500000000000000" pitchFamily="2" charset="0"/>
              </a:rPr>
              <a:t>r</a:t>
            </a:r>
            <a:br>
              <a:rPr lang="en-US" altLang="en-US" sz="3600" b="1" dirty="0">
                <a:solidFill>
                  <a:schemeClr val="accent1">
                    <a:lumMod val="50000"/>
                  </a:schemeClr>
                </a:solidFill>
                <a:latin typeface="Poppins" panose="00000500000000000000" pitchFamily="2" charset="0"/>
                <a:cs typeface="Poppins" panose="00000500000000000000" pitchFamily="2" charset="0"/>
              </a:rPr>
            </a:br>
            <a:r>
              <a:rPr lang="en-US" altLang="en-US" sz="3600" b="1" dirty="0">
                <a:solidFill>
                  <a:schemeClr val="accent1">
                    <a:lumMod val="50000"/>
                  </a:schemeClr>
                </a:solidFill>
                <a:latin typeface="Poppins" panose="00000500000000000000" pitchFamily="2" charset="0"/>
                <a:cs typeface="Poppins" panose="00000500000000000000" pitchFamily="2" charset="0"/>
              </a:rPr>
              <a:t>n</a:t>
            </a:r>
            <a:br>
              <a:rPr lang="en-US" altLang="en-US" sz="3600" b="1" dirty="0">
                <a:solidFill>
                  <a:schemeClr val="accent1">
                    <a:lumMod val="50000"/>
                  </a:schemeClr>
                </a:solidFill>
                <a:latin typeface="Poppins" panose="00000500000000000000" pitchFamily="2" charset="0"/>
                <a:cs typeface="Poppins" panose="00000500000000000000" pitchFamily="2" charset="0"/>
              </a:rPr>
            </a:br>
            <a:r>
              <a:rPr lang="en-US" altLang="en-US" sz="3600" b="1" dirty="0">
                <a:solidFill>
                  <a:schemeClr val="accent1">
                    <a:lumMod val="50000"/>
                  </a:schemeClr>
                </a:solidFill>
                <a:latin typeface="Poppins" panose="00000500000000000000" pitchFamily="2" charset="0"/>
                <a:cs typeface="Poppins" panose="00000500000000000000" pitchFamily="2" charset="0"/>
              </a:rPr>
              <a:t>s</a:t>
            </a:r>
            <a:br>
              <a:rPr lang="en-US" altLang="en-US" sz="3600" dirty="0">
                <a:solidFill>
                  <a:schemeClr val="accent1">
                    <a:lumMod val="50000"/>
                  </a:schemeClr>
                </a:solidFill>
                <a:latin typeface="Poppins" panose="00000500000000000000" pitchFamily="2" charset="0"/>
                <a:cs typeface="Poppins" panose="00000500000000000000" pitchFamily="2" charset="0"/>
              </a:rPr>
            </a:br>
            <a:endParaRPr lang="en-US" sz="3600" dirty="0">
              <a:solidFill>
                <a:schemeClr val="accent1">
                  <a:lumMod val="50000"/>
                </a:schemeClr>
              </a:solidFill>
              <a:latin typeface="Poppins" panose="00000500000000000000" pitchFamily="2" charset="0"/>
              <a:cs typeface="Poppins" panose="00000500000000000000" pitchFamily="2" charset="0"/>
            </a:endParaRPr>
          </a:p>
        </p:txBody>
      </p:sp>
      <p:sp>
        <p:nvSpPr>
          <p:cNvPr id="6" name="Subtitle 5">
            <a:extLst>
              <a:ext uri="{FF2B5EF4-FFF2-40B4-BE49-F238E27FC236}">
                <a16:creationId xmlns:a16="http://schemas.microsoft.com/office/drawing/2014/main" id="{51953234-EE2D-4539-B7C2-3D24BA1B4F42}"/>
              </a:ext>
            </a:extLst>
          </p:cNvPr>
          <p:cNvSpPr>
            <a:spLocks noGrp="1"/>
          </p:cNvSpPr>
          <p:nvPr>
            <p:ph type="subTitle" idx="1"/>
          </p:nvPr>
        </p:nvSpPr>
        <p:spPr>
          <a:xfrm>
            <a:off x="1312506" y="1231641"/>
            <a:ext cx="4771053" cy="3067034"/>
          </a:xfrm>
        </p:spPr>
        <p:txBody>
          <a:bodyPr/>
          <a:lstStyle/>
          <a:p>
            <a:pPr algn="ctr" eaLnBrk="1" hangingPunct="1"/>
            <a:r>
              <a:rPr lang="en-US" altLang="en-US" dirty="0">
                <a:solidFill>
                  <a:schemeClr val="accent2">
                    <a:lumMod val="75000"/>
                  </a:schemeClr>
                </a:solidFill>
                <a:latin typeface="Poppins" panose="00000500000000000000" pitchFamily="2" charset="0"/>
                <a:cs typeface="Poppins" panose="00000500000000000000" pitchFamily="2" charset="0"/>
              </a:rPr>
              <a:t>Rinse with cold water for at least 5 minutes.  </a:t>
            </a:r>
          </a:p>
          <a:p>
            <a:pPr algn="ctr" eaLnBrk="1" hangingPunct="1"/>
            <a:r>
              <a:rPr lang="en-US" altLang="en-US" b="1" u="sng" dirty="0">
                <a:solidFill>
                  <a:schemeClr val="accent1">
                    <a:lumMod val="75000"/>
                  </a:schemeClr>
                </a:solidFill>
                <a:latin typeface="Poppins" panose="00000500000000000000" pitchFamily="2" charset="0"/>
                <a:cs typeface="Poppins" panose="00000500000000000000" pitchFamily="2" charset="0"/>
              </a:rPr>
              <a:t>DO NOT PUT ICE ON BURN</a:t>
            </a:r>
          </a:p>
          <a:p>
            <a:pPr algn="ctr" eaLnBrk="1" hangingPunct="1"/>
            <a:r>
              <a:rPr lang="en-US" altLang="en-US" b="1" u="sng" dirty="0">
                <a:solidFill>
                  <a:schemeClr val="tx1">
                    <a:lumMod val="75000"/>
                  </a:schemeClr>
                </a:solidFill>
                <a:latin typeface="Poppins" panose="00000500000000000000" pitchFamily="2" charset="0"/>
                <a:cs typeface="Poppins" panose="00000500000000000000" pitchFamily="2" charset="0"/>
              </a:rPr>
              <a:t>DO NOT PUT ANYTHING ON BURN EXCEPT WATER</a:t>
            </a:r>
          </a:p>
          <a:p>
            <a:pPr algn="ctr" eaLnBrk="1" hangingPunct="1"/>
            <a:r>
              <a:rPr lang="en-US" altLang="en-US" dirty="0">
                <a:solidFill>
                  <a:schemeClr val="accent2">
                    <a:lumMod val="75000"/>
                  </a:schemeClr>
                </a:solidFill>
                <a:latin typeface="Poppins" panose="00000500000000000000" pitchFamily="2" charset="0"/>
                <a:cs typeface="Poppins" panose="00000500000000000000" pitchFamily="2" charset="0"/>
              </a:rPr>
              <a:t>For further instructions call your MAS Nurse</a:t>
            </a:r>
          </a:p>
          <a:p>
            <a:endParaRPr lang="en-US" dirty="0"/>
          </a:p>
        </p:txBody>
      </p:sp>
      <p:pic>
        <p:nvPicPr>
          <p:cNvPr id="5" name="Picture 4">
            <a:extLst>
              <a:ext uri="{FF2B5EF4-FFF2-40B4-BE49-F238E27FC236}">
                <a16:creationId xmlns:a16="http://schemas.microsoft.com/office/drawing/2014/main" id="{D476F3C0-830F-5201-730A-0C25750AACEE}"/>
              </a:ext>
            </a:extLst>
          </p:cNvPr>
          <p:cNvPicPr>
            <a:picLocks noChangeAspect="1"/>
          </p:cNvPicPr>
          <p:nvPr/>
        </p:nvPicPr>
        <p:blipFill>
          <a:blip r:embed="rId2">
            <a:alphaModFix amt="50000"/>
          </a:blip>
          <a:stretch>
            <a:fillRect/>
          </a:stretch>
        </p:blipFill>
        <p:spPr>
          <a:xfrm>
            <a:off x="5881255" y="3111887"/>
            <a:ext cx="2418890" cy="1868711"/>
          </a:xfrm>
          <a:prstGeom prst="ellipse">
            <a:avLst/>
          </a:prstGeom>
          <a:ln>
            <a:noFill/>
          </a:ln>
          <a:effectLst>
            <a:softEdge rad="112500"/>
          </a:effectLst>
        </p:spPr>
      </p:pic>
      <p:pic>
        <p:nvPicPr>
          <p:cNvPr id="4" name="Picture 3">
            <a:extLst>
              <a:ext uri="{FF2B5EF4-FFF2-40B4-BE49-F238E27FC236}">
                <a16:creationId xmlns:a16="http://schemas.microsoft.com/office/drawing/2014/main" id="{58D0FCA8-9B86-F3D5-28FE-8CF3BE0B48E2}"/>
              </a:ext>
            </a:extLst>
          </p:cNvPr>
          <p:cNvPicPr>
            <a:picLocks noChangeAspect="1"/>
          </p:cNvPicPr>
          <p:nvPr/>
        </p:nvPicPr>
        <p:blipFill>
          <a:blip r:embed="rId3"/>
          <a:stretch>
            <a:fillRect/>
          </a:stretch>
        </p:blipFill>
        <p:spPr>
          <a:xfrm>
            <a:off x="6546272" y="445025"/>
            <a:ext cx="2244438" cy="22544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C249C7B1-3367-189C-76A9-84D6340CC04F}"/>
              </a:ext>
            </a:extLst>
          </p:cNvPr>
          <p:cNvPicPr>
            <a:picLocks noChangeAspect="1"/>
          </p:cNvPicPr>
          <p:nvPr/>
        </p:nvPicPr>
        <p:blipFill>
          <a:blip r:embed="rId4"/>
          <a:stretch>
            <a:fillRect/>
          </a:stretch>
        </p:blipFill>
        <p:spPr>
          <a:xfrm>
            <a:off x="1668112" y="3393316"/>
            <a:ext cx="892378" cy="1029010"/>
          </a:xfrm>
          <a:prstGeom prst="rect">
            <a:avLst/>
          </a:prstGeom>
        </p:spPr>
      </p:pic>
      <p:pic>
        <p:nvPicPr>
          <p:cNvPr id="9" name="Picture 8">
            <a:extLst>
              <a:ext uri="{FF2B5EF4-FFF2-40B4-BE49-F238E27FC236}">
                <a16:creationId xmlns:a16="http://schemas.microsoft.com/office/drawing/2014/main" id="{5237F471-6878-0BDA-1CE9-B1C53E69FDB7}"/>
              </a:ext>
            </a:extLst>
          </p:cNvPr>
          <p:cNvPicPr>
            <a:picLocks noChangeAspect="1"/>
          </p:cNvPicPr>
          <p:nvPr/>
        </p:nvPicPr>
        <p:blipFill>
          <a:blip r:embed="rId5">
            <a:alphaModFix amt="35000"/>
          </a:blip>
          <a:stretch>
            <a:fillRect/>
          </a:stretch>
        </p:blipFill>
        <p:spPr>
          <a:xfrm>
            <a:off x="1312506" y="3111888"/>
            <a:ext cx="1584291" cy="1605604"/>
          </a:xfrm>
          <a:prstGeom prst="ellipse">
            <a:avLst/>
          </a:prstGeom>
          <a:ln>
            <a:noFill/>
          </a:ln>
          <a:effectLst>
            <a:softEdge rad="112500"/>
          </a:effectLst>
        </p:spPr>
      </p:pic>
      <p:pic>
        <p:nvPicPr>
          <p:cNvPr id="10" name="Picture 9">
            <a:extLst>
              <a:ext uri="{FF2B5EF4-FFF2-40B4-BE49-F238E27FC236}">
                <a16:creationId xmlns:a16="http://schemas.microsoft.com/office/drawing/2014/main" id="{3A0EB621-F9C6-4869-BE35-E021807F5D4A}"/>
              </a:ext>
            </a:extLst>
          </p:cNvPr>
          <p:cNvPicPr>
            <a:picLocks noChangeAspect="1"/>
          </p:cNvPicPr>
          <p:nvPr/>
        </p:nvPicPr>
        <p:blipFill>
          <a:blip r:embed="rId6"/>
          <a:stretch>
            <a:fillRect/>
          </a:stretch>
        </p:blipFill>
        <p:spPr>
          <a:xfrm>
            <a:off x="3529985" y="3427716"/>
            <a:ext cx="1533957" cy="1289776"/>
          </a:xfrm>
          <a:prstGeom prst="rect">
            <a:avLst/>
          </a:prstGeom>
        </p:spPr>
      </p:pic>
      <p:pic>
        <p:nvPicPr>
          <p:cNvPr id="11" name="Picture 10">
            <a:extLst>
              <a:ext uri="{FF2B5EF4-FFF2-40B4-BE49-F238E27FC236}">
                <a16:creationId xmlns:a16="http://schemas.microsoft.com/office/drawing/2014/main" id="{E5C2C601-C4AD-7BFB-91EF-6B249D4366DF}"/>
              </a:ext>
            </a:extLst>
          </p:cNvPr>
          <p:cNvPicPr>
            <a:picLocks noChangeAspect="1"/>
          </p:cNvPicPr>
          <p:nvPr/>
        </p:nvPicPr>
        <p:blipFill>
          <a:blip r:embed="rId7"/>
          <a:stretch>
            <a:fillRect/>
          </a:stretch>
        </p:blipFill>
        <p:spPr>
          <a:xfrm>
            <a:off x="3545171" y="3187099"/>
            <a:ext cx="1585097" cy="1609483"/>
          </a:xfrm>
          <a:prstGeom prst="ellipse">
            <a:avLst/>
          </a:prstGeom>
          <a:ln>
            <a:noFill/>
          </a:ln>
          <a:effectLst>
            <a:softEdge rad="112500"/>
          </a:effectLst>
        </p:spPr>
      </p:pic>
    </p:spTree>
    <p:extLst>
      <p:ext uri="{BB962C8B-B14F-4D97-AF65-F5344CB8AC3E}">
        <p14:creationId xmlns:p14="http://schemas.microsoft.com/office/powerpoint/2010/main" val="2234907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7A1DA-AB87-45A5-976F-C7E2EA39862F}"/>
              </a:ext>
            </a:extLst>
          </p:cNvPr>
          <p:cNvSpPr>
            <a:spLocks noGrp="1"/>
          </p:cNvSpPr>
          <p:nvPr>
            <p:ph type="title"/>
          </p:nvPr>
        </p:nvSpPr>
        <p:spPr>
          <a:xfrm>
            <a:off x="401781" y="336551"/>
            <a:ext cx="5493327" cy="681174"/>
          </a:xfrm>
          <a:ln>
            <a:solidFill>
              <a:schemeClr val="accent1">
                <a:lumMod val="50000"/>
              </a:schemeClr>
            </a:solidFill>
          </a:ln>
        </p:spPr>
        <p:txBody>
          <a:bodyPr/>
          <a:lstStyle/>
          <a:p>
            <a:r>
              <a:rPr lang="en-US" altLang="en-US" sz="3600" dirty="0">
                <a:solidFill>
                  <a:schemeClr val="accent1">
                    <a:lumMod val="75000"/>
                  </a:schemeClr>
                </a:solidFill>
                <a:latin typeface="Poppins" panose="00000500000000000000" pitchFamily="2" charset="0"/>
                <a:cs typeface="Poppins" panose="00000500000000000000" pitchFamily="2" charset="0"/>
              </a:rPr>
              <a:t>Principles of First Aid</a:t>
            </a:r>
            <a:endParaRPr lang="en-US" sz="3600" dirty="0">
              <a:solidFill>
                <a:schemeClr val="accent1">
                  <a:lumMod val="75000"/>
                </a:schemeClr>
              </a:solidFill>
              <a:latin typeface="Poppins" panose="00000500000000000000" pitchFamily="2" charset="0"/>
              <a:cs typeface="Poppins" panose="00000500000000000000" pitchFamily="2" charset="0"/>
            </a:endParaRPr>
          </a:p>
        </p:txBody>
      </p:sp>
      <p:sp>
        <p:nvSpPr>
          <p:cNvPr id="3" name="Title 2">
            <a:extLst>
              <a:ext uri="{FF2B5EF4-FFF2-40B4-BE49-F238E27FC236}">
                <a16:creationId xmlns:a16="http://schemas.microsoft.com/office/drawing/2014/main" id="{41101990-1556-4F94-9614-D529B76F2B73}"/>
              </a:ext>
            </a:extLst>
          </p:cNvPr>
          <p:cNvSpPr>
            <a:spLocks noGrp="1"/>
          </p:cNvSpPr>
          <p:nvPr>
            <p:ph type="title" idx="2"/>
          </p:nvPr>
        </p:nvSpPr>
        <p:spPr>
          <a:xfrm>
            <a:off x="597159" y="920620"/>
            <a:ext cx="4719000" cy="466856"/>
          </a:xfrm>
        </p:spPr>
        <p:txBody>
          <a:bodyPr/>
          <a:lstStyle/>
          <a:p>
            <a:pPr algn="ctr"/>
            <a:br>
              <a:rPr lang="en-US" altLang="en-US" sz="1600" b="1" i="1" dirty="0">
                <a:latin typeface="Times New Roman" panose="02020603050405020304" pitchFamily="18" charset="0"/>
                <a:cs typeface="Times New Roman" panose="02020603050405020304" pitchFamily="18" charset="0"/>
              </a:rPr>
            </a:br>
            <a:r>
              <a:rPr lang="en-US" altLang="en-US" b="1" i="1" dirty="0">
                <a:solidFill>
                  <a:schemeClr val="accent1">
                    <a:lumMod val="50000"/>
                  </a:schemeClr>
                </a:solidFill>
                <a:latin typeface="Poppins" panose="00000500000000000000" pitchFamily="2" charset="0"/>
                <a:cs typeface="Poppins" panose="00000500000000000000" pitchFamily="2" charset="0"/>
              </a:rPr>
              <a:t>Excessive Heat Exposure</a:t>
            </a:r>
            <a:br>
              <a:rPr lang="en-US" altLang="en-US" sz="1600" b="1" i="1" dirty="0">
                <a:latin typeface="Poppins" panose="00000500000000000000" pitchFamily="2" charset="0"/>
                <a:cs typeface="Poppins" panose="00000500000000000000" pitchFamily="2" charset="0"/>
              </a:rPr>
            </a:br>
            <a:endParaRPr lang="en-US" sz="1600" i="1" dirty="0">
              <a:latin typeface="Poppins" panose="00000500000000000000" pitchFamily="2" charset="0"/>
              <a:cs typeface="Poppins" panose="00000500000000000000" pitchFamily="2" charset="0"/>
            </a:endParaRPr>
          </a:p>
        </p:txBody>
      </p:sp>
      <p:sp>
        <p:nvSpPr>
          <p:cNvPr id="6" name="Subtitle 5">
            <a:extLst>
              <a:ext uri="{FF2B5EF4-FFF2-40B4-BE49-F238E27FC236}">
                <a16:creationId xmlns:a16="http://schemas.microsoft.com/office/drawing/2014/main" id="{9C7F093D-F8E4-4C57-827C-E2D194BC3FB4}"/>
              </a:ext>
            </a:extLst>
          </p:cNvPr>
          <p:cNvSpPr>
            <a:spLocks noGrp="1"/>
          </p:cNvSpPr>
          <p:nvPr>
            <p:ph type="subTitle" idx="1"/>
          </p:nvPr>
        </p:nvSpPr>
        <p:spPr>
          <a:xfrm>
            <a:off x="346364" y="1617776"/>
            <a:ext cx="4175327" cy="3189173"/>
          </a:xfrm>
        </p:spPr>
        <p:txBody>
          <a:bodyPr/>
          <a:lstStyle/>
          <a:p>
            <a:pPr algn="ctr" eaLnBrk="1" hangingPunct="1">
              <a:lnSpc>
                <a:spcPct val="80000"/>
              </a:lnSpc>
            </a:pPr>
            <a:r>
              <a:rPr lang="en-US" altLang="en-US" dirty="0">
                <a:solidFill>
                  <a:schemeClr val="accent2">
                    <a:lumMod val="75000"/>
                  </a:schemeClr>
                </a:solidFill>
                <a:latin typeface="Poppins" panose="00000500000000000000" pitchFamily="2" charset="0"/>
                <a:cs typeface="Poppins" panose="00000500000000000000" pitchFamily="2" charset="0"/>
              </a:rPr>
              <a:t>Possible signs and symptoms</a:t>
            </a:r>
          </a:p>
          <a:p>
            <a:pPr lvl="1" algn="l" eaLnBrk="1" hangingPunct="1">
              <a:lnSpc>
                <a:spcPct val="80000"/>
              </a:lnSpc>
            </a:pPr>
            <a:r>
              <a:rPr lang="en-US" altLang="en-US" sz="1600" dirty="0">
                <a:solidFill>
                  <a:schemeClr val="accent1">
                    <a:lumMod val="75000"/>
                  </a:schemeClr>
                </a:solidFill>
                <a:latin typeface="Poppins" panose="00000500000000000000" pitchFamily="2" charset="0"/>
                <a:cs typeface="Poppins" panose="00000500000000000000" pitchFamily="2" charset="0"/>
              </a:rPr>
              <a:t>Sweating</a:t>
            </a:r>
          </a:p>
          <a:p>
            <a:pPr lvl="1" algn="l" eaLnBrk="1" hangingPunct="1">
              <a:lnSpc>
                <a:spcPct val="80000"/>
              </a:lnSpc>
            </a:pPr>
            <a:r>
              <a:rPr lang="en-US" altLang="en-US" sz="1600" dirty="0">
                <a:solidFill>
                  <a:schemeClr val="accent1">
                    <a:lumMod val="75000"/>
                  </a:schemeClr>
                </a:solidFill>
                <a:latin typeface="Poppins" panose="00000500000000000000" pitchFamily="2" charset="0"/>
                <a:cs typeface="Poppins" panose="00000500000000000000" pitchFamily="2" charset="0"/>
              </a:rPr>
              <a:t>Thirst</a:t>
            </a:r>
          </a:p>
          <a:p>
            <a:pPr lvl="1" algn="l" eaLnBrk="1" hangingPunct="1">
              <a:lnSpc>
                <a:spcPct val="80000"/>
              </a:lnSpc>
            </a:pPr>
            <a:r>
              <a:rPr lang="en-US" altLang="en-US" sz="1600" dirty="0">
                <a:solidFill>
                  <a:schemeClr val="accent1">
                    <a:lumMod val="75000"/>
                  </a:schemeClr>
                </a:solidFill>
                <a:latin typeface="Poppins" panose="00000500000000000000" pitchFamily="2" charset="0"/>
                <a:cs typeface="Poppins" panose="00000500000000000000" pitchFamily="2" charset="0"/>
              </a:rPr>
              <a:t>Fatigue</a:t>
            </a:r>
          </a:p>
          <a:p>
            <a:pPr lvl="1" algn="l" eaLnBrk="1" hangingPunct="1">
              <a:lnSpc>
                <a:spcPct val="80000"/>
              </a:lnSpc>
            </a:pPr>
            <a:r>
              <a:rPr lang="en-US" altLang="en-US" sz="1600" dirty="0">
                <a:solidFill>
                  <a:schemeClr val="accent1">
                    <a:lumMod val="75000"/>
                  </a:schemeClr>
                </a:solidFill>
                <a:latin typeface="Poppins" panose="00000500000000000000" pitchFamily="2" charset="0"/>
                <a:cs typeface="Poppins" panose="00000500000000000000" pitchFamily="2" charset="0"/>
              </a:rPr>
              <a:t>Cramps</a:t>
            </a:r>
          </a:p>
          <a:p>
            <a:pPr lvl="1" algn="l" eaLnBrk="1" hangingPunct="1">
              <a:lnSpc>
                <a:spcPct val="80000"/>
              </a:lnSpc>
            </a:pPr>
            <a:r>
              <a:rPr lang="en-US" altLang="en-US" sz="1600" dirty="0">
                <a:solidFill>
                  <a:schemeClr val="accent1">
                    <a:lumMod val="75000"/>
                  </a:schemeClr>
                </a:solidFill>
                <a:latin typeface="Poppins" panose="00000500000000000000" pitchFamily="2" charset="0"/>
                <a:cs typeface="Poppins" panose="00000500000000000000" pitchFamily="2" charset="0"/>
              </a:rPr>
              <a:t>Headache</a:t>
            </a:r>
          </a:p>
          <a:p>
            <a:pPr lvl="1" algn="l" eaLnBrk="1" hangingPunct="1">
              <a:lnSpc>
                <a:spcPct val="80000"/>
              </a:lnSpc>
            </a:pPr>
            <a:r>
              <a:rPr lang="en-US" altLang="en-US" sz="1600" dirty="0">
                <a:solidFill>
                  <a:schemeClr val="accent1">
                    <a:lumMod val="75000"/>
                  </a:schemeClr>
                </a:solidFill>
                <a:latin typeface="Poppins" panose="00000500000000000000" pitchFamily="2" charset="0"/>
                <a:cs typeface="Poppins" panose="00000500000000000000" pitchFamily="2" charset="0"/>
              </a:rPr>
              <a:t>Dizziness</a:t>
            </a:r>
          </a:p>
          <a:p>
            <a:pPr lvl="1" algn="l" eaLnBrk="1" hangingPunct="1">
              <a:lnSpc>
                <a:spcPct val="80000"/>
              </a:lnSpc>
            </a:pPr>
            <a:r>
              <a:rPr lang="en-US" altLang="en-US" sz="1600" dirty="0">
                <a:solidFill>
                  <a:schemeClr val="accent1">
                    <a:lumMod val="75000"/>
                  </a:schemeClr>
                </a:solidFill>
                <a:latin typeface="Poppins" panose="00000500000000000000" pitchFamily="2" charset="0"/>
                <a:cs typeface="Poppins" panose="00000500000000000000" pitchFamily="2" charset="0"/>
              </a:rPr>
              <a:t>Nausea/vomiting</a:t>
            </a:r>
          </a:p>
          <a:p>
            <a:pPr lvl="1" eaLnBrk="1" hangingPunct="1">
              <a:lnSpc>
                <a:spcPct val="80000"/>
              </a:lnSpc>
            </a:pPr>
            <a:endParaRPr lang="en-US" altLang="en-US" sz="1600" dirty="0">
              <a:solidFill>
                <a:schemeClr val="accent2">
                  <a:lumMod val="75000"/>
                </a:schemeClr>
              </a:solidFill>
              <a:latin typeface="Poppins" panose="00000500000000000000" pitchFamily="2" charset="0"/>
              <a:cs typeface="Poppins" panose="00000500000000000000" pitchFamily="2" charset="0"/>
            </a:endParaRPr>
          </a:p>
          <a:p>
            <a:pPr marL="285750" indent="-285750" eaLnBrk="1" hangingPunct="1">
              <a:lnSpc>
                <a:spcPct val="80000"/>
              </a:lnSpc>
              <a:buFont typeface="Wingdings" panose="05000000000000000000" pitchFamily="2" charset="2"/>
              <a:buChar char="Ø"/>
            </a:pPr>
            <a:r>
              <a:rPr lang="en-US" altLang="en-US" dirty="0">
                <a:solidFill>
                  <a:schemeClr val="accent2">
                    <a:lumMod val="75000"/>
                  </a:schemeClr>
                </a:solidFill>
                <a:latin typeface="Poppins" panose="00000500000000000000" pitchFamily="2" charset="0"/>
                <a:cs typeface="Poppins" panose="00000500000000000000" pitchFamily="2" charset="0"/>
              </a:rPr>
              <a:t>Move the person to a cool place</a:t>
            </a:r>
          </a:p>
          <a:p>
            <a:pPr algn="ctr" eaLnBrk="1" hangingPunct="1">
              <a:lnSpc>
                <a:spcPct val="80000"/>
              </a:lnSpc>
            </a:pPr>
            <a:endParaRPr lang="en-US" altLang="en-US" dirty="0">
              <a:solidFill>
                <a:schemeClr val="accent2">
                  <a:lumMod val="75000"/>
                </a:schemeClr>
              </a:solidFill>
              <a:latin typeface="Poppins" panose="00000500000000000000" pitchFamily="2" charset="0"/>
              <a:cs typeface="Poppins" panose="00000500000000000000" pitchFamily="2" charset="0"/>
            </a:endParaRPr>
          </a:p>
          <a:p>
            <a:pPr marL="285750" indent="-285750" eaLnBrk="1" hangingPunct="1">
              <a:lnSpc>
                <a:spcPct val="80000"/>
              </a:lnSpc>
              <a:buFont typeface="Wingdings" panose="05000000000000000000" pitchFamily="2" charset="2"/>
              <a:buChar char="Ø"/>
            </a:pPr>
            <a:r>
              <a:rPr lang="en-US" altLang="en-US" dirty="0">
                <a:solidFill>
                  <a:schemeClr val="accent2">
                    <a:lumMod val="75000"/>
                  </a:schemeClr>
                </a:solidFill>
                <a:latin typeface="Poppins" panose="00000500000000000000" pitchFamily="2" charset="0"/>
                <a:cs typeface="Poppins" panose="00000500000000000000" pitchFamily="2" charset="0"/>
              </a:rPr>
              <a:t>Loosen clothing</a:t>
            </a:r>
          </a:p>
          <a:p>
            <a:pPr marL="285750" indent="-285750" eaLnBrk="1" hangingPunct="1">
              <a:lnSpc>
                <a:spcPct val="80000"/>
              </a:lnSpc>
              <a:buFont typeface="Wingdings" panose="05000000000000000000" pitchFamily="2" charset="2"/>
              <a:buChar char="Ø"/>
            </a:pPr>
            <a:endParaRPr lang="en-US" altLang="en-US" dirty="0">
              <a:solidFill>
                <a:schemeClr val="accent2">
                  <a:lumMod val="75000"/>
                </a:schemeClr>
              </a:solidFill>
              <a:latin typeface="Poppins" panose="00000500000000000000" pitchFamily="2" charset="0"/>
              <a:cs typeface="Poppins" panose="00000500000000000000" pitchFamily="2" charset="0"/>
            </a:endParaRPr>
          </a:p>
          <a:p>
            <a:pPr marL="285750" indent="-285750" eaLnBrk="1" hangingPunct="1">
              <a:lnSpc>
                <a:spcPct val="80000"/>
              </a:lnSpc>
              <a:buFont typeface="Wingdings" panose="05000000000000000000" pitchFamily="2" charset="2"/>
              <a:buChar char="Ø"/>
            </a:pPr>
            <a:r>
              <a:rPr lang="en-US" altLang="en-US" dirty="0">
                <a:solidFill>
                  <a:schemeClr val="accent2">
                    <a:lumMod val="75000"/>
                  </a:schemeClr>
                </a:solidFill>
                <a:latin typeface="Poppins" panose="00000500000000000000" pitchFamily="2" charset="0"/>
                <a:cs typeface="Poppins" panose="00000500000000000000" pitchFamily="2" charset="0"/>
              </a:rPr>
              <a:t>Encourage to drink water</a:t>
            </a:r>
          </a:p>
          <a:p>
            <a:pPr algn="ctr" eaLnBrk="1" hangingPunct="1">
              <a:lnSpc>
                <a:spcPct val="80000"/>
              </a:lnSpc>
            </a:pPr>
            <a:endParaRPr lang="en-US" altLang="en-US" dirty="0">
              <a:solidFill>
                <a:schemeClr val="accent2">
                  <a:lumMod val="75000"/>
                </a:schemeClr>
              </a:solidFill>
              <a:latin typeface="Poppins" panose="00000500000000000000" pitchFamily="2" charset="0"/>
              <a:cs typeface="Poppins" panose="00000500000000000000" pitchFamily="2" charset="0"/>
            </a:endParaRPr>
          </a:p>
          <a:p>
            <a:pPr algn="ctr" eaLnBrk="1" hangingPunct="1">
              <a:lnSpc>
                <a:spcPct val="80000"/>
              </a:lnSpc>
            </a:pPr>
            <a:r>
              <a:rPr lang="en-US" altLang="en-US" sz="2000" b="1" dirty="0">
                <a:solidFill>
                  <a:srgbClr val="FF0000"/>
                </a:solidFill>
                <a:latin typeface="Poppins" panose="00000500000000000000" pitchFamily="2" charset="0"/>
                <a:cs typeface="Poppins" panose="00000500000000000000" pitchFamily="2" charset="0"/>
              </a:rPr>
              <a:t>Call MAS Nurse</a:t>
            </a:r>
            <a:endParaRPr lang="en-US" sz="2000" b="1" dirty="0">
              <a:solidFill>
                <a:srgbClr val="FF0000"/>
              </a:solidFill>
              <a:latin typeface="Poppins" panose="00000500000000000000" pitchFamily="2" charset="0"/>
              <a:cs typeface="Poppins" panose="00000500000000000000" pitchFamily="2" charset="0"/>
            </a:endParaRPr>
          </a:p>
        </p:txBody>
      </p:sp>
      <p:pic>
        <p:nvPicPr>
          <p:cNvPr id="4" name="Picture 3">
            <a:extLst>
              <a:ext uri="{FF2B5EF4-FFF2-40B4-BE49-F238E27FC236}">
                <a16:creationId xmlns:a16="http://schemas.microsoft.com/office/drawing/2014/main" id="{905A1148-6E1F-C09C-C43E-46950BDF3773}"/>
              </a:ext>
            </a:extLst>
          </p:cNvPr>
          <p:cNvPicPr>
            <a:picLocks noChangeAspect="1"/>
          </p:cNvPicPr>
          <p:nvPr/>
        </p:nvPicPr>
        <p:blipFill>
          <a:blip r:embed="rId2"/>
          <a:stretch>
            <a:fillRect/>
          </a:stretch>
        </p:blipFill>
        <p:spPr>
          <a:xfrm>
            <a:off x="5116657" y="1281545"/>
            <a:ext cx="3430184" cy="33250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25052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0"/>
        <p:cNvGrpSpPr/>
        <p:nvPr/>
      </p:nvGrpSpPr>
      <p:grpSpPr>
        <a:xfrm>
          <a:off x="0" y="0"/>
          <a:ext cx="0" cy="0"/>
          <a:chOff x="0" y="0"/>
          <a:chExt cx="0" cy="0"/>
        </a:xfrm>
      </p:grpSpPr>
      <p:sp useBgFill="1">
        <p:nvSpPr>
          <p:cNvPr id="3076" name="Rectangle 3078">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7" name="Rectangle 3080">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4" y="0"/>
            <a:ext cx="914399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E Learning Png Photo - Open Sign Clip Art Transparent PNG - 879x391 - Free  Download on NicePNG">
            <a:extLst>
              <a:ext uri="{FF2B5EF4-FFF2-40B4-BE49-F238E27FC236}">
                <a16:creationId xmlns:a16="http://schemas.microsoft.com/office/drawing/2014/main" id="{6EE0A10A-8EE5-47B2-8E13-F9CC62D36E4E}"/>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tretch>
            <a:fillRect/>
          </a:stretch>
        </p:blipFill>
        <p:spPr bwMode="auto">
          <a:xfrm>
            <a:off x="603504" y="839202"/>
            <a:ext cx="4603161" cy="3816559"/>
          </a:xfrm>
          <a:prstGeom prst="rect">
            <a:avLst/>
          </a:prstGeom>
          <a:noFill/>
          <a:extLst>
            <a:ext uri="{909E8E84-426E-40DD-AFC4-6F175D3DCCD1}">
              <a14:hiddenFill xmlns:a14="http://schemas.microsoft.com/office/drawing/2010/main">
                <a:solidFill>
                  <a:srgbClr val="FFFFFF"/>
                </a:solidFill>
              </a14:hiddenFill>
            </a:ext>
          </a:extLst>
        </p:spPr>
      </p:pic>
      <p:grpSp>
        <p:nvGrpSpPr>
          <p:cNvPr id="3083" name="Group 3082">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32300" y="127730"/>
            <a:ext cx="1886211" cy="1630750"/>
            <a:chOff x="-305" y="-4155"/>
            <a:chExt cx="2514948" cy="2174333"/>
          </a:xfrm>
        </p:grpSpPr>
        <p:sp>
          <p:nvSpPr>
            <p:cNvPr id="3084" name="Freeform: Shape 3083">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Freeform: Shape 3084">
              <a:extLst>
                <a:ext uri="{FF2B5EF4-FFF2-40B4-BE49-F238E27FC236}">
                  <a16:creationId xmlns:a16="http://schemas.microsoft.com/office/drawing/2014/main" id="{526548A0-953E-4FBA-97A5-592ACAF42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Freeform: Shape 3085">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087" name="Freeform: Shape 3086">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89" name="Group 3088">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847914" y="3420552"/>
            <a:ext cx="2296085" cy="1722947"/>
            <a:chOff x="-305" y="-1"/>
            <a:chExt cx="3832880" cy="2876136"/>
          </a:xfrm>
        </p:grpSpPr>
        <p:sp>
          <p:nvSpPr>
            <p:cNvPr id="3090" name="Freeform: Shape 3089">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1" name="Freeform: Shape 3090">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2" name="Freeform: Shape 3091">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3" name="Freeform: Shape 3092">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8" name="Google Shape;488;p34"/>
          <p:cNvSpPr txBox="1">
            <a:spLocks noGrp="1"/>
          </p:cNvSpPr>
          <p:nvPr>
            <p:ph type="subTitle" idx="1"/>
          </p:nvPr>
        </p:nvSpPr>
        <p:spPr>
          <a:xfrm>
            <a:off x="4760007" y="839201"/>
            <a:ext cx="4031294" cy="4120726"/>
          </a:xfrm>
          <a:prstGeom prst="rect">
            <a:avLst/>
          </a:prstGeom>
        </p:spPr>
        <p:txBody>
          <a:bodyPr spcFirstLastPara="1" wrap="square" lIns="0" tIns="0" rIns="0" bIns="0" anchor="ctr" anchorCtr="0">
            <a:noAutofit/>
          </a:bodyPr>
          <a:lstStyle/>
          <a:p>
            <a:pPr>
              <a:spcAft>
                <a:spcPts val="600"/>
              </a:spcAft>
            </a:pPr>
            <a:r>
              <a:rPr lang="en-US" altLang="en-US" sz="1800" b="1" dirty="0">
                <a:latin typeface="Poppins" panose="00000500000000000000" pitchFamily="2" charset="0"/>
                <a:cs typeface="Poppins" panose="00000500000000000000" pitchFamily="2" charset="0"/>
              </a:rPr>
              <a:t>MAC 1</a:t>
            </a:r>
            <a:r>
              <a:rPr lang="en-US" altLang="en-US" sz="1800" dirty="0">
                <a:latin typeface="Poppins" panose="00000500000000000000" pitchFamily="2" charset="0"/>
                <a:cs typeface="Poppins" panose="00000500000000000000" pitchFamily="2" charset="0"/>
              </a:rPr>
              <a:t> is the E-learning portion of the </a:t>
            </a:r>
          </a:p>
          <a:p>
            <a:pPr>
              <a:lnSpc>
                <a:spcPct val="150000"/>
              </a:lnSpc>
              <a:spcAft>
                <a:spcPts val="600"/>
              </a:spcAft>
            </a:pPr>
            <a:r>
              <a:rPr lang="en-US" altLang="en-US" sz="1800" dirty="0">
                <a:latin typeface="Poppins" panose="00000500000000000000" pitchFamily="2" charset="0"/>
                <a:cs typeface="Poppins" panose="00000500000000000000" pitchFamily="2" charset="0"/>
              </a:rPr>
              <a:t>	training program. The learner must complete the six E-Learning modules and pass each module with a score of 90 or above. The Agency is responsible for supervising the worker and ensuring the </a:t>
            </a:r>
            <a:r>
              <a:rPr lang="en-US" altLang="en-US" sz="1800" u="sng" dirty="0">
                <a:latin typeface="Poppins" panose="00000500000000000000" pitchFamily="2" charset="0"/>
                <a:cs typeface="Poppins" panose="00000500000000000000" pitchFamily="2" charset="0"/>
              </a:rPr>
              <a:t>creditability</a:t>
            </a:r>
            <a:r>
              <a:rPr lang="en-US" altLang="en-US" sz="1800" dirty="0">
                <a:latin typeface="Poppins" panose="00000500000000000000" pitchFamily="2" charset="0"/>
                <a:cs typeface="Poppins" panose="00000500000000000000" pitchFamily="2" charset="0"/>
              </a:rPr>
              <a:t> of testing. </a:t>
            </a:r>
          </a:p>
        </p:txBody>
      </p:sp>
      <p:sp>
        <p:nvSpPr>
          <p:cNvPr id="3" name="TextBox 2">
            <a:extLst>
              <a:ext uri="{FF2B5EF4-FFF2-40B4-BE49-F238E27FC236}">
                <a16:creationId xmlns:a16="http://schemas.microsoft.com/office/drawing/2014/main" id="{FC5EA3FD-8310-767C-D9D5-767ED19CC304}"/>
              </a:ext>
            </a:extLst>
          </p:cNvPr>
          <p:cNvSpPr txBox="1"/>
          <p:nvPr/>
        </p:nvSpPr>
        <p:spPr>
          <a:xfrm>
            <a:off x="1865254" y="4304298"/>
            <a:ext cx="2291235" cy="523220"/>
          </a:xfrm>
          <a:prstGeom prst="rect">
            <a:avLst/>
          </a:prstGeom>
          <a:noFill/>
        </p:spPr>
        <p:txBody>
          <a:bodyPr wrap="square">
            <a:spAutoFit/>
          </a:bodyPr>
          <a:lstStyle/>
          <a:p>
            <a:pPr algn="ctr"/>
            <a:r>
              <a:rPr lang="en-US" sz="2800" b="1" dirty="0">
                <a:solidFill>
                  <a:schemeClr val="accent1">
                    <a:lumMod val="75000"/>
                  </a:schemeClr>
                </a:solidFill>
                <a:latin typeface="Poppins" panose="00000500000000000000" pitchFamily="2" charset="0"/>
                <a:cs typeface="Poppins" panose="00000500000000000000" pitchFamily="2" charset="0"/>
              </a:rPr>
              <a:t>MAC I</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5E51B-E44D-451A-94AC-341241FFAC75}"/>
              </a:ext>
            </a:extLst>
          </p:cNvPr>
          <p:cNvSpPr>
            <a:spLocks noGrp="1"/>
          </p:cNvSpPr>
          <p:nvPr>
            <p:ph type="title"/>
          </p:nvPr>
        </p:nvSpPr>
        <p:spPr>
          <a:xfrm>
            <a:off x="235527" y="330084"/>
            <a:ext cx="5715000" cy="687641"/>
          </a:xfrm>
          <a:ln>
            <a:solidFill>
              <a:schemeClr val="accent1">
                <a:lumMod val="50000"/>
              </a:schemeClr>
            </a:solidFill>
          </a:ln>
        </p:spPr>
        <p:txBody>
          <a:bodyPr/>
          <a:lstStyle/>
          <a:p>
            <a:pPr algn="ctr"/>
            <a:r>
              <a:rPr lang="en-US" altLang="en-US" sz="3600" dirty="0">
                <a:solidFill>
                  <a:schemeClr val="accent1">
                    <a:lumMod val="75000"/>
                  </a:schemeClr>
                </a:solidFill>
                <a:latin typeface="Poppins" panose="00000500000000000000" pitchFamily="2" charset="0"/>
                <a:cs typeface="Poppins" panose="00000500000000000000" pitchFamily="2" charset="0"/>
              </a:rPr>
              <a:t>Principles of First Aid</a:t>
            </a:r>
            <a:endParaRPr lang="en-US" sz="3600" dirty="0">
              <a:solidFill>
                <a:schemeClr val="accent1">
                  <a:lumMod val="75000"/>
                </a:schemeClr>
              </a:solidFill>
              <a:latin typeface="Poppins" panose="00000500000000000000" pitchFamily="2" charset="0"/>
              <a:cs typeface="Poppins" panose="00000500000000000000" pitchFamily="2" charset="0"/>
            </a:endParaRPr>
          </a:p>
        </p:txBody>
      </p:sp>
      <p:sp>
        <p:nvSpPr>
          <p:cNvPr id="3" name="Title 2">
            <a:extLst>
              <a:ext uri="{FF2B5EF4-FFF2-40B4-BE49-F238E27FC236}">
                <a16:creationId xmlns:a16="http://schemas.microsoft.com/office/drawing/2014/main" id="{B9314955-3B00-4504-9FFF-B3DD46DCE1DC}"/>
              </a:ext>
            </a:extLst>
          </p:cNvPr>
          <p:cNvSpPr>
            <a:spLocks noGrp="1"/>
          </p:cNvSpPr>
          <p:nvPr>
            <p:ph type="title" idx="2"/>
          </p:nvPr>
        </p:nvSpPr>
        <p:spPr>
          <a:xfrm>
            <a:off x="556200" y="1015858"/>
            <a:ext cx="5492239" cy="687641"/>
          </a:xfrm>
        </p:spPr>
        <p:txBody>
          <a:bodyPr/>
          <a:lstStyle/>
          <a:p>
            <a:r>
              <a:rPr lang="en-US" altLang="en-US" b="1" dirty="0">
                <a:solidFill>
                  <a:schemeClr val="accent1">
                    <a:lumMod val="50000"/>
                  </a:schemeClr>
                </a:solidFill>
                <a:latin typeface="Poppins" panose="00000500000000000000" pitchFamily="2" charset="0"/>
                <a:cs typeface="Poppins" panose="00000500000000000000" pitchFamily="2" charset="0"/>
              </a:rPr>
              <a:t>Other possible situations to be discussed:</a:t>
            </a:r>
            <a:br>
              <a:rPr lang="en-US" altLang="en-US" b="1" dirty="0">
                <a:solidFill>
                  <a:schemeClr val="accent1">
                    <a:lumMod val="50000"/>
                  </a:schemeClr>
                </a:solidFill>
                <a:latin typeface="Poppins" panose="00000500000000000000" pitchFamily="2" charset="0"/>
                <a:cs typeface="Poppins" panose="00000500000000000000" pitchFamily="2" charset="0"/>
              </a:rPr>
            </a:br>
            <a:endParaRPr lang="en-US" b="1" dirty="0">
              <a:solidFill>
                <a:schemeClr val="accent1">
                  <a:lumMod val="50000"/>
                </a:schemeClr>
              </a:solidFill>
              <a:latin typeface="Poppins" panose="00000500000000000000" pitchFamily="2" charset="0"/>
              <a:cs typeface="Poppins" panose="00000500000000000000" pitchFamily="2" charset="0"/>
            </a:endParaRPr>
          </a:p>
        </p:txBody>
      </p:sp>
      <p:sp>
        <p:nvSpPr>
          <p:cNvPr id="6" name="Subtitle 5">
            <a:extLst>
              <a:ext uri="{FF2B5EF4-FFF2-40B4-BE49-F238E27FC236}">
                <a16:creationId xmlns:a16="http://schemas.microsoft.com/office/drawing/2014/main" id="{9F9056B9-E969-4B34-9246-D5FD3C28EA33}"/>
              </a:ext>
            </a:extLst>
          </p:cNvPr>
          <p:cNvSpPr>
            <a:spLocks noGrp="1"/>
          </p:cNvSpPr>
          <p:nvPr>
            <p:ph type="subTitle" idx="1"/>
          </p:nvPr>
        </p:nvSpPr>
        <p:spPr>
          <a:xfrm>
            <a:off x="297874" y="1461655"/>
            <a:ext cx="5039238" cy="3153888"/>
          </a:xfrm>
        </p:spPr>
        <p:txBody>
          <a:bodyPr/>
          <a:lstStyle/>
          <a:p>
            <a:pPr marL="342900" indent="-342900" eaLnBrk="1" hangingPunct="1">
              <a:buFont typeface="+mj-lt"/>
              <a:buAutoNum type="arabicParenR"/>
            </a:pPr>
            <a:r>
              <a:rPr lang="en-US" altLang="en-US" dirty="0">
                <a:solidFill>
                  <a:schemeClr val="accent2">
                    <a:lumMod val="75000"/>
                  </a:schemeClr>
                </a:solidFill>
                <a:latin typeface="Poppins" panose="00000500000000000000" pitchFamily="2" charset="0"/>
                <a:cs typeface="Poppins" panose="00000500000000000000" pitchFamily="2" charset="0"/>
              </a:rPr>
              <a:t>Sprains</a:t>
            </a:r>
          </a:p>
          <a:p>
            <a:pPr marL="342900" indent="-342900" eaLnBrk="1" hangingPunct="1">
              <a:buFont typeface="+mj-lt"/>
              <a:buAutoNum type="arabicParenR"/>
            </a:pPr>
            <a:endParaRPr lang="en-US" altLang="en-US" dirty="0">
              <a:solidFill>
                <a:schemeClr val="accent2">
                  <a:lumMod val="75000"/>
                </a:schemeClr>
              </a:solidFill>
              <a:latin typeface="Poppins" panose="00000500000000000000" pitchFamily="2" charset="0"/>
              <a:cs typeface="Poppins" panose="00000500000000000000" pitchFamily="2" charset="0"/>
            </a:endParaRPr>
          </a:p>
          <a:p>
            <a:pPr marL="342900" indent="-342900" eaLnBrk="1" hangingPunct="1">
              <a:buFont typeface="+mj-lt"/>
              <a:buAutoNum type="arabicParenR"/>
            </a:pPr>
            <a:r>
              <a:rPr lang="en-US" altLang="en-US" dirty="0">
                <a:solidFill>
                  <a:schemeClr val="accent2">
                    <a:lumMod val="75000"/>
                  </a:schemeClr>
                </a:solidFill>
                <a:latin typeface="Poppins" panose="00000500000000000000" pitchFamily="2" charset="0"/>
                <a:cs typeface="Poppins" panose="00000500000000000000" pitchFamily="2" charset="0"/>
              </a:rPr>
              <a:t>Diarrhea</a:t>
            </a:r>
          </a:p>
          <a:p>
            <a:pPr marL="342900" indent="-342900" eaLnBrk="1" hangingPunct="1">
              <a:buFont typeface="+mj-lt"/>
              <a:buAutoNum type="arabicParenR"/>
            </a:pPr>
            <a:endParaRPr lang="en-US" altLang="en-US" dirty="0">
              <a:solidFill>
                <a:schemeClr val="accent2">
                  <a:lumMod val="75000"/>
                </a:schemeClr>
              </a:solidFill>
              <a:latin typeface="Poppins" panose="00000500000000000000" pitchFamily="2" charset="0"/>
              <a:cs typeface="Poppins" panose="00000500000000000000" pitchFamily="2" charset="0"/>
            </a:endParaRPr>
          </a:p>
          <a:p>
            <a:pPr marL="342900" indent="-342900" eaLnBrk="1" hangingPunct="1">
              <a:buFont typeface="+mj-lt"/>
              <a:buAutoNum type="arabicParenR"/>
            </a:pPr>
            <a:r>
              <a:rPr lang="en-US" altLang="en-US" dirty="0">
                <a:solidFill>
                  <a:schemeClr val="accent2">
                    <a:lumMod val="75000"/>
                  </a:schemeClr>
                </a:solidFill>
                <a:latin typeface="Poppins" panose="00000500000000000000" pitchFamily="2" charset="0"/>
                <a:cs typeface="Poppins" panose="00000500000000000000" pitchFamily="2" charset="0"/>
              </a:rPr>
              <a:t>Nausea/Vomiting</a:t>
            </a:r>
          </a:p>
          <a:p>
            <a:pPr marL="342900" indent="-342900" eaLnBrk="1" hangingPunct="1">
              <a:buFont typeface="+mj-lt"/>
              <a:buAutoNum type="arabicParenR"/>
            </a:pPr>
            <a:endParaRPr lang="en-US" altLang="en-US" dirty="0">
              <a:solidFill>
                <a:schemeClr val="accent2">
                  <a:lumMod val="75000"/>
                </a:schemeClr>
              </a:solidFill>
              <a:latin typeface="Poppins" panose="00000500000000000000" pitchFamily="2" charset="0"/>
              <a:cs typeface="Poppins" panose="00000500000000000000" pitchFamily="2" charset="0"/>
            </a:endParaRPr>
          </a:p>
          <a:p>
            <a:pPr marL="342900" indent="-342900" eaLnBrk="1" hangingPunct="1">
              <a:buFont typeface="+mj-lt"/>
              <a:buAutoNum type="arabicParenR"/>
            </a:pPr>
            <a:r>
              <a:rPr lang="en-US" altLang="en-US" dirty="0">
                <a:solidFill>
                  <a:schemeClr val="accent2">
                    <a:lumMod val="75000"/>
                  </a:schemeClr>
                </a:solidFill>
                <a:latin typeface="Poppins" panose="00000500000000000000" pitchFamily="2" charset="0"/>
                <a:cs typeface="Poppins" panose="00000500000000000000" pitchFamily="2" charset="0"/>
              </a:rPr>
              <a:t>Lice</a:t>
            </a:r>
          </a:p>
          <a:p>
            <a:pPr marL="342900" indent="-342900" eaLnBrk="1" hangingPunct="1">
              <a:buFont typeface="+mj-lt"/>
              <a:buAutoNum type="arabicParenR"/>
            </a:pPr>
            <a:endParaRPr lang="en-US" altLang="en-US" dirty="0">
              <a:solidFill>
                <a:schemeClr val="accent2">
                  <a:lumMod val="75000"/>
                </a:schemeClr>
              </a:solidFill>
              <a:latin typeface="Poppins" panose="00000500000000000000" pitchFamily="2" charset="0"/>
              <a:cs typeface="Poppins" panose="00000500000000000000" pitchFamily="2" charset="0"/>
            </a:endParaRPr>
          </a:p>
          <a:p>
            <a:pPr marL="342900" indent="-342900" eaLnBrk="1" hangingPunct="1">
              <a:buFont typeface="+mj-lt"/>
              <a:buAutoNum type="arabicParenR"/>
            </a:pPr>
            <a:r>
              <a:rPr lang="en-US" altLang="en-US" dirty="0">
                <a:solidFill>
                  <a:schemeClr val="accent2">
                    <a:lumMod val="75000"/>
                  </a:schemeClr>
                </a:solidFill>
                <a:latin typeface="Poppins" panose="00000500000000000000" pitchFamily="2" charset="0"/>
                <a:cs typeface="Poppins" panose="00000500000000000000" pitchFamily="2" charset="0"/>
              </a:rPr>
              <a:t>Bug bites</a:t>
            </a:r>
          </a:p>
          <a:p>
            <a:pPr marL="342900" indent="-342900" eaLnBrk="1" hangingPunct="1">
              <a:buFont typeface="+mj-lt"/>
              <a:buAutoNum type="arabicParenR"/>
            </a:pPr>
            <a:endParaRPr lang="en-US" altLang="en-US" dirty="0">
              <a:solidFill>
                <a:schemeClr val="accent2">
                  <a:lumMod val="75000"/>
                </a:schemeClr>
              </a:solidFill>
              <a:latin typeface="Poppins" panose="00000500000000000000" pitchFamily="2" charset="0"/>
              <a:cs typeface="Poppins" panose="00000500000000000000" pitchFamily="2" charset="0"/>
            </a:endParaRPr>
          </a:p>
          <a:p>
            <a:pPr marL="342900" indent="-342900" eaLnBrk="1" hangingPunct="1">
              <a:buFont typeface="+mj-lt"/>
              <a:buAutoNum type="arabicParenR"/>
            </a:pPr>
            <a:r>
              <a:rPr lang="en-US" altLang="en-US" dirty="0">
                <a:solidFill>
                  <a:schemeClr val="accent2">
                    <a:lumMod val="75000"/>
                  </a:schemeClr>
                </a:solidFill>
                <a:latin typeface="Poppins" panose="00000500000000000000" pitchFamily="2" charset="0"/>
                <a:cs typeface="Poppins" panose="00000500000000000000" pitchFamily="2" charset="0"/>
              </a:rPr>
              <a:t>Other</a:t>
            </a:r>
            <a:endParaRPr lang="en-US" dirty="0">
              <a:solidFill>
                <a:schemeClr val="accent2">
                  <a:lumMod val="75000"/>
                </a:schemeClr>
              </a:solidFill>
              <a:latin typeface="Poppins" panose="00000500000000000000" pitchFamily="2" charset="0"/>
              <a:cs typeface="Poppins" panose="00000500000000000000" pitchFamily="2" charset="0"/>
            </a:endParaRPr>
          </a:p>
        </p:txBody>
      </p:sp>
      <p:pic>
        <p:nvPicPr>
          <p:cNvPr id="5122" name="Picture 2" descr="Lice and Children vector images and illustration">
            <a:extLst>
              <a:ext uri="{FF2B5EF4-FFF2-40B4-BE49-F238E27FC236}">
                <a16:creationId xmlns:a16="http://schemas.microsoft.com/office/drawing/2014/main" id="{4BE9B304-B9FE-4906-8834-30E86ED5E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662" y="3542162"/>
            <a:ext cx="2461630" cy="10028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124" name="Picture 4" descr="Pin on Vector Toons">
            <a:extLst>
              <a:ext uri="{FF2B5EF4-FFF2-40B4-BE49-F238E27FC236}">
                <a16:creationId xmlns:a16="http://schemas.microsoft.com/office/drawing/2014/main" id="{96198365-CE5B-42C1-85B6-AD6E0DB96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3715" y="2070134"/>
            <a:ext cx="883104" cy="13274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170 Ankle Sprain Illustrations &amp;amp; Clip Art - iStock">
            <a:extLst>
              <a:ext uri="{FF2B5EF4-FFF2-40B4-BE49-F238E27FC236}">
                <a16:creationId xmlns:a16="http://schemas.microsoft.com/office/drawing/2014/main" id="{859F84F4-694D-45E3-8BE1-6CB2DBE084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18713" y="589661"/>
            <a:ext cx="816895" cy="1471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8" name="Picture 8" descr="6,775 Diarrhea Vector Images - Free &amp;amp; Royalty-free Diarrhea Vectors |  Depositphotos®">
            <a:extLst>
              <a:ext uri="{FF2B5EF4-FFF2-40B4-BE49-F238E27FC236}">
                <a16:creationId xmlns:a16="http://schemas.microsoft.com/office/drawing/2014/main" id="{2F745613-FFEC-4729-B683-A3BCABC7C1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1281" y="1710284"/>
            <a:ext cx="1264903" cy="14652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130" name="Picture 10" descr="Educational Information Bed Bug Bites - Bed Bugs Limited">
            <a:extLst>
              <a:ext uri="{FF2B5EF4-FFF2-40B4-BE49-F238E27FC236}">
                <a16:creationId xmlns:a16="http://schemas.microsoft.com/office/drawing/2014/main" id="{14F47A9E-98DF-4532-95D4-5A3CCCBE43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4913" y="3244819"/>
            <a:ext cx="2021082" cy="16168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with medium confidence">
            <a:extLst>
              <a:ext uri="{FF2B5EF4-FFF2-40B4-BE49-F238E27FC236}">
                <a16:creationId xmlns:a16="http://schemas.microsoft.com/office/drawing/2014/main" id="{BA11A139-E065-FEF7-DA05-B11A2128BFD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048439" y="511251"/>
            <a:ext cx="506474" cy="506474"/>
          </a:xfrm>
          <a:prstGeom prst="rect">
            <a:avLst/>
          </a:prstGeom>
        </p:spPr>
      </p:pic>
      <p:pic>
        <p:nvPicPr>
          <p:cNvPr id="8" name="Graphic 7">
            <a:extLst>
              <a:ext uri="{FF2B5EF4-FFF2-40B4-BE49-F238E27FC236}">
                <a16:creationId xmlns:a16="http://schemas.microsoft.com/office/drawing/2014/main" id="{D66DFE1C-2FA2-E5E6-DB37-DEA5A6A16953}"/>
              </a:ext>
            </a:extLst>
          </p:cNvPr>
          <p:cNvPicPr>
            <a:picLocks noChangeAspect="1"/>
          </p:cNvPicPr>
          <p:nvPr/>
        </p:nvPicPr>
        <p:blipFill>
          <a:blip r:embed="rId9">
            <a:extLst>
              <a:ext uri="{96DAC541-7B7A-43D3-8B79-37D633B846F1}">
                <asvg:svgBlip xmlns:asvg="http://schemas.microsoft.com/office/drawing/2016/SVG/main" r:embed="rId10"/>
              </a:ext>
              <a:ext uri="{837473B0-CC2E-450A-ABE3-18F120FF3D39}">
                <a1611:picAttrSrcUrl xmlns:a1611="http://schemas.microsoft.com/office/drawing/2016/11/main" r:id="rId11"/>
              </a:ext>
            </a:extLst>
          </a:blip>
          <a:stretch>
            <a:fillRect/>
          </a:stretch>
        </p:blipFill>
        <p:spPr>
          <a:xfrm>
            <a:off x="3255949" y="1552539"/>
            <a:ext cx="478564" cy="649055"/>
          </a:xfrm>
          <a:prstGeom prst="rect">
            <a:avLst/>
          </a:prstGeom>
        </p:spPr>
      </p:pic>
      <p:pic>
        <p:nvPicPr>
          <p:cNvPr id="10" name="Graphic 9">
            <a:extLst>
              <a:ext uri="{FF2B5EF4-FFF2-40B4-BE49-F238E27FC236}">
                <a16:creationId xmlns:a16="http://schemas.microsoft.com/office/drawing/2014/main" id="{E2352645-1EA9-5D8E-18E7-3B7DDC02F78D}"/>
              </a:ext>
            </a:extLst>
          </p:cNvPr>
          <p:cNvPicPr>
            <a:picLocks noChangeAspect="1"/>
          </p:cNvPicPr>
          <p:nvPr/>
        </p:nvPicPr>
        <p:blipFill>
          <a:blip r:embed="rId12">
            <a:extLst>
              <a:ext uri="{96DAC541-7B7A-43D3-8B79-37D633B846F1}">
                <asvg:svgBlip xmlns:asvg="http://schemas.microsoft.com/office/drawing/2016/SVG/main" r:embed="rId13"/>
              </a:ext>
              <a:ext uri="{837473B0-CC2E-450A-ABE3-18F120FF3D39}">
                <a1611:picAttrSrcUrl xmlns:a1611="http://schemas.microsoft.com/office/drawing/2016/11/main" r:id="rId14"/>
              </a:ext>
            </a:extLst>
          </a:blip>
          <a:stretch>
            <a:fillRect/>
          </a:stretch>
        </p:blipFill>
        <p:spPr>
          <a:xfrm>
            <a:off x="5101839" y="2358293"/>
            <a:ext cx="485804" cy="464044"/>
          </a:xfrm>
          <a:prstGeom prst="rect">
            <a:avLst/>
          </a:prstGeom>
        </p:spPr>
      </p:pic>
      <p:pic>
        <p:nvPicPr>
          <p:cNvPr id="12" name="Picture 11">
            <a:extLst>
              <a:ext uri="{FF2B5EF4-FFF2-40B4-BE49-F238E27FC236}">
                <a16:creationId xmlns:a16="http://schemas.microsoft.com/office/drawing/2014/main" id="{5B8691C3-70F1-CF69-82E7-28CCB59EB44C}"/>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2113634" y="3196534"/>
            <a:ext cx="604041" cy="548640"/>
          </a:xfrm>
          <a:prstGeom prst="rect">
            <a:avLst/>
          </a:prstGeom>
        </p:spPr>
      </p:pic>
      <p:pic>
        <p:nvPicPr>
          <p:cNvPr id="14" name="Picture 13">
            <a:extLst>
              <a:ext uri="{FF2B5EF4-FFF2-40B4-BE49-F238E27FC236}">
                <a16:creationId xmlns:a16="http://schemas.microsoft.com/office/drawing/2014/main" id="{EB5E0CC4-1F2C-2FFC-9EED-A6CDAD4B62E1}"/>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5673715" y="3573686"/>
            <a:ext cx="775879" cy="804350"/>
          </a:xfrm>
          <a:prstGeom prst="rect">
            <a:avLst/>
          </a:prstGeom>
        </p:spPr>
      </p:pic>
    </p:spTree>
    <p:extLst>
      <p:ext uri="{BB962C8B-B14F-4D97-AF65-F5344CB8AC3E}">
        <p14:creationId xmlns:p14="http://schemas.microsoft.com/office/powerpoint/2010/main" val="1642243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000B76-20E6-43B1-8F93-0F128CEAB8E6}"/>
              </a:ext>
            </a:extLst>
          </p:cNvPr>
          <p:cNvSpPr>
            <a:spLocks noGrp="1"/>
          </p:cNvSpPr>
          <p:nvPr>
            <p:ph type="title"/>
          </p:nvPr>
        </p:nvSpPr>
        <p:spPr>
          <a:xfrm>
            <a:off x="4572001" y="273843"/>
            <a:ext cx="3943348" cy="1355479"/>
          </a:xfrm>
          <a:ln>
            <a:solidFill>
              <a:schemeClr val="accent1">
                <a:lumMod val="50000"/>
              </a:schemeClr>
            </a:solidFill>
          </a:ln>
        </p:spPr>
        <p:txBody>
          <a:bodyPr vert="horz" lIns="91440" tIns="45720" rIns="91440" bIns="45720" rtlCol="0" anchor="ctr">
            <a:normAutofit/>
          </a:bodyPr>
          <a:lstStyle/>
          <a:p>
            <a:pPr algn="ctr" defTabSz="914400">
              <a:spcBef>
                <a:spcPct val="0"/>
              </a:spcBef>
            </a:pPr>
            <a:r>
              <a:rPr lang="en-US" sz="3600" dirty="0">
                <a:solidFill>
                  <a:schemeClr val="accent1">
                    <a:lumMod val="75000"/>
                  </a:schemeClr>
                </a:solidFill>
                <a:latin typeface="Poppins" panose="00000500000000000000" pitchFamily="2" charset="0"/>
                <a:cs typeface="Poppins" panose="00000500000000000000" pitchFamily="2" charset="0"/>
              </a:rPr>
              <a:t>Emergency Management</a:t>
            </a:r>
          </a:p>
        </p:txBody>
      </p:sp>
      <p:pic>
        <p:nvPicPr>
          <p:cNvPr id="4" name="Picture 3" descr="Text&#10;&#10;Description automatically generated with medium confidence">
            <a:extLst>
              <a:ext uri="{FF2B5EF4-FFF2-40B4-BE49-F238E27FC236}">
                <a16:creationId xmlns:a16="http://schemas.microsoft.com/office/drawing/2014/main" id="{1A311220-1A96-2560-9704-A0999ACBFA2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2482" r="11041" b="3"/>
          <a:stretch/>
        </p:blipFill>
        <p:spPr>
          <a:xfrm>
            <a:off x="20" y="10"/>
            <a:ext cx="4587406" cy="51434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Subtitle 5">
            <a:extLst>
              <a:ext uri="{FF2B5EF4-FFF2-40B4-BE49-F238E27FC236}">
                <a16:creationId xmlns:a16="http://schemas.microsoft.com/office/drawing/2014/main" id="{67F2DDFD-97C7-4A97-A498-F782B40DA11B}"/>
              </a:ext>
            </a:extLst>
          </p:cNvPr>
          <p:cNvSpPr>
            <a:spLocks noGrp="1"/>
          </p:cNvSpPr>
          <p:nvPr>
            <p:ph type="subTitle" idx="1"/>
          </p:nvPr>
        </p:nvSpPr>
        <p:spPr>
          <a:xfrm>
            <a:off x="4885341" y="1749972"/>
            <a:ext cx="3630007" cy="2882750"/>
          </a:xfrm>
        </p:spPr>
        <p:txBody>
          <a:bodyPr vert="horz" lIns="91440" tIns="45720" rIns="91440" bIns="45720" rtlCol="0">
            <a:normAutofit/>
          </a:bodyPr>
          <a:lstStyle/>
          <a:p>
            <a:pPr indent="-228600" algn="ctr" defTabSz="914400">
              <a:lnSpc>
                <a:spcPct val="90000"/>
              </a:lnSpc>
              <a:spcAft>
                <a:spcPts val="600"/>
              </a:spcAft>
              <a:buFont typeface="Arial" panose="020B0604020202020204" pitchFamily="34" charset="0"/>
              <a:buChar char="•"/>
            </a:pPr>
            <a:r>
              <a:rPr lang="en-US" altLang="en-US" sz="1500" dirty="0">
                <a:latin typeface="Poppins" panose="00000500000000000000" pitchFamily="2" charset="0"/>
                <a:cs typeface="Poppins" panose="00000500000000000000" pitchFamily="2" charset="0"/>
              </a:rPr>
              <a:t>Be sure to follow the Agency’s Emergency Management Plan </a:t>
            </a:r>
          </a:p>
          <a:p>
            <a:pPr indent="-228600" algn="ctr" defTabSz="914400">
              <a:lnSpc>
                <a:spcPct val="90000"/>
              </a:lnSpc>
              <a:spcAft>
                <a:spcPts val="600"/>
              </a:spcAft>
              <a:buFont typeface="Arial" panose="020B0604020202020204" pitchFamily="34" charset="0"/>
              <a:buChar char="•"/>
            </a:pPr>
            <a:endParaRPr lang="en-US" altLang="en-US" sz="1500" dirty="0">
              <a:latin typeface="Poppins" panose="00000500000000000000" pitchFamily="2" charset="0"/>
              <a:cs typeface="Poppins" panose="00000500000000000000" pitchFamily="2" charset="0"/>
            </a:endParaRPr>
          </a:p>
          <a:p>
            <a:pPr indent="-228600" algn="ctr" defTabSz="914400">
              <a:lnSpc>
                <a:spcPct val="90000"/>
              </a:lnSpc>
              <a:spcAft>
                <a:spcPts val="600"/>
              </a:spcAft>
              <a:buFont typeface="Arial" panose="020B0604020202020204" pitchFamily="34" charset="0"/>
              <a:buChar char="•"/>
            </a:pPr>
            <a:r>
              <a:rPr lang="en-US" altLang="en-US" sz="1500" dirty="0">
                <a:latin typeface="Poppins" panose="00000500000000000000" pitchFamily="2" charset="0"/>
                <a:cs typeface="Poppins" panose="00000500000000000000" pitchFamily="2" charset="0"/>
              </a:rPr>
              <a:t>Get to know the people you work with and potential problems that may create an emergency (choke risk, seizures, brittle diabetic)</a:t>
            </a:r>
          </a:p>
          <a:p>
            <a:pPr indent="-228600" algn="ctr" defTabSz="914400">
              <a:lnSpc>
                <a:spcPct val="90000"/>
              </a:lnSpc>
              <a:spcAft>
                <a:spcPts val="600"/>
              </a:spcAft>
              <a:buFont typeface="Arial" panose="020B0604020202020204" pitchFamily="34" charset="0"/>
              <a:buChar char="•"/>
            </a:pPr>
            <a:endParaRPr lang="en-US" altLang="en-US" sz="1500" dirty="0">
              <a:latin typeface="Poppins" panose="00000500000000000000" pitchFamily="2" charset="0"/>
              <a:cs typeface="Poppins" panose="00000500000000000000" pitchFamily="2" charset="0"/>
            </a:endParaRPr>
          </a:p>
          <a:p>
            <a:pPr indent="-228600" algn="ctr" defTabSz="914400">
              <a:lnSpc>
                <a:spcPct val="90000"/>
              </a:lnSpc>
              <a:spcAft>
                <a:spcPts val="600"/>
              </a:spcAft>
              <a:buFont typeface="Arial" panose="020B0604020202020204" pitchFamily="34" charset="0"/>
              <a:buChar char="•"/>
            </a:pPr>
            <a:r>
              <a:rPr lang="en-US" altLang="en-US" sz="1500" dirty="0">
                <a:latin typeface="Poppins" panose="00000500000000000000" pitchFamily="2" charset="0"/>
                <a:cs typeface="Poppins" panose="00000500000000000000" pitchFamily="2" charset="0"/>
              </a:rPr>
              <a:t>Anytime an unusual situation occurs, </a:t>
            </a:r>
            <a:r>
              <a:rPr lang="en-US" altLang="en-US" sz="1500" b="1" i="1" dirty="0">
                <a:latin typeface="Poppins" panose="00000500000000000000" pitchFamily="2" charset="0"/>
                <a:cs typeface="Poppins" panose="00000500000000000000" pitchFamily="2" charset="0"/>
              </a:rPr>
              <a:t>CONTACT YOUR MAS  NURSE</a:t>
            </a:r>
          </a:p>
          <a:p>
            <a:pPr indent="-228600" defTabSz="914400">
              <a:lnSpc>
                <a:spcPct val="90000"/>
              </a:lnSpc>
              <a:spcAft>
                <a:spcPts val="600"/>
              </a:spcAft>
              <a:buFont typeface="Arial" panose="020B0604020202020204" pitchFamily="34" charset="0"/>
              <a:buChar char="•"/>
            </a:pPr>
            <a:endParaRPr lang="en-US" sz="1500" dirty="0"/>
          </a:p>
        </p:txBody>
      </p:sp>
    </p:spTree>
    <p:extLst>
      <p:ext uri="{BB962C8B-B14F-4D97-AF65-F5344CB8AC3E}">
        <p14:creationId xmlns:p14="http://schemas.microsoft.com/office/powerpoint/2010/main" val="46882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A4E76-C99C-4D68-8FF3-2E07FE4FE527}"/>
              </a:ext>
            </a:extLst>
          </p:cNvPr>
          <p:cNvSpPr>
            <a:spLocks noGrp="1"/>
          </p:cNvSpPr>
          <p:nvPr>
            <p:ph type="title"/>
          </p:nvPr>
        </p:nvSpPr>
        <p:spPr>
          <a:xfrm>
            <a:off x="721567" y="1424474"/>
            <a:ext cx="4391609" cy="3355344"/>
          </a:xfrm>
          <a:effectLst>
            <a:outerShdw blurRad="50800" dist="38100" dir="8100000" algn="tr" rotWithShape="0">
              <a:prstClr val="black">
                <a:alpha val="40000"/>
              </a:prstClr>
            </a:outerShdw>
          </a:effectLst>
        </p:spPr>
        <p:txBody>
          <a:bodyPr/>
          <a:lstStyle/>
          <a:p>
            <a:pPr eaLnBrk="1" hangingPunct="1">
              <a:lnSpc>
                <a:spcPct val="100000"/>
              </a:lnSpc>
              <a:buClr>
                <a:schemeClr val="accent1">
                  <a:lumMod val="75000"/>
                </a:schemeClr>
              </a:buClr>
            </a:pPr>
            <a:r>
              <a:rPr lang="en-US" alt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000" b="1" dirty="0">
                <a:solidFill>
                  <a:schemeClr val="accent1">
                    <a:lumMod val="50000"/>
                  </a:schemeClr>
                </a:solidFill>
                <a:latin typeface="Poppins" panose="00000500000000000000" pitchFamily="2" charset="0"/>
                <a:cs typeface="Poppins" panose="00000500000000000000" pitchFamily="2" charset="0"/>
              </a:rPr>
              <a:t>     When to Call “911”</a:t>
            </a:r>
            <a:br>
              <a:rPr lang="en-US" altLang="en-US" sz="2000" b="1" dirty="0">
                <a:solidFill>
                  <a:schemeClr val="accent1">
                    <a:lumMod val="50000"/>
                  </a:schemeClr>
                </a:solidFill>
                <a:latin typeface="Poppins" panose="00000500000000000000" pitchFamily="2" charset="0"/>
                <a:cs typeface="Poppins" panose="00000500000000000000" pitchFamily="2" charset="0"/>
              </a:rPr>
            </a:br>
            <a:r>
              <a:rPr lang="en-US" altLang="en-US" sz="2000" b="1" dirty="0">
                <a:solidFill>
                  <a:schemeClr val="accent1">
                    <a:lumMod val="50000"/>
                  </a:schemeClr>
                </a:solidFill>
                <a:latin typeface="Poppins" panose="00000500000000000000" pitchFamily="2" charset="0"/>
                <a:cs typeface="Poppins" panose="00000500000000000000" pitchFamily="2" charset="0"/>
              </a:rPr>
              <a:t>(Refer to agency policy and procedure)</a:t>
            </a:r>
            <a:br>
              <a:rPr lang="en-US" altLang="en-US" sz="2000" b="1" dirty="0">
                <a:solidFill>
                  <a:schemeClr val="accent1">
                    <a:lumMod val="50000"/>
                  </a:schemeClr>
                </a:solidFill>
                <a:latin typeface="Poppins" panose="00000500000000000000" pitchFamily="2" charset="0"/>
                <a:cs typeface="Poppins" panose="00000500000000000000" pitchFamily="2" charset="0"/>
              </a:rPr>
            </a:br>
            <a:br>
              <a:rPr lang="en-US" altLang="en-US" sz="2000" b="1" dirty="0">
                <a:solidFill>
                  <a:schemeClr val="accent1">
                    <a:lumMod val="50000"/>
                  </a:schemeClr>
                </a:solidFill>
                <a:latin typeface="Poppins" panose="00000500000000000000" pitchFamily="2" charset="0"/>
                <a:cs typeface="Poppins" panose="00000500000000000000" pitchFamily="2" charset="0"/>
              </a:rPr>
            </a:br>
            <a:br>
              <a:rPr lang="en-US" altLang="en-US" sz="2000" b="1" dirty="0">
                <a:solidFill>
                  <a:schemeClr val="accent1">
                    <a:lumMod val="50000"/>
                  </a:schemeClr>
                </a:solidFill>
                <a:latin typeface="Poppins" panose="00000500000000000000" pitchFamily="2" charset="0"/>
                <a:cs typeface="Poppins" panose="00000500000000000000" pitchFamily="2" charset="0"/>
              </a:rPr>
            </a:br>
            <a:r>
              <a:rPr lang="en-US" altLang="en-US" sz="2000" b="1" dirty="0">
                <a:solidFill>
                  <a:schemeClr val="accent1">
                    <a:lumMod val="50000"/>
                  </a:schemeClr>
                </a:solidFill>
                <a:latin typeface="Poppins" panose="00000500000000000000" pitchFamily="2" charset="0"/>
                <a:cs typeface="Poppins" panose="00000500000000000000" pitchFamily="2" charset="0"/>
              </a:rPr>
              <a:t>	</a:t>
            </a:r>
            <a:r>
              <a:rPr lang="en-US" altLang="en-US" sz="1600" b="1" dirty="0">
                <a:solidFill>
                  <a:schemeClr val="accent1">
                    <a:lumMod val="50000"/>
                  </a:schemeClr>
                </a:solidFill>
                <a:latin typeface="Poppins" panose="00000500000000000000" pitchFamily="2" charset="0"/>
                <a:cs typeface="Poppins" panose="00000500000000000000" pitchFamily="2" charset="0"/>
              </a:rPr>
              <a:t>!</a:t>
            </a:r>
            <a:r>
              <a:rPr lang="en-US" altLang="en-US" sz="2000" b="1" dirty="0">
                <a:solidFill>
                  <a:schemeClr val="accent1">
                    <a:lumMod val="50000"/>
                  </a:schemeClr>
                </a:solidFill>
                <a:latin typeface="Poppins" panose="00000500000000000000" pitchFamily="2" charset="0"/>
                <a:cs typeface="Poppins" panose="00000500000000000000" pitchFamily="2" charset="0"/>
              </a:rPr>
              <a:t> </a:t>
            </a:r>
            <a:r>
              <a:rPr lang="en-US" altLang="en-US" sz="1600" dirty="0">
                <a:solidFill>
                  <a:schemeClr val="accent1">
                    <a:lumMod val="50000"/>
                  </a:schemeClr>
                </a:solidFill>
                <a:latin typeface="Poppins" panose="00000500000000000000" pitchFamily="2" charset="0"/>
                <a:cs typeface="Poppins" panose="00000500000000000000" pitchFamily="2" charset="0"/>
              </a:rPr>
              <a:t>Allergic reaction</a:t>
            </a:r>
            <a:br>
              <a:rPr lang="en-US" altLang="en-US" sz="1600" dirty="0">
                <a:solidFill>
                  <a:schemeClr val="accent1">
                    <a:lumMod val="50000"/>
                  </a:schemeClr>
                </a:solidFill>
                <a:latin typeface="Poppins" panose="00000500000000000000" pitchFamily="2" charset="0"/>
                <a:cs typeface="Poppins" panose="00000500000000000000" pitchFamily="2" charset="0"/>
              </a:rPr>
            </a:br>
            <a:r>
              <a:rPr lang="en-US" altLang="en-US" sz="1600" dirty="0">
                <a:solidFill>
                  <a:schemeClr val="accent1">
                    <a:lumMod val="50000"/>
                  </a:schemeClr>
                </a:solidFill>
                <a:latin typeface="Poppins" panose="00000500000000000000" pitchFamily="2" charset="0"/>
                <a:cs typeface="Poppins" panose="00000500000000000000" pitchFamily="2" charset="0"/>
              </a:rPr>
              <a:t>	! Chest pain</a:t>
            </a:r>
            <a:br>
              <a:rPr lang="en-US" altLang="en-US" sz="1600" dirty="0">
                <a:solidFill>
                  <a:schemeClr val="accent1">
                    <a:lumMod val="50000"/>
                  </a:schemeClr>
                </a:solidFill>
                <a:latin typeface="Poppins" panose="00000500000000000000" pitchFamily="2" charset="0"/>
                <a:cs typeface="Poppins" panose="00000500000000000000" pitchFamily="2" charset="0"/>
              </a:rPr>
            </a:br>
            <a:r>
              <a:rPr lang="en-US" altLang="en-US" sz="1600" dirty="0">
                <a:solidFill>
                  <a:schemeClr val="accent1">
                    <a:lumMod val="50000"/>
                  </a:schemeClr>
                </a:solidFill>
                <a:latin typeface="Poppins" panose="00000500000000000000" pitchFamily="2" charset="0"/>
                <a:cs typeface="Poppins" panose="00000500000000000000" pitchFamily="2" charset="0"/>
              </a:rPr>
              <a:t>	! Unresponsiveness</a:t>
            </a:r>
            <a:br>
              <a:rPr lang="en-US" altLang="en-US" sz="1600" dirty="0">
                <a:solidFill>
                  <a:schemeClr val="accent1">
                    <a:lumMod val="50000"/>
                  </a:schemeClr>
                </a:solidFill>
                <a:latin typeface="Poppins" panose="00000500000000000000" pitchFamily="2" charset="0"/>
                <a:cs typeface="Poppins" panose="00000500000000000000" pitchFamily="2" charset="0"/>
              </a:rPr>
            </a:br>
            <a:r>
              <a:rPr lang="en-US" altLang="en-US" sz="1600" dirty="0">
                <a:solidFill>
                  <a:schemeClr val="accent1">
                    <a:lumMod val="50000"/>
                  </a:schemeClr>
                </a:solidFill>
                <a:latin typeface="Poppins" panose="00000500000000000000" pitchFamily="2" charset="0"/>
                <a:cs typeface="Poppins" panose="00000500000000000000" pitchFamily="2" charset="0"/>
              </a:rPr>
              <a:t>	! Shortness of breath</a:t>
            </a:r>
            <a:br>
              <a:rPr lang="en-US" altLang="en-US" sz="1600" dirty="0">
                <a:solidFill>
                  <a:schemeClr val="accent1">
                    <a:lumMod val="50000"/>
                  </a:schemeClr>
                </a:solidFill>
                <a:latin typeface="Poppins" panose="00000500000000000000" pitchFamily="2" charset="0"/>
                <a:cs typeface="Poppins" panose="00000500000000000000" pitchFamily="2" charset="0"/>
              </a:rPr>
            </a:br>
            <a:r>
              <a:rPr lang="en-US" altLang="en-US" sz="1600" dirty="0">
                <a:solidFill>
                  <a:schemeClr val="accent1">
                    <a:lumMod val="50000"/>
                  </a:schemeClr>
                </a:solidFill>
                <a:latin typeface="Poppins" panose="00000500000000000000" pitchFamily="2" charset="0"/>
                <a:cs typeface="Poppins" panose="00000500000000000000" pitchFamily="2" charset="0"/>
              </a:rPr>
              <a:t>	! Uncontrolled bleeding</a:t>
            </a:r>
            <a:br>
              <a:rPr lang="en-US" altLang="en-US" sz="1600" dirty="0">
                <a:solidFill>
                  <a:schemeClr val="accent1">
                    <a:lumMod val="50000"/>
                  </a:schemeClr>
                </a:solidFill>
                <a:latin typeface="Poppins" panose="00000500000000000000" pitchFamily="2" charset="0"/>
                <a:cs typeface="Poppins" panose="00000500000000000000" pitchFamily="2" charset="0"/>
              </a:rPr>
            </a:br>
            <a:r>
              <a:rPr lang="en-US" altLang="en-US" sz="1600" dirty="0">
                <a:solidFill>
                  <a:schemeClr val="accent1">
                    <a:lumMod val="50000"/>
                  </a:schemeClr>
                </a:solidFill>
                <a:latin typeface="Poppins" panose="00000500000000000000" pitchFamily="2" charset="0"/>
                <a:cs typeface="Poppins" panose="00000500000000000000" pitchFamily="2" charset="0"/>
              </a:rPr>
              <a:t>	! Vomiting blood</a:t>
            </a:r>
            <a:br>
              <a:rPr lang="en-US" altLang="en-US" sz="1600" dirty="0">
                <a:solidFill>
                  <a:schemeClr val="accent1">
                    <a:lumMod val="50000"/>
                  </a:schemeClr>
                </a:solidFill>
                <a:latin typeface="Poppins" panose="00000500000000000000" pitchFamily="2" charset="0"/>
                <a:cs typeface="Poppins" panose="00000500000000000000" pitchFamily="2" charset="0"/>
              </a:rPr>
            </a:br>
            <a:r>
              <a:rPr lang="en-US" altLang="en-US" sz="1600" dirty="0">
                <a:solidFill>
                  <a:schemeClr val="accent1">
                    <a:lumMod val="50000"/>
                  </a:schemeClr>
                </a:solidFill>
                <a:latin typeface="Poppins" panose="00000500000000000000" pitchFamily="2" charset="0"/>
                <a:cs typeface="Poppins" panose="00000500000000000000" pitchFamily="2" charset="0"/>
              </a:rPr>
              <a:t>	! Serious burns</a:t>
            </a:r>
            <a:br>
              <a:rPr lang="en-US" altLang="en-US" sz="1600" dirty="0">
                <a:solidFill>
                  <a:schemeClr val="accent1">
                    <a:lumMod val="50000"/>
                  </a:schemeClr>
                </a:solidFill>
                <a:latin typeface="Poppins" panose="00000500000000000000" pitchFamily="2" charset="0"/>
                <a:cs typeface="Poppins" panose="00000500000000000000" pitchFamily="2" charset="0"/>
              </a:rPr>
            </a:br>
            <a:r>
              <a:rPr lang="en-US" altLang="en-US" sz="1600" dirty="0">
                <a:solidFill>
                  <a:schemeClr val="accent1">
                    <a:lumMod val="50000"/>
                  </a:schemeClr>
                </a:solidFill>
                <a:latin typeface="Poppins" panose="00000500000000000000" pitchFamily="2" charset="0"/>
                <a:cs typeface="Poppins" panose="00000500000000000000" pitchFamily="2" charset="0"/>
              </a:rPr>
              <a:t>	! Broken bones</a:t>
            </a:r>
            <a:endParaRPr lang="en-US" sz="1600" dirty="0">
              <a:solidFill>
                <a:schemeClr val="accent1">
                  <a:lumMod val="50000"/>
                </a:schemeClr>
              </a:solidFill>
              <a:latin typeface="Poppins" panose="00000500000000000000" pitchFamily="2" charset="0"/>
              <a:cs typeface="Poppins" panose="00000500000000000000" pitchFamily="2" charset="0"/>
            </a:endParaRPr>
          </a:p>
        </p:txBody>
      </p:sp>
      <p:sp>
        <p:nvSpPr>
          <p:cNvPr id="3" name="Title 2">
            <a:extLst>
              <a:ext uri="{FF2B5EF4-FFF2-40B4-BE49-F238E27FC236}">
                <a16:creationId xmlns:a16="http://schemas.microsoft.com/office/drawing/2014/main" id="{A98012DD-54D1-43C1-B0FE-3AD63195B379}"/>
              </a:ext>
            </a:extLst>
          </p:cNvPr>
          <p:cNvSpPr>
            <a:spLocks noGrp="1"/>
          </p:cNvSpPr>
          <p:nvPr>
            <p:ph type="title" idx="2"/>
          </p:nvPr>
        </p:nvSpPr>
        <p:spPr>
          <a:xfrm>
            <a:off x="325582" y="491836"/>
            <a:ext cx="7668491" cy="782782"/>
          </a:xfrm>
          <a:ln>
            <a:solidFill>
              <a:schemeClr val="accent1">
                <a:lumMod val="50000"/>
              </a:schemeClr>
            </a:solidFill>
          </a:ln>
        </p:spPr>
        <p:txBody>
          <a:bodyPr/>
          <a:lstStyle/>
          <a:p>
            <a:pPr algn="ctr"/>
            <a:r>
              <a:rPr lang="en-US" dirty="0">
                <a:solidFill>
                  <a:schemeClr val="accent1">
                    <a:lumMod val="50000"/>
                  </a:schemeClr>
                </a:solidFill>
                <a:latin typeface="Poppins" panose="00000500000000000000" pitchFamily="2" charset="0"/>
                <a:cs typeface="Poppins" panose="00000500000000000000" pitchFamily="2" charset="0"/>
              </a:rPr>
              <a:t>Emergency Management </a:t>
            </a:r>
          </a:p>
        </p:txBody>
      </p:sp>
      <p:pic>
        <p:nvPicPr>
          <p:cNvPr id="7" name="Picture 6">
            <a:extLst>
              <a:ext uri="{FF2B5EF4-FFF2-40B4-BE49-F238E27FC236}">
                <a16:creationId xmlns:a16="http://schemas.microsoft.com/office/drawing/2014/main" id="{D064C639-C4EB-4679-ADC8-C598D17241A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20495350">
            <a:off x="5551375" y="2334114"/>
            <a:ext cx="2484537" cy="125158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634420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1D0EA-B74D-4141-AF2E-AF09702F118E}"/>
              </a:ext>
            </a:extLst>
          </p:cNvPr>
          <p:cNvSpPr>
            <a:spLocks noGrp="1"/>
          </p:cNvSpPr>
          <p:nvPr>
            <p:ph type="title"/>
          </p:nvPr>
        </p:nvSpPr>
        <p:spPr>
          <a:xfrm>
            <a:off x="427690" y="401849"/>
            <a:ext cx="5494545" cy="572700"/>
          </a:xfrm>
          <a:ln>
            <a:solidFill>
              <a:schemeClr val="accent1">
                <a:lumMod val="75000"/>
              </a:schemeClr>
            </a:solidFill>
          </a:ln>
        </p:spPr>
        <p:txBody>
          <a:bodyPr/>
          <a:lstStyle/>
          <a:p>
            <a:pPr algn="ctr" eaLnBrk="1" hangingPunct="1">
              <a:buFontTx/>
              <a:buNone/>
            </a:pPr>
            <a:r>
              <a:rPr lang="en-US" altLang="en-US" sz="2800" dirty="0">
                <a:solidFill>
                  <a:schemeClr val="accent1">
                    <a:lumMod val="75000"/>
                  </a:schemeClr>
                </a:solidFill>
                <a:latin typeface="Poppins" panose="00000500000000000000" pitchFamily="2" charset="0"/>
                <a:cs typeface="Poppins" panose="00000500000000000000" pitchFamily="2" charset="0"/>
              </a:rPr>
              <a:t>Personal Care vs. Treatments</a:t>
            </a:r>
          </a:p>
        </p:txBody>
      </p:sp>
      <p:graphicFrame>
        <p:nvGraphicFramePr>
          <p:cNvPr id="7" name="Diagram 6">
            <a:extLst>
              <a:ext uri="{FF2B5EF4-FFF2-40B4-BE49-F238E27FC236}">
                <a16:creationId xmlns:a16="http://schemas.microsoft.com/office/drawing/2014/main" id="{473CCF94-63F3-437A-A3F6-9766E9CFF95F}"/>
              </a:ext>
            </a:extLst>
          </p:cNvPr>
          <p:cNvGraphicFramePr/>
          <p:nvPr>
            <p:extLst>
              <p:ext uri="{D42A27DB-BD31-4B8C-83A1-F6EECF244321}">
                <p14:modId xmlns:p14="http://schemas.microsoft.com/office/powerpoint/2010/main" val="2560994315"/>
              </p:ext>
            </p:extLst>
          </p:nvPr>
        </p:nvGraphicFramePr>
        <p:xfrm>
          <a:off x="677036" y="1615145"/>
          <a:ext cx="6201746" cy="3031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C1C71E2E-2343-75A3-5267-262F4CE886DD}"/>
              </a:ext>
            </a:extLst>
          </p:cNvPr>
          <p:cNvPicPr>
            <a:picLocks noChangeAspect="1"/>
          </p:cNvPicPr>
          <p:nvPr/>
        </p:nvPicPr>
        <p:blipFill>
          <a:blip r:embed="rId8"/>
          <a:stretch>
            <a:fillRect/>
          </a:stretch>
        </p:blipFill>
        <p:spPr>
          <a:xfrm>
            <a:off x="6489234" y="281605"/>
            <a:ext cx="2286926" cy="17827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60066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4D270-07B5-44B4-97E6-DF700DE5FDDB}"/>
              </a:ext>
            </a:extLst>
          </p:cNvPr>
          <p:cNvSpPr>
            <a:spLocks noGrp="1"/>
          </p:cNvSpPr>
          <p:nvPr>
            <p:ph type="title"/>
          </p:nvPr>
        </p:nvSpPr>
        <p:spPr>
          <a:xfrm>
            <a:off x="468893" y="445025"/>
            <a:ext cx="7299234" cy="572700"/>
          </a:xfrm>
          <a:ln>
            <a:solidFill>
              <a:schemeClr val="accent1">
                <a:lumMod val="75000"/>
              </a:schemeClr>
            </a:solidFill>
          </a:ln>
        </p:spPr>
        <p:txBody>
          <a:bodyPr/>
          <a:lstStyle/>
          <a:p>
            <a:pPr algn="ctr"/>
            <a:r>
              <a:rPr lang="en-US" altLang="en-US" sz="3600" dirty="0">
                <a:solidFill>
                  <a:schemeClr val="accent1">
                    <a:lumMod val="75000"/>
                  </a:schemeClr>
                </a:solidFill>
                <a:latin typeface="Poppins" panose="00000500000000000000" pitchFamily="2" charset="0"/>
                <a:cs typeface="Poppins" panose="00000500000000000000" pitchFamily="2" charset="0"/>
              </a:rPr>
              <a:t>Personal Care vs. Treatments</a:t>
            </a:r>
            <a:endParaRPr lang="en-US" sz="3600" dirty="0">
              <a:solidFill>
                <a:schemeClr val="accent1">
                  <a:lumMod val="75000"/>
                </a:schemeClr>
              </a:solidFill>
              <a:latin typeface="Poppins" panose="00000500000000000000" pitchFamily="2" charset="0"/>
              <a:cs typeface="Poppins" panose="00000500000000000000" pitchFamily="2" charset="0"/>
            </a:endParaRPr>
          </a:p>
        </p:txBody>
      </p:sp>
      <p:graphicFrame>
        <p:nvGraphicFramePr>
          <p:cNvPr id="7" name="Diagram 6">
            <a:extLst>
              <a:ext uri="{FF2B5EF4-FFF2-40B4-BE49-F238E27FC236}">
                <a16:creationId xmlns:a16="http://schemas.microsoft.com/office/drawing/2014/main" id="{DF3FBFEE-154E-4680-A555-F4D97821CC80}"/>
              </a:ext>
            </a:extLst>
          </p:cNvPr>
          <p:cNvGraphicFramePr/>
          <p:nvPr>
            <p:extLst>
              <p:ext uri="{D42A27DB-BD31-4B8C-83A1-F6EECF244321}">
                <p14:modId xmlns:p14="http://schemas.microsoft.com/office/powerpoint/2010/main" val="2940298308"/>
              </p:ext>
            </p:extLst>
          </p:nvPr>
        </p:nvGraphicFramePr>
        <p:xfrm>
          <a:off x="2079031" y="1942785"/>
          <a:ext cx="5554824" cy="29553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09245DB9-6389-4A7D-8DD7-753542ED7866}"/>
              </a:ext>
            </a:extLst>
          </p:cNvPr>
          <p:cNvSpPr txBox="1"/>
          <p:nvPr/>
        </p:nvSpPr>
        <p:spPr>
          <a:xfrm>
            <a:off x="665019" y="1132114"/>
            <a:ext cx="4970107" cy="315984"/>
          </a:xfrm>
          <a:prstGeom prst="rect">
            <a:avLst/>
          </a:prstGeom>
          <a:noFill/>
        </p:spPr>
        <p:txBody>
          <a:bodyPr wrap="square" rtlCol="0">
            <a:spAutoFit/>
          </a:bodyPr>
          <a:lstStyle/>
          <a:p>
            <a:pPr algn="ctr" eaLnBrk="1" hangingPunct="1">
              <a:lnSpc>
                <a:spcPct val="90000"/>
              </a:lnSpc>
              <a:buFontTx/>
              <a:buNone/>
            </a:pPr>
            <a:r>
              <a:rPr lang="en-US" altLang="en-US" sz="1600" b="1" dirty="0">
                <a:solidFill>
                  <a:schemeClr val="tx1">
                    <a:lumMod val="75000"/>
                  </a:schemeClr>
                </a:solidFill>
                <a:latin typeface="Poppins" panose="00000500000000000000" pitchFamily="2" charset="0"/>
                <a:cs typeface="Poppins" panose="00000500000000000000" pitchFamily="2" charset="0"/>
              </a:rPr>
              <a:t>Example: Sunscreen</a:t>
            </a:r>
          </a:p>
        </p:txBody>
      </p:sp>
      <p:pic>
        <p:nvPicPr>
          <p:cNvPr id="3" name="Picture 2">
            <a:extLst>
              <a:ext uri="{FF2B5EF4-FFF2-40B4-BE49-F238E27FC236}">
                <a16:creationId xmlns:a16="http://schemas.microsoft.com/office/drawing/2014/main" id="{7D25A170-2EE9-3C9F-8CFC-DDA1772FE0B7}"/>
              </a:ext>
            </a:extLst>
          </p:cNvPr>
          <p:cNvPicPr>
            <a:picLocks noChangeAspect="1"/>
          </p:cNvPicPr>
          <p:nvPr/>
        </p:nvPicPr>
        <p:blipFill>
          <a:blip r:embed="rId8"/>
          <a:stretch>
            <a:fillRect/>
          </a:stretch>
        </p:blipFill>
        <p:spPr>
          <a:xfrm>
            <a:off x="484049" y="1723045"/>
            <a:ext cx="1594981" cy="1697411"/>
          </a:xfrm>
          <a:prstGeom prst="rect">
            <a:avLst/>
          </a:prstGeom>
        </p:spPr>
      </p:pic>
      <p:pic>
        <p:nvPicPr>
          <p:cNvPr id="4" name="Picture 3">
            <a:extLst>
              <a:ext uri="{FF2B5EF4-FFF2-40B4-BE49-F238E27FC236}">
                <a16:creationId xmlns:a16="http://schemas.microsoft.com/office/drawing/2014/main" id="{6206B40D-BEC1-7B24-F059-99A36750F2A7}"/>
              </a:ext>
            </a:extLst>
          </p:cNvPr>
          <p:cNvPicPr>
            <a:picLocks noChangeAspect="1"/>
          </p:cNvPicPr>
          <p:nvPr/>
        </p:nvPicPr>
        <p:blipFill>
          <a:blip r:embed="rId9"/>
          <a:stretch>
            <a:fillRect/>
          </a:stretch>
        </p:blipFill>
        <p:spPr>
          <a:xfrm>
            <a:off x="468893" y="3468741"/>
            <a:ext cx="1338699" cy="1381101"/>
          </a:xfrm>
          <a:prstGeom prst="rect">
            <a:avLst/>
          </a:prstGeom>
        </p:spPr>
      </p:pic>
    </p:spTree>
    <p:extLst>
      <p:ext uri="{BB962C8B-B14F-4D97-AF65-F5344CB8AC3E}">
        <p14:creationId xmlns:p14="http://schemas.microsoft.com/office/powerpoint/2010/main" val="646308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6D9E00-8922-47EB-AACE-F07F0831408F}"/>
              </a:ext>
            </a:extLst>
          </p:cNvPr>
          <p:cNvSpPr>
            <a:spLocks noGrp="1"/>
          </p:cNvSpPr>
          <p:nvPr>
            <p:ph type="title"/>
          </p:nvPr>
        </p:nvSpPr>
        <p:spPr>
          <a:ln>
            <a:solidFill>
              <a:schemeClr val="accent1">
                <a:lumMod val="50000"/>
              </a:schemeClr>
            </a:solidFill>
          </a:ln>
        </p:spPr>
        <p:txBody>
          <a:bodyPr/>
          <a:lstStyle/>
          <a:p>
            <a:pPr algn="ctr"/>
            <a:r>
              <a:rPr lang="en-US" altLang="en-US" sz="3600" dirty="0">
                <a:solidFill>
                  <a:schemeClr val="accent1">
                    <a:lumMod val="75000"/>
                  </a:schemeClr>
                </a:solidFill>
                <a:latin typeface="Poppins" panose="00000500000000000000" pitchFamily="2" charset="0"/>
                <a:cs typeface="Poppins" panose="00000500000000000000" pitchFamily="2" charset="0"/>
              </a:rPr>
              <a:t>Principles of Infection Control</a:t>
            </a:r>
            <a:endParaRPr lang="en-US" sz="3600" dirty="0">
              <a:solidFill>
                <a:schemeClr val="accent1">
                  <a:lumMod val="75000"/>
                </a:schemeClr>
              </a:solidFill>
              <a:latin typeface="Poppins" panose="00000500000000000000" pitchFamily="2" charset="0"/>
              <a:cs typeface="Poppins" panose="00000500000000000000" pitchFamily="2" charset="0"/>
            </a:endParaRPr>
          </a:p>
        </p:txBody>
      </p:sp>
      <p:pic>
        <p:nvPicPr>
          <p:cNvPr id="7174" name="Picture 6" descr="Infection Control (@IPCCRH) | Twitter">
            <a:extLst>
              <a:ext uri="{FF2B5EF4-FFF2-40B4-BE49-F238E27FC236}">
                <a16:creationId xmlns:a16="http://schemas.microsoft.com/office/drawing/2014/main" id="{32BDB1CF-2052-455E-A28D-65833B55A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9500" y="3284999"/>
            <a:ext cx="1473200" cy="147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80" name="Picture 12" descr="15 Germs ideas | germ, germs preschool, germs activities">
            <a:extLst>
              <a:ext uri="{FF2B5EF4-FFF2-40B4-BE49-F238E27FC236}">
                <a16:creationId xmlns:a16="http://schemas.microsoft.com/office/drawing/2014/main" id="{859B74EB-8328-4218-806E-3739A02FA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6250" y="1292317"/>
            <a:ext cx="2596504" cy="1838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descr="Infection Control Stock Illustrations – 11,973 Infection Control Stock  Illustrations, Vectors &amp;amp; Clipart - Dreamstime">
            <a:extLst>
              <a:ext uri="{FF2B5EF4-FFF2-40B4-BE49-F238E27FC236}">
                <a16:creationId xmlns:a16="http://schemas.microsoft.com/office/drawing/2014/main" id="{2193C08E-7BB4-4957-B306-7CCC7008E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97" y="1137171"/>
            <a:ext cx="3839628" cy="36210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4" descr="Hand Drawn Cartoon Bacteria Virus Microbe Corona Virus Image, Bacteria,  Viruses, Coronavirus PNG Transparent Clipart Image and PSD File for Free  Download">
            <a:extLst>
              <a:ext uri="{FF2B5EF4-FFF2-40B4-BE49-F238E27FC236}">
                <a16:creationId xmlns:a16="http://schemas.microsoft.com/office/drawing/2014/main" id="{173453DA-A34D-49EA-ACDE-D773914637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710"/>
          <a:stretch/>
        </p:blipFill>
        <p:spPr bwMode="auto">
          <a:xfrm>
            <a:off x="6520629" y="1292317"/>
            <a:ext cx="2265409" cy="22544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 name="Picture 10" descr="CASE STUDY: Medical Center Destroys Pathogens That Can Cause Infections">
            <a:extLst>
              <a:ext uri="{FF2B5EF4-FFF2-40B4-BE49-F238E27FC236}">
                <a16:creationId xmlns:a16="http://schemas.microsoft.com/office/drawing/2014/main" id="{04D6598C-A6B0-4B39-86B9-F67AE8875D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7768" y="3821356"/>
            <a:ext cx="2167722" cy="12042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4474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D3851-6E09-4EFD-8F77-65E052FEDF64}"/>
              </a:ext>
            </a:extLst>
          </p:cNvPr>
          <p:cNvSpPr>
            <a:spLocks noGrp="1"/>
          </p:cNvSpPr>
          <p:nvPr>
            <p:ph type="title"/>
          </p:nvPr>
        </p:nvSpPr>
        <p:spPr>
          <a:ln>
            <a:solidFill>
              <a:schemeClr val="accent1">
                <a:lumMod val="50000"/>
              </a:schemeClr>
            </a:solidFill>
          </a:ln>
        </p:spPr>
        <p:txBody>
          <a:bodyPr/>
          <a:lstStyle/>
          <a:p>
            <a:pPr algn="ctr"/>
            <a:r>
              <a:rPr lang="en-US" altLang="en-US" sz="3600" dirty="0">
                <a:solidFill>
                  <a:schemeClr val="accent1">
                    <a:lumMod val="75000"/>
                  </a:schemeClr>
                </a:solidFill>
                <a:latin typeface="Poppins" panose="00000500000000000000" pitchFamily="2" charset="0"/>
                <a:cs typeface="Poppins" panose="00000500000000000000" pitchFamily="2" charset="0"/>
              </a:rPr>
              <a:t>Principles of Infection Control</a:t>
            </a:r>
            <a:endParaRPr lang="en-US" sz="3600" dirty="0">
              <a:solidFill>
                <a:schemeClr val="accent1">
                  <a:lumMod val="75000"/>
                </a:schemeClr>
              </a:solidFill>
              <a:latin typeface="Poppins" panose="00000500000000000000" pitchFamily="2" charset="0"/>
              <a:cs typeface="Poppins" panose="00000500000000000000" pitchFamily="2" charset="0"/>
            </a:endParaRPr>
          </a:p>
        </p:txBody>
      </p:sp>
      <p:pic>
        <p:nvPicPr>
          <p:cNvPr id="4" name="Picture 3">
            <a:extLst>
              <a:ext uri="{FF2B5EF4-FFF2-40B4-BE49-F238E27FC236}">
                <a16:creationId xmlns:a16="http://schemas.microsoft.com/office/drawing/2014/main" id="{D6B7F648-9091-F0F4-409D-FAE73BE5698E}"/>
              </a:ext>
            </a:extLst>
          </p:cNvPr>
          <p:cNvPicPr>
            <a:picLocks noChangeAspect="1"/>
          </p:cNvPicPr>
          <p:nvPr/>
        </p:nvPicPr>
        <p:blipFill>
          <a:blip r:embed="rId3">
            <a:alphaModFix amt="20000"/>
          </a:blip>
          <a:stretch>
            <a:fillRect/>
          </a:stretch>
        </p:blipFill>
        <p:spPr>
          <a:xfrm>
            <a:off x="0" y="3402934"/>
            <a:ext cx="2170364" cy="1201016"/>
          </a:xfrm>
          <a:prstGeom prst="rect">
            <a:avLst/>
          </a:prstGeom>
        </p:spPr>
      </p:pic>
      <p:sp>
        <p:nvSpPr>
          <p:cNvPr id="3" name="Text Placeholder 2">
            <a:extLst>
              <a:ext uri="{FF2B5EF4-FFF2-40B4-BE49-F238E27FC236}">
                <a16:creationId xmlns:a16="http://schemas.microsoft.com/office/drawing/2014/main" id="{B6264510-C354-4BD5-B193-3AFCAA6EDFD5}"/>
              </a:ext>
            </a:extLst>
          </p:cNvPr>
          <p:cNvSpPr>
            <a:spLocks noGrp="1"/>
          </p:cNvSpPr>
          <p:nvPr>
            <p:ph type="body" idx="1"/>
          </p:nvPr>
        </p:nvSpPr>
        <p:spPr/>
        <p:txBody>
          <a:bodyPr/>
          <a:lstStyle/>
          <a:p>
            <a:pPr eaLnBrk="1" hangingPunct="1">
              <a:buFontTx/>
              <a:buNone/>
            </a:pPr>
            <a:r>
              <a:rPr lang="en-US" altLang="en-US" sz="2400" dirty="0">
                <a:solidFill>
                  <a:schemeClr val="tx2">
                    <a:lumMod val="75000"/>
                  </a:schemeClr>
                </a:solidFill>
                <a:latin typeface="Poppins" panose="00000500000000000000" pitchFamily="2" charset="0"/>
                <a:cs typeface="Poppins" panose="00000500000000000000" pitchFamily="2" charset="0"/>
              </a:rPr>
              <a:t>MAS Nurse Must Review:</a:t>
            </a:r>
          </a:p>
          <a:p>
            <a:pPr eaLnBrk="1" hangingPunct="1">
              <a:buFontTx/>
              <a:buNone/>
            </a:pPr>
            <a:endParaRPr lang="en-US" altLang="en-US" sz="1600" dirty="0">
              <a:latin typeface="Poppins" panose="00000500000000000000" pitchFamily="2" charset="0"/>
              <a:cs typeface="Poppins" panose="00000500000000000000" pitchFamily="2" charset="0"/>
            </a:endParaRPr>
          </a:p>
          <a:p>
            <a:pPr eaLnBrk="1" hangingPunct="1"/>
            <a:r>
              <a:rPr lang="en-US" altLang="en-US" sz="1600" dirty="0">
                <a:solidFill>
                  <a:schemeClr val="accent2">
                    <a:lumMod val="75000"/>
                  </a:schemeClr>
                </a:solidFill>
                <a:latin typeface="Poppins" panose="00000500000000000000" pitchFamily="2" charset="0"/>
                <a:cs typeface="Poppins" panose="00000500000000000000" pitchFamily="2" charset="0"/>
              </a:rPr>
              <a:t>Standard/Universal Precautions</a:t>
            </a:r>
          </a:p>
          <a:p>
            <a:pPr eaLnBrk="1" hangingPunct="1"/>
            <a:endParaRPr lang="en-US" altLang="en-US" sz="1600" dirty="0">
              <a:solidFill>
                <a:schemeClr val="accent2">
                  <a:lumMod val="75000"/>
                </a:schemeClr>
              </a:solidFill>
              <a:latin typeface="Poppins" panose="00000500000000000000" pitchFamily="2" charset="0"/>
              <a:cs typeface="Poppins" panose="00000500000000000000" pitchFamily="2" charset="0"/>
            </a:endParaRPr>
          </a:p>
          <a:p>
            <a:pPr eaLnBrk="1" hangingPunct="1"/>
            <a:r>
              <a:rPr lang="en-US" altLang="en-US" sz="1600" dirty="0">
                <a:solidFill>
                  <a:schemeClr val="accent2">
                    <a:lumMod val="75000"/>
                  </a:schemeClr>
                </a:solidFill>
                <a:latin typeface="Poppins" panose="00000500000000000000" pitchFamily="2" charset="0"/>
                <a:cs typeface="Poppins" panose="00000500000000000000" pitchFamily="2" charset="0"/>
              </a:rPr>
              <a:t>Personal Protective Equipment (PPE)</a:t>
            </a:r>
          </a:p>
          <a:p>
            <a:pPr eaLnBrk="1" hangingPunct="1"/>
            <a:endParaRPr lang="en-US" altLang="en-US" sz="1600" dirty="0">
              <a:solidFill>
                <a:schemeClr val="accent2">
                  <a:lumMod val="75000"/>
                </a:schemeClr>
              </a:solidFill>
              <a:latin typeface="Poppins" panose="00000500000000000000" pitchFamily="2" charset="0"/>
              <a:cs typeface="Poppins" panose="00000500000000000000" pitchFamily="2" charset="0"/>
            </a:endParaRPr>
          </a:p>
          <a:p>
            <a:pPr eaLnBrk="1" hangingPunct="1"/>
            <a:r>
              <a:rPr lang="en-US" altLang="en-US" sz="1600" dirty="0">
                <a:solidFill>
                  <a:schemeClr val="accent2">
                    <a:lumMod val="75000"/>
                  </a:schemeClr>
                </a:solidFill>
                <a:latin typeface="Poppins" panose="00000500000000000000" pitchFamily="2" charset="0"/>
                <a:cs typeface="Poppins" panose="00000500000000000000" pitchFamily="2" charset="0"/>
              </a:rPr>
              <a:t>Handling of the person’s personal items/linens</a:t>
            </a:r>
          </a:p>
          <a:p>
            <a:pPr eaLnBrk="1" hangingPunct="1"/>
            <a:r>
              <a:rPr lang="en-US" altLang="en-US" sz="1600" dirty="0">
                <a:solidFill>
                  <a:schemeClr val="accent2">
                    <a:lumMod val="75000"/>
                  </a:schemeClr>
                </a:solidFill>
                <a:latin typeface="Poppins" panose="00000500000000000000" pitchFamily="2" charset="0"/>
                <a:cs typeface="Poppins" panose="00000500000000000000" pitchFamily="2" charset="0"/>
              </a:rPr>
              <a:t>Procedure for washing a person’s clothes and disinfecting washer and dryer</a:t>
            </a:r>
          </a:p>
          <a:p>
            <a:endParaRPr lang="en-US" dirty="0"/>
          </a:p>
        </p:txBody>
      </p:sp>
      <p:pic>
        <p:nvPicPr>
          <p:cNvPr id="8196" name="Picture 4" descr="Procedures for collection of clinical specimens (blood sample) during field  investigation of suspected outbreaks">
            <a:extLst>
              <a:ext uri="{FF2B5EF4-FFF2-40B4-BE49-F238E27FC236}">
                <a16:creationId xmlns:a16="http://schemas.microsoft.com/office/drawing/2014/main" id="{6F452F48-0C39-4183-A4C9-709506CC8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2400" y="1433513"/>
            <a:ext cx="2743200" cy="26951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214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A40519-8883-40B0-9ACF-DA29307CF1ED}"/>
              </a:ext>
            </a:extLst>
          </p:cNvPr>
          <p:cNvSpPr>
            <a:spLocks noGrp="1"/>
          </p:cNvSpPr>
          <p:nvPr>
            <p:ph type="title"/>
          </p:nvPr>
        </p:nvSpPr>
        <p:spPr>
          <a:ln>
            <a:solidFill>
              <a:schemeClr val="accent1">
                <a:lumMod val="50000"/>
              </a:schemeClr>
            </a:solidFill>
          </a:ln>
        </p:spPr>
        <p:txBody>
          <a:bodyPr/>
          <a:lstStyle/>
          <a:p>
            <a:r>
              <a:rPr lang="en-US" altLang="en-US" sz="3600" dirty="0">
                <a:solidFill>
                  <a:schemeClr val="accent1">
                    <a:lumMod val="75000"/>
                  </a:schemeClr>
                </a:solidFill>
                <a:latin typeface="Poppins" panose="00000500000000000000" pitchFamily="2" charset="0"/>
                <a:cs typeface="Poppins" panose="00000500000000000000" pitchFamily="2" charset="0"/>
              </a:rPr>
              <a:t>Principles of Infection Control</a:t>
            </a:r>
            <a:endParaRPr lang="en-US" sz="3600" dirty="0">
              <a:solidFill>
                <a:schemeClr val="accent1">
                  <a:lumMod val="75000"/>
                </a:schemeClr>
              </a:solidFill>
              <a:latin typeface="Poppins" panose="00000500000000000000" pitchFamily="2" charset="0"/>
              <a:cs typeface="Poppins" panose="00000500000000000000" pitchFamily="2" charset="0"/>
            </a:endParaRPr>
          </a:p>
        </p:txBody>
      </p:sp>
      <p:sp>
        <p:nvSpPr>
          <p:cNvPr id="6" name="Title 5">
            <a:extLst>
              <a:ext uri="{FF2B5EF4-FFF2-40B4-BE49-F238E27FC236}">
                <a16:creationId xmlns:a16="http://schemas.microsoft.com/office/drawing/2014/main" id="{3CE7C746-262F-44EC-BBD0-393C8F1D56D5}"/>
              </a:ext>
            </a:extLst>
          </p:cNvPr>
          <p:cNvSpPr>
            <a:spLocks noGrp="1"/>
          </p:cNvSpPr>
          <p:nvPr>
            <p:ph type="title" idx="2"/>
          </p:nvPr>
        </p:nvSpPr>
        <p:spPr>
          <a:xfrm>
            <a:off x="3025500" y="1111250"/>
            <a:ext cx="2305500" cy="572701"/>
          </a:xfrm>
        </p:spPr>
        <p:txBody>
          <a:bodyPr/>
          <a:lstStyle/>
          <a:p>
            <a:r>
              <a:rPr lang="en-US" altLang="en-US" b="1" dirty="0">
                <a:solidFill>
                  <a:schemeClr val="accent1">
                    <a:lumMod val="50000"/>
                  </a:schemeClr>
                </a:solidFill>
                <a:latin typeface="Poppins" panose="00000500000000000000" pitchFamily="2" charset="0"/>
                <a:cs typeface="Poppins" panose="00000500000000000000" pitchFamily="2" charset="0"/>
              </a:rPr>
              <a:t>HANDWASHING</a:t>
            </a:r>
            <a:endParaRPr lang="en-US" b="1" dirty="0">
              <a:solidFill>
                <a:schemeClr val="accent1">
                  <a:lumMod val="50000"/>
                </a:schemeClr>
              </a:solidFill>
              <a:latin typeface="Poppins" panose="00000500000000000000" pitchFamily="2" charset="0"/>
              <a:cs typeface="Poppins" panose="00000500000000000000" pitchFamily="2" charset="0"/>
            </a:endParaRPr>
          </a:p>
        </p:txBody>
      </p:sp>
      <p:sp>
        <p:nvSpPr>
          <p:cNvPr id="5" name="Subtitle 4">
            <a:extLst>
              <a:ext uri="{FF2B5EF4-FFF2-40B4-BE49-F238E27FC236}">
                <a16:creationId xmlns:a16="http://schemas.microsoft.com/office/drawing/2014/main" id="{142A6E5C-2466-4DCD-B72D-53499B6F3709}"/>
              </a:ext>
            </a:extLst>
          </p:cNvPr>
          <p:cNvSpPr>
            <a:spLocks noGrp="1"/>
          </p:cNvSpPr>
          <p:nvPr>
            <p:ph type="subTitle" idx="1"/>
          </p:nvPr>
        </p:nvSpPr>
        <p:spPr>
          <a:xfrm>
            <a:off x="602674" y="2701637"/>
            <a:ext cx="2305500" cy="1754046"/>
          </a:xfrm>
        </p:spPr>
        <p:txBody>
          <a:bodyPr/>
          <a:lstStyle/>
          <a:p>
            <a:r>
              <a:rPr lang="en-US" altLang="en-US" dirty="0">
                <a:solidFill>
                  <a:schemeClr val="accent1">
                    <a:lumMod val="50000"/>
                  </a:schemeClr>
                </a:solidFill>
                <a:latin typeface="Times New Roman" panose="02020603050405020304" pitchFamily="18" charset="0"/>
                <a:cs typeface="Times New Roman" panose="02020603050405020304" pitchFamily="18" charset="0"/>
              </a:rPr>
              <a:t>Handwashing is the #1 defense against the spread of disease and </a:t>
            </a:r>
            <a:r>
              <a:rPr lang="en-US" altLang="en-US" dirty="0">
                <a:solidFill>
                  <a:schemeClr val="accent1">
                    <a:lumMod val="50000"/>
                  </a:schemeClr>
                </a:solidFill>
                <a:latin typeface="Poppins" panose="00000500000000000000" pitchFamily="2" charset="0"/>
                <a:cs typeface="Poppins" panose="00000500000000000000" pitchFamily="2" charset="0"/>
              </a:rPr>
              <a:t>infections</a:t>
            </a:r>
          </a:p>
          <a:p>
            <a:endParaRPr lang="en-US" dirty="0"/>
          </a:p>
        </p:txBody>
      </p:sp>
      <p:sp>
        <p:nvSpPr>
          <p:cNvPr id="8" name="Subtitle 7">
            <a:extLst>
              <a:ext uri="{FF2B5EF4-FFF2-40B4-BE49-F238E27FC236}">
                <a16:creationId xmlns:a16="http://schemas.microsoft.com/office/drawing/2014/main" id="{4DB34821-DE3E-4837-B8C8-FCAB9BBDAE8B}"/>
              </a:ext>
            </a:extLst>
          </p:cNvPr>
          <p:cNvSpPr>
            <a:spLocks noGrp="1"/>
          </p:cNvSpPr>
          <p:nvPr>
            <p:ph type="subTitle" idx="4"/>
          </p:nvPr>
        </p:nvSpPr>
        <p:spPr>
          <a:xfrm>
            <a:off x="2908174" y="3387436"/>
            <a:ext cx="2668281" cy="1311039"/>
          </a:xfrm>
        </p:spPr>
        <p:txBody>
          <a:bodyPr/>
          <a:lstStyle/>
          <a:p>
            <a:endParaRPr lang="en-US" altLang="en-US" dirty="0">
              <a:solidFill>
                <a:schemeClr val="accent2">
                  <a:lumMod val="75000"/>
                </a:schemeClr>
              </a:solidFill>
              <a:latin typeface="Times New Roman" panose="02020603050405020304" pitchFamily="18" charset="0"/>
              <a:cs typeface="Times New Roman" panose="02020603050405020304" pitchFamily="18" charset="0"/>
            </a:endParaRPr>
          </a:p>
          <a:p>
            <a:r>
              <a:rPr lang="en-US" altLang="en-US" dirty="0">
                <a:solidFill>
                  <a:schemeClr val="accent2">
                    <a:lumMod val="75000"/>
                  </a:schemeClr>
                </a:solidFill>
                <a:latin typeface="Times New Roman" panose="02020603050405020304" pitchFamily="18" charset="0"/>
                <a:cs typeface="Times New Roman" panose="02020603050405020304" pitchFamily="18" charset="0"/>
              </a:rPr>
              <a:t>Wash your hands before and after any task AND after </a:t>
            </a:r>
            <a:r>
              <a:rPr lang="en-US" altLang="en-US" dirty="0">
                <a:solidFill>
                  <a:schemeClr val="accent2">
                    <a:lumMod val="75000"/>
                  </a:schemeClr>
                </a:solidFill>
                <a:latin typeface="Poppins" panose="00000500000000000000" pitchFamily="2" charset="0"/>
                <a:cs typeface="Poppins" panose="00000500000000000000" pitchFamily="2" charset="0"/>
              </a:rPr>
              <a:t>each</a:t>
            </a:r>
            <a:r>
              <a:rPr lang="en-US" altLang="en-US" dirty="0">
                <a:solidFill>
                  <a:schemeClr val="accent2">
                    <a:lumMod val="75000"/>
                  </a:schemeClr>
                </a:solidFill>
                <a:latin typeface="Times New Roman" panose="02020603050405020304" pitchFamily="18" charset="0"/>
                <a:cs typeface="Times New Roman" panose="02020603050405020304" pitchFamily="18" charset="0"/>
              </a:rPr>
              <a:t> person contact</a:t>
            </a:r>
          </a:p>
          <a:p>
            <a:endParaRPr lang="en-US" dirty="0"/>
          </a:p>
        </p:txBody>
      </p:sp>
      <p:sp>
        <p:nvSpPr>
          <p:cNvPr id="10" name="Subtitle 9">
            <a:extLst>
              <a:ext uri="{FF2B5EF4-FFF2-40B4-BE49-F238E27FC236}">
                <a16:creationId xmlns:a16="http://schemas.microsoft.com/office/drawing/2014/main" id="{5A97D587-8AFA-4864-BFFA-D6BBDE05545C}"/>
              </a:ext>
            </a:extLst>
          </p:cNvPr>
          <p:cNvSpPr>
            <a:spLocks noGrp="1"/>
          </p:cNvSpPr>
          <p:nvPr>
            <p:ph type="subTitle" idx="6"/>
          </p:nvPr>
        </p:nvSpPr>
        <p:spPr>
          <a:xfrm>
            <a:off x="6118450" y="3048000"/>
            <a:ext cx="2305500" cy="1231475"/>
          </a:xfrm>
        </p:spPr>
        <p:txBody>
          <a:bodyPr/>
          <a:lstStyle/>
          <a:p>
            <a:r>
              <a:rPr lang="en-US" altLang="en-US" dirty="0">
                <a:solidFill>
                  <a:schemeClr val="accent1">
                    <a:lumMod val="50000"/>
                  </a:schemeClr>
                </a:solidFill>
                <a:latin typeface="Poppins" panose="00000500000000000000" pitchFamily="2" charset="0"/>
                <a:cs typeface="Poppins" panose="00000500000000000000" pitchFamily="2" charset="0"/>
              </a:rPr>
              <a:t>Wash your hands after using the bathroom</a:t>
            </a:r>
          </a:p>
          <a:p>
            <a:endParaRPr lang="en-US" dirty="0"/>
          </a:p>
        </p:txBody>
      </p:sp>
      <p:pic>
        <p:nvPicPr>
          <p:cNvPr id="11" name="Picture 2" descr="R&amp;amp;B Kids Universal Precautions - Photos | Facebook">
            <a:extLst>
              <a:ext uri="{FF2B5EF4-FFF2-40B4-BE49-F238E27FC236}">
                <a16:creationId xmlns:a16="http://schemas.microsoft.com/office/drawing/2014/main" id="{847CB903-8712-457F-99D6-C771FAEC1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125" y="1565852"/>
            <a:ext cx="1746250" cy="1754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0DC61B3-D2F4-2F98-F9CA-EA75F6FB003D}"/>
              </a:ext>
            </a:extLst>
          </p:cNvPr>
          <p:cNvPicPr>
            <a:picLocks noChangeAspect="1"/>
          </p:cNvPicPr>
          <p:nvPr/>
        </p:nvPicPr>
        <p:blipFill>
          <a:blip r:embed="rId4"/>
          <a:stretch>
            <a:fillRect/>
          </a:stretch>
        </p:blipFill>
        <p:spPr>
          <a:xfrm>
            <a:off x="6652075" y="1531135"/>
            <a:ext cx="1238250" cy="1238250"/>
          </a:xfrm>
          <a:prstGeom prst="rect">
            <a:avLst/>
          </a:prstGeom>
        </p:spPr>
      </p:pic>
      <p:pic>
        <p:nvPicPr>
          <p:cNvPr id="3" name="Picture 2">
            <a:extLst>
              <a:ext uri="{FF2B5EF4-FFF2-40B4-BE49-F238E27FC236}">
                <a16:creationId xmlns:a16="http://schemas.microsoft.com/office/drawing/2014/main" id="{2ABE6BEB-446E-29DA-058B-1AA596E58D8C}"/>
              </a:ext>
            </a:extLst>
          </p:cNvPr>
          <p:cNvPicPr>
            <a:picLocks noChangeAspect="1"/>
          </p:cNvPicPr>
          <p:nvPr/>
        </p:nvPicPr>
        <p:blipFill>
          <a:blip r:embed="rId5"/>
          <a:stretch>
            <a:fillRect/>
          </a:stretch>
        </p:blipFill>
        <p:spPr>
          <a:xfrm>
            <a:off x="720000" y="1187865"/>
            <a:ext cx="2188174" cy="1452785"/>
          </a:xfrm>
          <a:prstGeom prst="rect">
            <a:avLst/>
          </a:prstGeom>
        </p:spPr>
      </p:pic>
    </p:spTree>
    <p:extLst>
      <p:ext uri="{BB962C8B-B14F-4D97-AF65-F5344CB8AC3E}">
        <p14:creationId xmlns:p14="http://schemas.microsoft.com/office/powerpoint/2010/main" val="3790963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C3BCE96-1DD1-4E84-B1CC-F0E360EEE9AC}"/>
              </a:ext>
            </a:extLst>
          </p:cNvPr>
          <p:cNvSpPr>
            <a:spLocks noGrp="1"/>
          </p:cNvSpPr>
          <p:nvPr>
            <p:ph type="title"/>
          </p:nvPr>
        </p:nvSpPr>
        <p:spPr>
          <a:ln>
            <a:solidFill>
              <a:schemeClr val="accent1">
                <a:lumMod val="50000"/>
              </a:schemeClr>
            </a:solidFill>
          </a:ln>
        </p:spPr>
        <p:txBody>
          <a:bodyPr>
            <a:normAutofit/>
          </a:bodyPr>
          <a:lstStyle/>
          <a:p>
            <a:pPr algn="ctr"/>
            <a:r>
              <a:rPr lang="en-US" altLang="en-US" sz="3600" dirty="0">
                <a:solidFill>
                  <a:schemeClr val="accent1">
                    <a:lumMod val="75000"/>
                  </a:schemeClr>
                </a:solidFill>
                <a:latin typeface="Poppins" panose="00000500000000000000" pitchFamily="2" charset="0"/>
                <a:cs typeface="Poppins" panose="00000500000000000000" pitchFamily="2" charset="0"/>
              </a:rPr>
              <a:t>Principles of Infection Control</a:t>
            </a:r>
            <a:endParaRPr lang="en-US" sz="3600" dirty="0">
              <a:solidFill>
                <a:schemeClr val="accent1">
                  <a:lumMod val="75000"/>
                </a:schemeClr>
              </a:solidFill>
              <a:latin typeface="Poppins" panose="00000500000000000000" pitchFamily="2" charset="0"/>
              <a:cs typeface="Poppins" panose="00000500000000000000" pitchFamily="2" charset="0"/>
            </a:endParaRPr>
          </a:p>
        </p:txBody>
      </p:sp>
      <p:sp>
        <p:nvSpPr>
          <p:cNvPr id="10" name="Rectangle 9">
            <a:extLst>
              <a:ext uri="{FF2B5EF4-FFF2-40B4-BE49-F238E27FC236}">
                <a16:creationId xmlns:a16="http://schemas.microsoft.com/office/drawing/2014/main" id="{8E15ED33-BAD7-4BA1-B9ED-DC3BB639EEF9}"/>
              </a:ext>
            </a:extLst>
          </p:cNvPr>
          <p:cNvSpPr/>
          <p:nvPr/>
        </p:nvSpPr>
        <p:spPr>
          <a:xfrm>
            <a:off x="720000" y="1327150"/>
            <a:ext cx="6138000" cy="2800767"/>
          </a:xfrm>
          <a:prstGeom prst="rect">
            <a:avLst/>
          </a:prstGeom>
        </p:spPr>
        <p:txBody>
          <a:bodyPr wrap="square">
            <a:spAutoFit/>
          </a:bodyPr>
          <a:lstStyle/>
          <a:p>
            <a:pPr marL="342900" indent="-342900" eaLnBrk="1" hangingPunct="1">
              <a:buFont typeface="+mj-lt"/>
              <a:buAutoNum type="arabicPeriod"/>
            </a:pPr>
            <a:r>
              <a:rPr lang="en-US" altLang="en-US" sz="1600" dirty="0">
                <a:solidFill>
                  <a:schemeClr val="accent2">
                    <a:lumMod val="75000"/>
                  </a:schemeClr>
                </a:solidFill>
                <a:latin typeface="Times New Roman" panose="02020603050405020304" pitchFamily="18" charset="0"/>
                <a:cs typeface="Times New Roman" panose="02020603050405020304" pitchFamily="18" charset="0"/>
              </a:rPr>
              <a:t>Infections are caused by germs</a:t>
            </a:r>
          </a:p>
          <a:p>
            <a:pPr marL="342900" indent="-342900" eaLnBrk="1" hangingPunct="1">
              <a:buFont typeface="+mj-lt"/>
              <a:buAutoNum type="arabicPeriod"/>
            </a:pPr>
            <a:endParaRPr lang="en-US" altLang="en-US" sz="1600" dirty="0">
              <a:solidFill>
                <a:schemeClr val="accent2">
                  <a:lumMod val="75000"/>
                </a:schemeClr>
              </a:solidFill>
              <a:latin typeface="Times New Roman" panose="02020603050405020304" pitchFamily="18" charset="0"/>
              <a:cs typeface="Times New Roman" panose="02020603050405020304" pitchFamily="18" charset="0"/>
            </a:endParaRPr>
          </a:p>
          <a:p>
            <a:pPr marL="342900" indent="-342900" eaLnBrk="1" hangingPunct="1">
              <a:buFont typeface="+mj-lt"/>
              <a:buAutoNum type="arabicPeriod"/>
            </a:pPr>
            <a:r>
              <a:rPr lang="en-US" altLang="en-US" sz="1600" dirty="0">
                <a:solidFill>
                  <a:schemeClr val="accent2">
                    <a:lumMod val="75000"/>
                  </a:schemeClr>
                </a:solidFill>
                <a:latin typeface="Times New Roman" panose="02020603050405020304" pitchFamily="18" charset="0"/>
                <a:cs typeface="Times New Roman" panose="02020603050405020304" pitchFamily="18" charset="0"/>
              </a:rPr>
              <a:t>Germs live inside us and all around us</a:t>
            </a:r>
          </a:p>
          <a:p>
            <a:pPr marL="342900" indent="-342900" eaLnBrk="1" hangingPunct="1">
              <a:buFont typeface="+mj-lt"/>
              <a:buAutoNum type="arabicPeriod"/>
            </a:pPr>
            <a:endParaRPr lang="en-US" altLang="en-US" sz="1600" dirty="0">
              <a:solidFill>
                <a:schemeClr val="accent2">
                  <a:lumMod val="75000"/>
                </a:schemeClr>
              </a:solidFill>
              <a:latin typeface="Times New Roman" panose="02020603050405020304" pitchFamily="18" charset="0"/>
              <a:cs typeface="Times New Roman" panose="02020603050405020304" pitchFamily="18" charset="0"/>
            </a:endParaRPr>
          </a:p>
          <a:p>
            <a:pPr marL="342900" indent="-342900" eaLnBrk="1" hangingPunct="1">
              <a:buFont typeface="+mj-lt"/>
              <a:buAutoNum type="arabicPeriod"/>
            </a:pPr>
            <a:r>
              <a:rPr lang="en-US" altLang="en-US" sz="1600" dirty="0">
                <a:solidFill>
                  <a:schemeClr val="accent2">
                    <a:lumMod val="75000"/>
                  </a:schemeClr>
                </a:solidFill>
                <a:latin typeface="Times New Roman" panose="02020603050405020304" pitchFamily="18" charset="0"/>
                <a:cs typeface="Times New Roman" panose="02020603050405020304" pitchFamily="18" charset="0"/>
              </a:rPr>
              <a:t>Most germs </a:t>
            </a:r>
            <a:r>
              <a:rPr lang="en-US" altLang="en-US" sz="1600" b="1" i="1" dirty="0">
                <a:solidFill>
                  <a:schemeClr val="accent2">
                    <a:lumMod val="75000"/>
                  </a:schemeClr>
                </a:solidFill>
                <a:latin typeface="Times New Roman" panose="02020603050405020304" pitchFamily="18" charset="0"/>
                <a:cs typeface="Times New Roman" panose="02020603050405020304" pitchFamily="18" charset="0"/>
              </a:rPr>
              <a:t>do not</a:t>
            </a:r>
            <a:r>
              <a:rPr lang="en-US" altLang="en-US" sz="1600" dirty="0">
                <a:solidFill>
                  <a:schemeClr val="accent2">
                    <a:lumMod val="75000"/>
                  </a:schemeClr>
                </a:solidFill>
                <a:latin typeface="Times New Roman" panose="02020603050405020304" pitchFamily="18" charset="0"/>
                <a:cs typeface="Times New Roman" panose="02020603050405020304" pitchFamily="18" charset="0"/>
              </a:rPr>
              <a:t> cause illness in healthy people</a:t>
            </a:r>
          </a:p>
          <a:p>
            <a:pPr algn="ctr" eaLnBrk="1" hangingPunct="1"/>
            <a:r>
              <a:rPr lang="en-US" altLang="en-US" sz="1600" dirty="0">
                <a:solidFill>
                  <a:schemeClr val="accent2">
                    <a:lumMod val="75000"/>
                  </a:schemeClr>
                </a:solidFill>
                <a:latin typeface="Times New Roman" panose="02020603050405020304" pitchFamily="18" charset="0"/>
                <a:cs typeface="Times New Roman" panose="02020603050405020304" pitchFamily="18" charset="0"/>
              </a:rPr>
              <a:t> OR</a:t>
            </a:r>
          </a:p>
          <a:p>
            <a:pPr eaLnBrk="1" hangingPunct="1"/>
            <a:r>
              <a:rPr lang="en-US" altLang="en-US" sz="1600" dirty="0">
                <a:solidFill>
                  <a:schemeClr val="accent2">
                    <a:lumMod val="75000"/>
                  </a:schemeClr>
                </a:solidFill>
                <a:latin typeface="Times New Roman" panose="02020603050405020304" pitchFamily="18" charset="0"/>
                <a:cs typeface="Times New Roman" panose="02020603050405020304" pitchFamily="18" charset="0"/>
              </a:rPr>
              <a:t>4.    Most illness caused by germs in healthy people are mild, like the   </a:t>
            </a:r>
          </a:p>
          <a:p>
            <a:pPr eaLnBrk="1" hangingPunct="1"/>
            <a:r>
              <a:rPr lang="en-US" altLang="en-US" sz="1600" dirty="0">
                <a:solidFill>
                  <a:schemeClr val="accent2">
                    <a:lumMod val="75000"/>
                  </a:schemeClr>
                </a:solidFill>
                <a:latin typeface="Times New Roman" panose="02020603050405020304" pitchFamily="18" charset="0"/>
                <a:cs typeface="Times New Roman" panose="02020603050405020304" pitchFamily="18" charset="0"/>
              </a:rPr>
              <a:t>       common cold</a:t>
            </a:r>
          </a:p>
          <a:p>
            <a:pPr marL="342900" indent="-342900" eaLnBrk="1" hangingPunct="1">
              <a:buFont typeface="+mj-lt"/>
              <a:buAutoNum type="arabicPeriod"/>
            </a:pPr>
            <a:endParaRPr lang="en-US" altLang="en-US" sz="1600" dirty="0">
              <a:solidFill>
                <a:schemeClr val="accent2">
                  <a:lumMod val="75000"/>
                </a:schemeClr>
              </a:solidFill>
              <a:latin typeface="Times New Roman" panose="02020603050405020304" pitchFamily="18" charset="0"/>
              <a:cs typeface="Times New Roman" panose="02020603050405020304" pitchFamily="18" charset="0"/>
            </a:endParaRPr>
          </a:p>
          <a:p>
            <a:pPr eaLnBrk="1" hangingPunct="1"/>
            <a:r>
              <a:rPr lang="en-US" altLang="en-US" sz="1600" dirty="0">
                <a:solidFill>
                  <a:schemeClr val="accent2">
                    <a:lumMod val="75000"/>
                  </a:schemeClr>
                </a:solidFill>
                <a:latin typeface="Times New Roman" panose="02020603050405020304" pitchFamily="18" charset="0"/>
                <a:cs typeface="Times New Roman" panose="02020603050405020304" pitchFamily="18" charset="0"/>
              </a:rPr>
              <a:t>5.    A communicable or infectious disease can be passed from one  </a:t>
            </a:r>
          </a:p>
          <a:p>
            <a:pPr eaLnBrk="1" hangingPunct="1"/>
            <a:r>
              <a:rPr lang="en-US" altLang="en-US" sz="1600" dirty="0">
                <a:solidFill>
                  <a:schemeClr val="accent2">
                    <a:lumMod val="75000"/>
                  </a:schemeClr>
                </a:solidFill>
                <a:latin typeface="Times New Roman" panose="02020603050405020304" pitchFamily="18" charset="0"/>
                <a:cs typeface="Times New Roman" panose="02020603050405020304" pitchFamily="18" charset="0"/>
              </a:rPr>
              <a:t>       person to another</a:t>
            </a:r>
          </a:p>
        </p:txBody>
      </p:sp>
      <p:pic>
        <p:nvPicPr>
          <p:cNvPr id="11266" name="Picture 2" descr="338 Spreading germs Vector Images - Free &amp;amp; Royalty-free Spreading germs  Vectors | Depositphotos®">
            <a:extLst>
              <a:ext uri="{FF2B5EF4-FFF2-40B4-BE49-F238E27FC236}">
                <a16:creationId xmlns:a16="http://schemas.microsoft.com/office/drawing/2014/main" id="{4A6EF20B-8026-4A02-BA10-5262E3128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1590" y="1523682"/>
            <a:ext cx="1086846" cy="10480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70" name="Picture 6" descr="Free Germs, Download Free Germs png images, Free ClipArts on Clipart Library">
            <a:extLst>
              <a:ext uri="{FF2B5EF4-FFF2-40B4-BE49-F238E27FC236}">
                <a16:creationId xmlns:a16="http://schemas.microsoft.com/office/drawing/2014/main" id="{B26ED66B-C99E-4588-879B-742500C758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657" y="1161977"/>
            <a:ext cx="696956" cy="80366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2" name="Picture 8" descr="Free Common Cold Cliparts, Download Free Common Cold Cliparts png images,  Free ClipArts on Clipart Library">
            <a:extLst>
              <a:ext uri="{FF2B5EF4-FFF2-40B4-BE49-F238E27FC236}">
                <a16:creationId xmlns:a16="http://schemas.microsoft.com/office/drawing/2014/main" id="{21F5BDF0-4B4E-4B4D-B2C5-C533ED2DBD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1503" y="3305818"/>
            <a:ext cx="823914" cy="10999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276" name="Picture 12" descr="Stock Illustration - Boy spreading germs through sneezing, shaking hands">
            <a:extLst>
              <a:ext uri="{FF2B5EF4-FFF2-40B4-BE49-F238E27FC236}">
                <a16:creationId xmlns:a16="http://schemas.microsoft.com/office/drawing/2014/main" id="{4AE8E800-14F7-4DD7-AF9C-B7A975AAF3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6486" y="3975208"/>
            <a:ext cx="1279525" cy="9695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9CAFBF-DC89-959A-1AC8-1CCAFB81E15C}"/>
              </a:ext>
            </a:extLst>
          </p:cNvPr>
          <p:cNvPicPr>
            <a:picLocks noChangeAspect="1"/>
          </p:cNvPicPr>
          <p:nvPr/>
        </p:nvPicPr>
        <p:blipFill>
          <a:blip r:embed="rId7"/>
          <a:stretch>
            <a:fillRect/>
          </a:stretch>
        </p:blipFill>
        <p:spPr>
          <a:xfrm>
            <a:off x="4755212" y="1684801"/>
            <a:ext cx="332756" cy="274320"/>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15625991-844A-4F47-B12B-C89E50356EBF}"/>
              </a:ext>
            </a:extLst>
          </p:cNvPr>
          <p:cNvPicPr>
            <a:picLocks noChangeAspect="1"/>
          </p:cNvPicPr>
          <p:nvPr/>
        </p:nvPicPr>
        <p:blipFill>
          <a:blip r:embed="rId8"/>
          <a:stretch>
            <a:fillRect/>
          </a:stretch>
        </p:blipFill>
        <p:spPr>
          <a:xfrm>
            <a:off x="6258644" y="1348478"/>
            <a:ext cx="1114938" cy="11149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Picture 3">
            <a:extLst>
              <a:ext uri="{FF2B5EF4-FFF2-40B4-BE49-F238E27FC236}">
                <a16:creationId xmlns:a16="http://schemas.microsoft.com/office/drawing/2014/main" id="{1C96A32D-7534-15B0-3EE9-35D149DE17D6}"/>
              </a:ext>
            </a:extLst>
          </p:cNvPr>
          <p:cNvPicPr>
            <a:picLocks noChangeAspect="1"/>
          </p:cNvPicPr>
          <p:nvPr/>
        </p:nvPicPr>
        <p:blipFill>
          <a:blip r:embed="rId9"/>
          <a:stretch>
            <a:fillRect/>
          </a:stretch>
        </p:blipFill>
        <p:spPr>
          <a:xfrm>
            <a:off x="6146160" y="1320978"/>
            <a:ext cx="283215" cy="365760"/>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CB585A35-0A08-87D1-1D39-BD44CC44072A}"/>
              </a:ext>
            </a:extLst>
          </p:cNvPr>
          <p:cNvPicPr>
            <a:picLocks noChangeAspect="1"/>
          </p:cNvPicPr>
          <p:nvPr/>
        </p:nvPicPr>
        <p:blipFill>
          <a:blip r:embed="rId10"/>
          <a:stretch>
            <a:fillRect/>
          </a:stretch>
        </p:blipFill>
        <p:spPr>
          <a:xfrm>
            <a:off x="7747801" y="1447741"/>
            <a:ext cx="327404" cy="4427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2B873A5E-5805-ED10-168F-07F63FD10E11}"/>
              </a:ext>
            </a:extLst>
          </p:cNvPr>
          <p:cNvPicPr>
            <a:picLocks noChangeAspect="1"/>
          </p:cNvPicPr>
          <p:nvPr/>
        </p:nvPicPr>
        <p:blipFill>
          <a:blip r:embed="rId11"/>
          <a:stretch>
            <a:fillRect/>
          </a:stretch>
        </p:blipFill>
        <p:spPr>
          <a:xfrm>
            <a:off x="5264728" y="3916074"/>
            <a:ext cx="524886" cy="56920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828BDF2-11FE-738A-EA72-AA49900E63CF}"/>
              </a:ext>
            </a:extLst>
          </p:cNvPr>
          <p:cNvPicPr>
            <a:picLocks noChangeAspect="1"/>
          </p:cNvPicPr>
          <p:nvPr/>
        </p:nvPicPr>
        <p:blipFill>
          <a:blip r:embed="rId12"/>
          <a:stretch>
            <a:fillRect/>
          </a:stretch>
        </p:blipFill>
        <p:spPr>
          <a:xfrm>
            <a:off x="7334157" y="3252965"/>
            <a:ext cx="555373" cy="4456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43F245E0-B097-1D4B-F707-D1BB29B3EC1F}"/>
              </a:ext>
            </a:extLst>
          </p:cNvPr>
          <p:cNvSpPr txBox="1"/>
          <p:nvPr/>
        </p:nvSpPr>
        <p:spPr>
          <a:xfrm rot="21371353">
            <a:off x="7621634" y="2615248"/>
            <a:ext cx="1320197" cy="338554"/>
          </a:xfrm>
          <a:prstGeom prst="rect">
            <a:avLst/>
          </a:prstGeom>
          <a:noFill/>
        </p:spPr>
        <p:txBody>
          <a:bodyPr wrap="square" rtlCol="0">
            <a:spAutoFit/>
          </a:bodyPr>
          <a:lstStyle/>
          <a:p>
            <a:r>
              <a:rPr lang="en-US" sz="800" dirty="0">
                <a:latin typeface="Poppins" panose="00000500000000000000" pitchFamily="2" charset="0"/>
                <a:cs typeface="Poppins" panose="00000500000000000000" pitchFamily="2" charset="0"/>
              </a:rPr>
              <a:t>Whew I am glad we got out of there</a:t>
            </a:r>
          </a:p>
        </p:txBody>
      </p:sp>
      <p:sp>
        <p:nvSpPr>
          <p:cNvPr id="11" name="TextBox 10">
            <a:extLst>
              <a:ext uri="{FF2B5EF4-FFF2-40B4-BE49-F238E27FC236}">
                <a16:creationId xmlns:a16="http://schemas.microsoft.com/office/drawing/2014/main" id="{34E94EC6-D57F-997C-8718-3C4672555C84}"/>
              </a:ext>
            </a:extLst>
          </p:cNvPr>
          <p:cNvSpPr txBox="1"/>
          <p:nvPr/>
        </p:nvSpPr>
        <p:spPr>
          <a:xfrm rot="20931971">
            <a:off x="6234545" y="2436079"/>
            <a:ext cx="1192719" cy="215444"/>
          </a:xfrm>
          <a:prstGeom prst="rect">
            <a:avLst/>
          </a:prstGeom>
          <a:noFill/>
        </p:spPr>
        <p:txBody>
          <a:bodyPr wrap="square" rtlCol="0">
            <a:spAutoFit/>
          </a:bodyPr>
          <a:lstStyle/>
          <a:p>
            <a:r>
              <a:rPr lang="en-US" sz="800" dirty="0" err="1">
                <a:latin typeface="Poppins" panose="00000500000000000000" pitchFamily="2" charset="0"/>
                <a:cs typeface="Poppins" panose="00000500000000000000" pitchFamily="2" charset="0"/>
              </a:rPr>
              <a:t>Ewww</a:t>
            </a:r>
            <a:r>
              <a:rPr lang="en-US" sz="800" dirty="0">
                <a:latin typeface="Poppins" panose="00000500000000000000" pitchFamily="2" charset="0"/>
                <a:cs typeface="Poppins" panose="00000500000000000000" pitchFamily="2" charset="0"/>
              </a:rPr>
              <a:t> they tickle</a:t>
            </a:r>
          </a:p>
        </p:txBody>
      </p:sp>
      <p:sp>
        <p:nvSpPr>
          <p:cNvPr id="14" name="TextBox 13">
            <a:extLst>
              <a:ext uri="{FF2B5EF4-FFF2-40B4-BE49-F238E27FC236}">
                <a16:creationId xmlns:a16="http://schemas.microsoft.com/office/drawing/2014/main" id="{E2793157-477D-C31C-CCE3-764404301811}"/>
              </a:ext>
            </a:extLst>
          </p:cNvPr>
          <p:cNvSpPr txBox="1"/>
          <p:nvPr/>
        </p:nvSpPr>
        <p:spPr>
          <a:xfrm>
            <a:off x="4817432" y="2044099"/>
            <a:ext cx="1398026" cy="215444"/>
          </a:xfrm>
          <a:prstGeom prst="rect">
            <a:avLst/>
          </a:prstGeom>
          <a:noFill/>
        </p:spPr>
        <p:txBody>
          <a:bodyPr wrap="square" rtlCol="0">
            <a:spAutoFit/>
          </a:bodyPr>
          <a:lstStyle/>
          <a:p>
            <a:r>
              <a:rPr lang="en-US" sz="800" dirty="0">
                <a:latin typeface="Poppins" panose="00000500000000000000" pitchFamily="2" charset="0"/>
                <a:cs typeface="Poppins" panose="00000500000000000000" pitchFamily="2" charset="0"/>
              </a:rPr>
              <a:t>Hi!  I am Germy George</a:t>
            </a:r>
          </a:p>
        </p:txBody>
      </p:sp>
      <p:sp>
        <p:nvSpPr>
          <p:cNvPr id="15" name="TextBox 14">
            <a:extLst>
              <a:ext uri="{FF2B5EF4-FFF2-40B4-BE49-F238E27FC236}">
                <a16:creationId xmlns:a16="http://schemas.microsoft.com/office/drawing/2014/main" id="{C29288A3-62B6-C8EB-5FE1-F8975417A45A}"/>
              </a:ext>
            </a:extLst>
          </p:cNvPr>
          <p:cNvSpPr txBox="1"/>
          <p:nvPr/>
        </p:nvSpPr>
        <p:spPr>
          <a:xfrm>
            <a:off x="7827818" y="4405786"/>
            <a:ext cx="1080618" cy="369332"/>
          </a:xfrm>
          <a:prstGeom prst="rect">
            <a:avLst/>
          </a:prstGeom>
          <a:noFill/>
        </p:spPr>
        <p:txBody>
          <a:bodyPr wrap="square" rtlCol="0">
            <a:spAutoFit/>
          </a:bodyPr>
          <a:lstStyle/>
          <a:p>
            <a:r>
              <a:rPr lang="en-US" dirty="0"/>
              <a:t> </a:t>
            </a:r>
            <a:r>
              <a:rPr lang="en-US" sz="800" dirty="0">
                <a:latin typeface="Poppins" panose="00000500000000000000" pitchFamily="2" charset="0"/>
                <a:cs typeface="Poppins" panose="00000500000000000000" pitchFamily="2" charset="0"/>
              </a:rPr>
              <a:t>hullabaloo</a:t>
            </a:r>
          </a:p>
        </p:txBody>
      </p:sp>
    </p:spTree>
    <p:extLst>
      <p:ext uri="{BB962C8B-B14F-4D97-AF65-F5344CB8AC3E}">
        <p14:creationId xmlns:p14="http://schemas.microsoft.com/office/powerpoint/2010/main" val="32745546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91" name="Rectangle 9288">
            <a:extLst>
              <a:ext uri="{FF2B5EF4-FFF2-40B4-BE49-F238E27FC236}">
                <a16:creationId xmlns:a16="http://schemas.microsoft.com/office/drawing/2014/main" id="{4513F69C-3D6D-4E72-9289-5BC3584D6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15E327-FA03-45DA-92BA-C88F7D4BF829}"/>
              </a:ext>
            </a:extLst>
          </p:cNvPr>
          <p:cNvSpPr>
            <a:spLocks noGrp="1"/>
          </p:cNvSpPr>
          <p:nvPr>
            <p:ph type="title"/>
          </p:nvPr>
        </p:nvSpPr>
        <p:spPr>
          <a:xfrm>
            <a:off x="5153545" y="273341"/>
            <a:ext cx="3754928" cy="1253675"/>
          </a:xfrm>
          <a:ln w="38100">
            <a:solidFill>
              <a:schemeClr val="accent1">
                <a:lumMod val="50000"/>
              </a:schemeClr>
            </a:solidFill>
          </a:ln>
        </p:spPr>
        <p:txBody>
          <a:bodyPr vert="horz" lIns="91440" tIns="45720" rIns="91440" bIns="45720" rtlCol="0" anchor="ctr">
            <a:noAutofit/>
          </a:bodyPr>
          <a:lstStyle/>
          <a:p>
            <a:pPr algn="ctr" defTabSz="914400"/>
            <a:r>
              <a:rPr lang="en-US" altLang="en-US" sz="3200" kern="1200" dirty="0">
                <a:solidFill>
                  <a:schemeClr val="accent1">
                    <a:lumMod val="50000"/>
                  </a:schemeClr>
                </a:solidFill>
                <a:latin typeface="Poppins" panose="00000500000000000000" pitchFamily="2" charset="0"/>
                <a:cs typeface="Poppins" panose="00000500000000000000" pitchFamily="2" charset="0"/>
              </a:rPr>
              <a:t>Principles of Infection Control</a:t>
            </a:r>
            <a:endParaRPr lang="en-US" sz="3200" kern="1200" dirty="0">
              <a:solidFill>
                <a:schemeClr val="accent1">
                  <a:lumMod val="50000"/>
                </a:schemeClr>
              </a:solidFill>
              <a:latin typeface="Poppins" panose="00000500000000000000" pitchFamily="2" charset="0"/>
              <a:cs typeface="Poppins" panose="00000500000000000000" pitchFamily="2" charset="0"/>
            </a:endParaRPr>
          </a:p>
        </p:txBody>
      </p:sp>
      <p:pic>
        <p:nvPicPr>
          <p:cNvPr id="9218" name="Picture 2" descr="Free Germs Picture, Download Free Germs Picture png images, Free ClipArts  on Clipart Library">
            <a:extLst>
              <a:ext uri="{FF2B5EF4-FFF2-40B4-BE49-F238E27FC236}">
                <a16:creationId xmlns:a16="http://schemas.microsoft.com/office/drawing/2014/main" id="{E555503A-1729-4597-B634-8FA4F264E6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27" r="3" b="17902"/>
          <a:stretch/>
        </p:blipFill>
        <p:spPr bwMode="auto">
          <a:xfrm>
            <a:off x="20" y="11"/>
            <a:ext cx="2632344" cy="25717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0" name="Picture 4" descr="Cartoon Sick Man Sneezing And Coughs On A Healthy Man Stock Vector -  Illustration of illness, cute: 176762499">
            <a:extLst>
              <a:ext uri="{FF2B5EF4-FFF2-40B4-BE49-F238E27FC236}">
                <a16:creationId xmlns:a16="http://schemas.microsoft.com/office/drawing/2014/main" id="{46C76EC1-A18E-473E-AB20-B4DA49B84E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5414"/>
          <a:stretch/>
        </p:blipFill>
        <p:spPr bwMode="auto">
          <a:xfrm>
            <a:off x="3116355" y="1736918"/>
            <a:ext cx="2270430" cy="16696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Diagram&#10;&#10;Description automatically generated">
            <a:extLst>
              <a:ext uri="{FF2B5EF4-FFF2-40B4-BE49-F238E27FC236}">
                <a16:creationId xmlns:a16="http://schemas.microsoft.com/office/drawing/2014/main" id="{C53BF5C7-4A78-B581-6829-B58A80A07E17}"/>
              </a:ext>
            </a:extLst>
          </p:cNvPr>
          <p:cNvPicPr>
            <a:picLocks noChangeAspect="1"/>
          </p:cNvPicPr>
          <p:nvPr/>
        </p:nvPicPr>
        <p:blipFill rotWithShape="1">
          <a:blip r:embed="rId5"/>
          <a:srcRect r="7" b="35812"/>
          <a:stretch/>
        </p:blipFill>
        <p:spPr>
          <a:xfrm>
            <a:off x="2257143" y="3399494"/>
            <a:ext cx="2270430" cy="1538211"/>
          </a:xfrm>
          <a:prstGeom prst="ellipse">
            <a:avLst/>
          </a:prstGeom>
          <a:ln>
            <a:noFill/>
          </a:ln>
          <a:effectLst>
            <a:softEdge rad="112500"/>
          </a:effectLst>
        </p:spPr>
      </p:pic>
      <p:pic>
        <p:nvPicPr>
          <p:cNvPr id="5" name="Picture 4" descr="Diagram&#10;&#10;Description automatically generated with medium confidence">
            <a:extLst>
              <a:ext uri="{FF2B5EF4-FFF2-40B4-BE49-F238E27FC236}">
                <a16:creationId xmlns:a16="http://schemas.microsoft.com/office/drawing/2014/main" id="{CA2170E3-089D-D098-5FB4-046EEA28F07F}"/>
              </a:ext>
            </a:extLst>
          </p:cNvPr>
          <p:cNvPicPr>
            <a:picLocks noChangeAspect="1"/>
          </p:cNvPicPr>
          <p:nvPr/>
        </p:nvPicPr>
        <p:blipFill rotWithShape="1">
          <a:blip r:embed="rId6"/>
          <a:srcRect t="16387" r="1" b="14886"/>
          <a:stretch/>
        </p:blipFill>
        <p:spPr>
          <a:xfrm>
            <a:off x="183358" y="2882972"/>
            <a:ext cx="2265668" cy="1664783"/>
          </a:xfrm>
          <a:prstGeom prst="ellipse">
            <a:avLst/>
          </a:prstGeom>
          <a:ln>
            <a:noFill/>
          </a:ln>
          <a:effectLst>
            <a:softEdge rad="112500"/>
          </a:effectLst>
        </p:spPr>
      </p:pic>
      <p:pic>
        <p:nvPicPr>
          <p:cNvPr id="6" name="Picture 5">
            <a:extLst>
              <a:ext uri="{FF2B5EF4-FFF2-40B4-BE49-F238E27FC236}">
                <a16:creationId xmlns:a16="http://schemas.microsoft.com/office/drawing/2014/main" id="{74ACA11B-C8B8-B22B-E240-8E3DBDADAAEC}"/>
              </a:ext>
            </a:extLst>
          </p:cNvPr>
          <p:cNvPicPr>
            <a:picLocks noChangeAspect="1"/>
          </p:cNvPicPr>
          <p:nvPr/>
        </p:nvPicPr>
        <p:blipFill rotWithShape="1">
          <a:blip r:embed="rId7"/>
          <a:srcRect t="18604" r="-4" b="29503"/>
          <a:stretch/>
        </p:blipFill>
        <p:spPr>
          <a:xfrm>
            <a:off x="2133536" y="220002"/>
            <a:ext cx="3020009" cy="1671573"/>
          </a:xfrm>
          <a:prstGeom prst="ellipse">
            <a:avLst/>
          </a:prstGeom>
          <a:ln>
            <a:noFill/>
          </a:ln>
          <a:effectLst>
            <a:softEdge rad="112500"/>
          </a:effectLst>
        </p:spPr>
      </p:pic>
      <p:sp>
        <p:nvSpPr>
          <p:cNvPr id="4" name="TextBox 3">
            <a:extLst>
              <a:ext uri="{FF2B5EF4-FFF2-40B4-BE49-F238E27FC236}">
                <a16:creationId xmlns:a16="http://schemas.microsoft.com/office/drawing/2014/main" id="{0A79FAF9-CDC9-4C9E-A36E-7D9F42FBC474}"/>
              </a:ext>
            </a:extLst>
          </p:cNvPr>
          <p:cNvSpPr txBox="1"/>
          <p:nvPr/>
        </p:nvSpPr>
        <p:spPr>
          <a:xfrm>
            <a:off x="5194902" y="1657884"/>
            <a:ext cx="3713571" cy="2974838"/>
          </a:xfrm>
          <a:prstGeom prst="rect">
            <a:avLst/>
          </a:prstGeom>
        </p:spPr>
        <p:txBody>
          <a:bodyPr vert="horz" lIns="91440" tIns="45720" rIns="91440" bIns="45720" rtlCol="0">
            <a:normAutofit fontScale="92500"/>
          </a:bodyPr>
          <a:lstStyle/>
          <a:p>
            <a:pPr marL="152400" defTabSz="914400">
              <a:lnSpc>
                <a:spcPct val="90000"/>
              </a:lnSpc>
              <a:spcAft>
                <a:spcPts val="600"/>
              </a:spcAft>
            </a:pPr>
            <a:r>
              <a:rPr lang="en-US" altLang="en-US" sz="1400" dirty="0">
                <a:latin typeface="Poppins" panose="00000500000000000000" pitchFamily="2" charset="0"/>
                <a:cs typeface="Poppins" panose="00000500000000000000" pitchFamily="2" charset="0"/>
              </a:rPr>
              <a:t>For a communicable or infectious disease to be passed from one person to another, four things must happen:</a:t>
            </a:r>
          </a:p>
          <a:p>
            <a:pPr marL="609600" indent="-228600" defTabSz="914400">
              <a:lnSpc>
                <a:spcPct val="90000"/>
              </a:lnSpc>
              <a:spcAft>
                <a:spcPts val="600"/>
              </a:spcAft>
              <a:buFont typeface="Arial" panose="020B0604020202020204" pitchFamily="34" charset="0"/>
              <a:buChar char="•"/>
            </a:pPr>
            <a:endParaRPr lang="en-US" altLang="en-US" sz="1100" dirty="0">
              <a:latin typeface="Poppins" panose="00000500000000000000" pitchFamily="2" charset="0"/>
              <a:cs typeface="Poppins" panose="00000500000000000000" pitchFamily="2" charset="0"/>
            </a:endParaRPr>
          </a:p>
          <a:p>
            <a:pPr marL="666750" indent="-285750" defTabSz="914400">
              <a:lnSpc>
                <a:spcPct val="90000"/>
              </a:lnSpc>
              <a:spcAft>
                <a:spcPts val="600"/>
              </a:spcAft>
              <a:buFont typeface="Arial" panose="020B0604020202020204" pitchFamily="34" charset="0"/>
              <a:buChar char="•"/>
            </a:pPr>
            <a:r>
              <a:rPr lang="en-US" altLang="en-US" sz="1400" dirty="0">
                <a:latin typeface="Poppins" panose="00000500000000000000" pitchFamily="2" charset="0"/>
                <a:cs typeface="Poppins" panose="00000500000000000000" pitchFamily="2" charset="0"/>
              </a:rPr>
              <a:t>A germ must be present Virus or bacteria</a:t>
            </a:r>
          </a:p>
          <a:p>
            <a:pPr marL="666750" indent="-285750" defTabSz="914400">
              <a:lnSpc>
                <a:spcPct val="90000"/>
              </a:lnSpc>
              <a:spcAft>
                <a:spcPts val="600"/>
              </a:spcAft>
              <a:buFont typeface="Arial" panose="020B0604020202020204" pitchFamily="34" charset="0"/>
              <a:buChar char="•"/>
            </a:pPr>
            <a:r>
              <a:rPr lang="en-US" altLang="en-US" sz="1400" dirty="0">
                <a:latin typeface="Poppins" panose="00000500000000000000" pitchFamily="2" charset="0"/>
                <a:cs typeface="Poppins" panose="00000500000000000000" pitchFamily="2" charset="0"/>
              </a:rPr>
              <a:t>The germ must have a place to live &amp; multiply (Person or food)</a:t>
            </a:r>
          </a:p>
          <a:p>
            <a:pPr marL="666750" indent="-285750" defTabSz="914400">
              <a:lnSpc>
                <a:spcPct val="90000"/>
              </a:lnSpc>
              <a:spcAft>
                <a:spcPts val="600"/>
              </a:spcAft>
              <a:buFont typeface="Arial" panose="020B0604020202020204" pitchFamily="34" charset="0"/>
              <a:buChar char="•"/>
            </a:pPr>
            <a:r>
              <a:rPr lang="en-US" altLang="en-US" sz="1400" dirty="0">
                <a:latin typeface="Poppins" panose="00000500000000000000" pitchFamily="2" charset="0"/>
                <a:cs typeface="Poppins" panose="00000500000000000000" pitchFamily="2" charset="0"/>
              </a:rPr>
              <a:t>There must be a susceptible host</a:t>
            </a:r>
          </a:p>
          <a:p>
            <a:pPr marL="666750" indent="-285750" defTabSz="914400">
              <a:lnSpc>
                <a:spcPct val="90000"/>
              </a:lnSpc>
              <a:spcAft>
                <a:spcPts val="600"/>
              </a:spcAft>
              <a:buFont typeface="Arial" panose="020B0604020202020204" pitchFamily="34" charset="0"/>
              <a:buChar char="•"/>
            </a:pPr>
            <a:r>
              <a:rPr lang="en-US" altLang="en-US" sz="1400" dirty="0">
                <a:latin typeface="Poppins" panose="00000500000000000000" pitchFamily="2" charset="0"/>
                <a:cs typeface="Poppins" panose="00000500000000000000" pitchFamily="2" charset="0"/>
              </a:rPr>
              <a:t>There must be a way for the germ to enter the host</a:t>
            </a:r>
          </a:p>
          <a:p>
            <a:pPr marL="971550" lvl="1" indent="-285750" defTabSz="914400">
              <a:lnSpc>
                <a:spcPct val="90000"/>
              </a:lnSpc>
              <a:spcAft>
                <a:spcPts val="600"/>
              </a:spcAft>
              <a:buFont typeface="Wingdings" panose="05000000000000000000" pitchFamily="2" charset="2"/>
              <a:buChar char="ü"/>
            </a:pPr>
            <a:r>
              <a:rPr lang="en-US" altLang="en-US" sz="1400" dirty="0">
                <a:latin typeface="Poppins" panose="00000500000000000000" pitchFamily="2" charset="0"/>
                <a:cs typeface="Poppins" panose="00000500000000000000" pitchFamily="2" charset="0"/>
              </a:rPr>
              <a:t>Direct contact, indirect contact, droplets, vectors</a:t>
            </a:r>
            <a:endParaRPr lang="en-US" sz="1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729168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7"/>
        <p:cNvGrpSpPr/>
        <p:nvPr/>
      </p:nvGrpSpPr>
      <p:grpSpPr>
        <a:xfrm>
          <a:off x="0" y="0"/>
          <a:ext cx="0" cy="0"/>
          <a:chOff x="0" y="0"/>
          <a:chExt cx="0" cy="0"/>
        </a:xfrm>
      </p:grpSpPr>
      <p:sp useBgFill="1">
        <p:nvSpPr>
          <p:cNvPr id="12327" name="Rectangle 1232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Google Shape;418;p31"/>
          <p:cNvSpPr txBox="1">
            <a:spLocks noGrp="1"/>
          </p:cNvSpPr>
          <p:nvPr>
            <p:ph type="title"/>
          </p:nvPr>
        </p:nvSpPr>
        <p:spPr>
          <a:xfrm>
            <a:off x="429369" y="178904"/>
            <a:ext cx="8263890" cy="1075811"/>
          </a:xfrm>
          <a:prstGeom prst="rect">
            <a:avLst/>
          </a:prstGeom>
        </p:spPr>
        <p:txBody>
          <a:bodyPr spcFirstLastPara="1" vert="horz" lIns="91440" tIns="45720" rIns="91440" bIns="45720" rtlCol="0" anchor="b" anchorCtr="0">
            <a:normAutofit/>
          </a:bodyPr>
          <a:lstStyle/>
          <a:p>
            <a:pPr marL="0" lvl="0" indent="0" defTabSz="914400">
              <a:spcBef>
                <a:spcPct val="0"/>
              </a:spcBef>
              <a:spcAft>
                <a:spcPts val="0"/>
              </a:spcAft>
            </a:pPr>
            <a:r>
              <a:rPr lang="en-US" sz="4100" dirty="0">
                <a:solidFill>
                  <a:schemeClr val="accent1">
                    <a:lumMod val="75000"/>
                  </a:schemeClr>
                </a:solidFill>
                <a:latin typeface="Poppins" panose="00000500000000000000" pitchFamily="2" charset="0"/>
                <a:cs typeface="Poppins" panose="00000500000000000000" pitchFamily="2" charset="0"/>
              </a:rPr>
              <a:t>Contents of MAC I</a:t>
            </a:r>
          </a:p>
        </p:txBody>
      </p:sp>
      <p:sp>
        <p:nvSpPr>
          <p:cNvPr id="1232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261158"/>
            <a:ext cx="8229600" cy="13716"/>
          </a:xfrm>
          <a:custGeom>
            <a:avLst/>
            <a:gdLst>
              <a:gd name="connsiteX0" fmla="*/ 0 w 8229600"/>
              <a:gd name="connsiteY0" fmla="*/ 0 h 13716"/>
              <a:gd name="connsiteX1" fmla="*/ 521208 w 8229600"/>
              <a:gd name="connsiteY1" fmla="*/ 0 h 13716"/>
              <a:gd name="connsiteX2" fmla="*/ 1371600 w 8229600"/>
              <a:gd name="connsiteY2" fmla="*/ 0 h 13716"/>
              <a:gd name="connsiteX3" fmla="*/ 2221992 w 8229600"/>
              <a:gd name="connsiteY3" fmla="*/ 0 h 13716"/>
              <a:gd name="connsiteX4" fmla="*/ 3072384 w 8229600"/>
              <a:gd name="connsiteY4" fmla="*/ 0 h 13716"/>
              <a:gd name="connsiteX5" fmla="*/ 3511296 w 8229600"/>
              <a:gd name="connsiteY5" fmla="*/ 0 h 13716"/>
              <a:gd name="connsiteX6" fmla="*/ 4114800 w 8229600"/>
              <a:gd name="connsiteY6" fmla="*/ 0 h 13716"/>
              <a:gd name="connsiteX7" fmla="*/ 4553712 w 8229600"/>
              <a:gd name="connsiteY7" fmla="*/ 0 h 13716"/>
              <a:gd name="connsiteX8" fmla="*/ 5239512 w 8229600"/>
              <a:gd name="connsiteY8" fmla="*/ 0 h 13716"/>
              <a:gd name="connsiteX9" fmla="*/ 5843016 w 8229600"/>
              <a:gd name="connsiteY9" fmla="*/ 0 h 13716"/>
              <a:gd name="connsiteX10" fmla="*/ 6611112 w 8229600"/>
              <a:gd name="connsiteY10" fmla="*/ 0 h 13716"/>
              <a:gd name="connsiteX11" fmla="*/ 7461504 w 8229600"/>
              <a:gd name="connsiteY11" fmla="*/ 0 h 13716"/>
              <a:gd name="connsiteX12" fmla="*/ 8229600 w 8229600"/>
              <a:gd name="connsiteY12" fmla="*/ 0 h 13716"/>
              <a:gd name="connsiteX13" fmla="*/ 8229600 w 8229600"/>
              <a:gd name="connsiteY13" fmla="*/ 13716 h 13716"/>
              <a:gd name="connsiteX14" fmla="*/ 7461504 w 8229600"/>
              <a:gd name="connsiteY14" fmla="*/ 13716 h 13716"/>
              <a:gd name="connsiteX15" fmla="*/ 6940296 w 8229600"/>
              <a:gd name="connsiteY15" fmla="*/ 13716 h 13716"/>
              <a:gd name="connsiteX16" fmla="*/ 6419088 w 8229600"/>
              <a:gd name="connsiteY16" fmla="*/ 13716 h 13716"/>
              <a:gd name="connsiteX17" fmla="*/ 5650992 w 8229600"/>
              <a:gd name="connsiteY17" fmla="*/ 13716 h 13716"/>
              <a:gd name="connsiteX18" fmla="*/ 5129784 w 8229600"/>
              <a:gd name="connsiteY18" fmla="*/ 13716 h 13716"/>
              <a:gd name="connsiteX19" fmla="*/ 4690872 w 8229600"/>
              <a:gd name="connsiteY19" fmla="*/ 13716 h 13716"/>
              <a:gd name="connsiteX20" fmla="*/ 4087368 w 8229600"/>
              <a:gd name="connsiteY20" fmla="*/ 13716 h 13716"/>
              <a:gd name="connsiteX21" fmla="*/ 3401568 w 8229600"/>
              <a:gd name="connsiteY21" fmla="*/ 13716 h 13716"/>
              <a:gd name="connsiteX22" fmla="*/ 2798064 w 8229600"/>
              <a:gd name="connsiteY22" fmla="*/ 13716 h 13716"/>
              <a:gd name="connsiteX23" fmla="*/ 2276856 w 8229600"/>
              <a:gd name="connsiteY23" fmla="*/ 13716 h 13716"/>
              <a:gd name="connsiteX24" fmla="*/ 1426464 w 8229600"/>
              <a:gd name="connsiteY24" fmla="*/ 13716 h 13716"/>
              <a:gd name="connsiteX25" fmla="*/ 740664 w 8229600"/>
              <a:gd name="connsiteY25" fmla="*/ 13716 h 13716"/>
              <a:gd name="connsiteX26" fmla="*/ 0 w 8229600"/>
              <a:gd name="connsiteY26" fmla="*/ 13716 h 13716"/>
              <a:gd name="connsiteX27" fmla="*/ 0 w 8229600"/>
              <a:gd name="connsiteY27" fmla="*/ 0 h 13716"/>
              <a:gd name="connsiteX0" fmla="*/ 0 w 8229600"/>
              <a:gd name="connsiteY0" fmla="*/ 0 h 13716"/>
              <a:gd name="connsiteX1" fmla="*/ 521208 w 8229600"/>
              <a:gd name="connsiteY1" fmla="*/ 0 h 13716"/>
              <a:gd name="connsiteX2" fmla="*/ 960120 w 8229600"/>
              <a:gd name="connsiteY2" fmla="*/ 0 h 13716"/>
              <a:gd name="connsiteX3" fmla="*/ 1481328 w 8229600"/>
              <a:gd name="connsiteY3" fmla="*/ 0 h 13716"/>
              <a:gd name="connsiteX4" fmla="*/ 2167128 w 8229600"/>
              <a:gd name="connsiteY4" fmla="*/ 0 h 13716"/>
              <a:gd name="connsiteX5" fmla="*/ 2935224 w 8229600"/>
              <a:gd name="connsiteY5" fmla="*/ 0 h 13716"/>
              <a:gd name="connsiteX6" fmla="*/ 3785616 w 8229600"/>
              <a:gd name="connsiteY6" fmla="*/ 0 h 13716"/>
              <a:gd name="connsiteX7" fmla="*/ 4636008 w 8229600"/>
              <a:gd name="connsiteY7" fmla="*/ 0 h 13716"/>
              <a:gd name="connsiteX8" fmla="*/ 5239512 w 8229600"/>
              <a:gd name="connsiteY8" fmla="*/ 0 h 13716"/>
              <a:gd name="connsiteX9" fmla="*/ 6007608 w 8229600"/>
              <a:gd name="connsiteY9" fmla="*/ 0 h 13716"/>
              <a:gd name="connsiteX10" fmla="*/ 6693408 w 8229600"/>
              <a:gd name="connsiteY10" fmla="*/ 0 h 13716"/>
              <a:gd name="connsiteX11" fmla="*/ 7296912 w 8229600"/>
              <a:gd name="connsiteY11" fmla="*/ 0 h 13716"/>
              <a:gd name="connsiteX12" fmla="*/ 8229600 w 8229600"/>
              <a:gd name="connsiteY12" fmla="*/ 0 h 13716"/>
              <a:gd name="connsiteX13" fmla="*/ 8229600 w 8229600"/>
              <a:gd name="connsiteY13" fmla="*/ 13716 h 13716"/>
              <a:gd name="connsiteX14" fmla="*/ 7626096 w 8229600"/>
              <a:gd name="connsiteY14" fmla="*/ 13716 h 13716"/>
              <a:gd name="connsiteX15" fmla="*/ 7022592 w 8229600"/>
              <a:gd name="connsiteY15" fmla="*/ 13716 h 13716"/>
              <a:gd name="connsiteX16" fmla="*/ 6172200 w 8229600"/>
              <a:gd name="connsiteY16" fmla="*/ 13716 h 13716"/>
              <a:gd name="connsiteX17" fmla="*/ 5650992 w 8229600"/>
              <a:gd name="connsiteY17" fmla="*/ 13716 h 13716"/>
              <a:gd name="connsiteX18" fmla="*/ 4882896 w 8229600"/>
              <a:gd name="connsiteY18" fmla="*/ 13716 h 13716"/>
              <a:gd name="connsiteX19" fmla="*/ 4443984 w 8229600"/>
              <a:gd name="connsiteY19" fmla="*/ 13716 h 13716"/>
              <a:gd name="connsiteX20" fmla="*/ 3758184 w 8229600"/>
              <a:gd name="connsiteY20" fmla="*/ 13716 h 13716"/>
              <a:gd name="connsiteX21" fmla="*/ 3236976 w 8229600"/>
              <a:gd name="connsiteY21" fmla="*/ 13716 h 13716"/>
              <a:gd name="connsiteX22" fmla="*/ 2386584 w 8229600"/>
              <a:gd name="connsiteY22" fmla="*/ 13716 h 13716"/>
              <a:gd name="connsiteX23" fmla="*/ 1947672 w 8229600"/>
              <a:gd name="connsiteY23" fmla="*/ 13716 h 13716"/>
              <a:gd name="connsiteX24" fmla="*/ 1261872 w 8229600"/>
              <a:gd name="connsiteY24" fmla="*/ 13716 h 13716"/>
              <a:gd name="connsiteX25" fmla="*/ 822960 w 8229600"/>
              <a:gd name="connsiteY25" fmla="*/ 13716 h 13716"/>
              <a:gd name="connsiteX26" fmla="*/ 0 w 8229600"/>
              <a:gd name="connsiteY26" fmla="*/ 13716 h 13716"/>
              <a:gd name="connsiteX27" fmla="*/ 0 w 8229600"/>
              <a:gd name="connsiteY27"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3716"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997" y="6635"/>
                  <a:pt x="8229550" y="9822"/>
                  <a:pt x="8229600" y="13716"/>
                </a:cubicBezTo>
                <a:cubicBezTo>
                  <a:pt x="7945777" y="15373"/>
                  <a:pt x="7812308" y="-13083"/>
                  <a:pt x="7461504" y="13716"/>
                </a:cubicBezTo>
                <a:cubicBezTo>
                  <a:pt x="7129391" y="48613"/>
                  <a:pt x="7087333" y="37334"/>
                  <a:pt x="6940296" y="13716"/>
                </a:cubicBezTo>
                <a:cubicBezTo>
                  <a:pt x="6810862" y="-27592"/>
                  <a:pt x="6701312" y="14789"/>
                  <a:pt x="6419088" y="13716"/>
                </a:cubicBezTo>
                <a:cubicBezTo>
                  <a:pt x="6152777" y="14283"/>
                  <a:pt x="5868611" y="44230"/>
                  <a:pt x="5650992" y="13716"/>
                </a:cubicBezTo>
                <a:cubicBezTo>
                  <a:pt x="5439747" y="10678"/>
                  <a:pt x="5334901" y="-5616"/>
                  <a:pt x="5129784" y="13716"/>
                </a:cubicBezTo>
                <a:cubicBezTo>
                  <a:pt x="4955906" y="35886"/>
                  <a:pt x="4793216" y="29316"/>
                  <a:pt x="4690872" y="13716"/>
                </a:cubicBezTo>
                <a:cubicBezTo>
                  <a:pt x="4552374" y="26515"/>
                  <a:pt x="4318742" y="1676"/>
                  <a:pt x="4087368" y="13716"/>
                </a:cubicBezTo>
                <a:cubicBezTo>
                  <a:pt x="3849418" y="28053"/>
                  <a:pt x="3751577" y="25116"/>
                  <a:pt x="3401568" y="13716"/>
                </a:cubicBezTo>
                <a:cubicBezTo>
                  <a:pt x="3067953" y="15837"/>
                  <a:pt x="3012425" y="22307"/>
                  <a:pt x="2798064" y="13716"/>
                </a:cubicBezTo>
                <a:cubicBezTo>
                  <a:pt x="2565154" y="11948"/>
                  <a:pt x="2426719" y="-36366"/>
                  <a:pt x="2276856" y="13716"/>
                </a:cubicBezTo>
                <a:cubicBezTo>
                  <a:pt x="2090980" y="-190"/>
                  <a:pt x="1702030" y="-12752"/>
                  <a:pt x="1426464" y="13716"/>
                </a:cubicBezTo>
                <a:cubicBezTo>
                  <a:pt x="1104481" y="65071"/>
                  <a:pt x="985013" y="-12262"/>
                  <a:pt x="740664" y="13716"/>
                </a:cubicBezTo>
                <a:cubicBezTo>
                  <a:pt x="507391" y="37071"/>
                  <a:pt x="191740" y="-16226"/>
                  <a:pt x="0" y="13716"/>
                </a:cubicBezTo>
                <a:cubicBezTo>
                  <a:pt x="503" y="9208"/>
                  <a:pt x="165" y="5575"/>
                  <a:pt x="0" y="0"/>
                </a:cubicBezTo>
                <a:close/>
              </a:path>
              <a:path w="8229600" h="13716"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29236" y="7266"/>
                  <a:pt x="8229919" y="9308"/>
                  <a:pt x="8229600" y="13716"/>
                </a:cubicBezTo>
                <a:cubicBezTo>
                  <a:pt x="8094333" y="-9824"/>
                  <a:pt x="7850928" y="32876"/>
                  <a:pt x="7626096" y="13716"/>
                </a:cubicBezTo>
                <a:cubicBezTo>
                  <a:pt x="7448378" y="-5141"/>
                  <a:pt x="7315174" y="-6416"/>
                  <a:pt x="7022592" y="13716"/>
                </a:cubicBezTo>
                <a:cubicBezTo>
                  <a:pt x="6686163" y="45927"/>
                  <a:pt x="6352629" y="18938"/>
                  <a:pt x="6172200" y="13716"/>
                </a:cubicBezTo>
                <a:cubicBezTo>
                  <a:pt x="6015590" y="37773"/>
                  <a:pt x="5770309" y="16706"/>
                  <a:pt x="5650992" y="13716"/>
                </a:cubicBezTo>
                <a:cubicBezTo>
                  <a:pt x="5483975" y="7520"/>
                  <a:pt x="5165324" y="64376"/>
                  <a:pt x="4882896" y="13716"/>
                </a:cubicBezTo>
                <a:cubicBezTo>
                  <a:pt x="4568934" y="2481"/>
                  <a:pt x="4556334" y="23104"/>
                  <a:pt x="4443984" y="13716"/>
                </a:cubicBezTo>
                <a:cubicBezTo>
                  <a:pt x="4320775" y="6004"/>
                  <a:pt x="4034988" y="-8062"/>
                  <a:pt x="3758184" y="13716"/>
                </a:cubicBezTo>
                <a:cubicBezTo>
                  <a:pt x="3445155" y="-5570"/>
                  <a:pt x="3367892" y="9252"/>
                  <a:pt x="3236976" y="13716"/>
                </a:cubicBezTo>
                <a:cubicBezTo>
                  <a:pt x="3093796" y="21836"/>
                  <a:pt x="2635824" y="19560"/>
                  <a:pt x="2386584" y="13716"/>
                </a:cubicBezTo>
                <a:cubicBezTo>
                  <a:pt x="2139815" y="-7869"/>
                  <a:pt x="2105958" y="21373"/>
                  <a:pt x="1947672" y="13716"/>
                </a:cubicBezTo>
                <a:cubicBezTo>
                  <a:pt x="1801011" y="-24483"/>
                  <a:pt x="1533636" y="10074"/>
                  <a:pt x="1261872" y="13716"/>
                </a:cubicBezTo>
                <a:cubicBezTo>
                  <a:pt x="989528" y="27655"/>
                  <a:pt x="1025848" y="10113"/>
                  <a:pt x="822960" y="13716"/>
                </a:cubicBezTo>
                <a:cubicBezTo>
                  <a:pt x="653456" y="16384"/>
                  <a:pt x="304027" y="3429"/>
                  <a:pt x="0" y="13716"/>
                </a:cubicBezTo>
                <a:cubicBezTo>
                  <a:pt x="326" y="10292"/>
                  <a:pt x="-17" y="5199"/>
                  <a:pt x="0" y="0"/>
                </a:cubicBezTo>
                <a:close/>
              </a:path>
              <a:path w="8229600" h="13716"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815" y="6665"/>
                  <a:pt x="8229309" y="10133"/>
                  <a:pt x="8229600" y="13716"/>
                </a:cubicBezTo>
                <a:cubicBezTo>
                  <a:pt x="7944174" y="-33676"/>
                  <a:pt x="7795646" y="-38977"/>
                  <a:pt x="7461504" y="13716"/>
                </a:cubicBezTo>
                <a:cubicBezTo>
                  <a:pt x="7129776" y="46515"/>
                  <a:pt x="7082769" y="26874"/>
                  <a:pt x="6940296" y="13716"/>
                </a:cubicBezTo>
                <a:cubicBezTo>
                  <a:pt x="6799665" y="-20447"/>
                  <a:pt x="6652769" y="27211"/>
                  <a:pt x="6419088" y="13716"/>
                </a:cubicBezTo>
                <a:cubicBezTo>
                  <a:pt x="6143970" y="47703"/>
                  <a:pt x="5863165" y="-21103"/>
                  <a:pt x="5650992" y="13716"/>
                </a:cubicBezTo>
                <a:cubicBezTo>
                  <a:pt x="5419172" y="36034"/>
                  <a:pt x="5309448" y="-4977"/>
                  <a:pt x="5129784" y="13716"/>
                </a:cubicBezTo>
                <a:cubicBezTo>
                  <a:pt x="4947928" y="21451"/>
                  <a:pt x="4795021" y="1288"/>
                  <a:pt x="4690872" y="13716"/>
                </a:cubicBezTo>
                <a:cubicBezTo>
                  <a:pt x="4564358" y="-14151"/>
                  <a:pt x="4295485" y="-29852"/>
                  <a:pt x="4087368" y="13716"/>
                </a:cubicBezTo>
                <a:cubicBezTo>
                  <a:pt x="3871704" y="35834"/>
                  <a:pt x="3732927" y="-15470"/>
                  <a:pt x="3401568" y="13716"/>
                </a:cubicBezTo>
                <a:cubicBezTo>
                  <a:pt x="3075889" y="15088"/>
                  <a:pt x="3025898" y="39828"/>
                  <a:pt x="2798064" y="13716"/>
                </a:cubicBezTo>
                <a:cubicBezTo>
                  <a:pt x="2581856" y="-25441"/>
                  <a:pt x="2428311" y="-9472"/>
                  <a:pt x="2276856" y="13716"/>
                </a:cubicBezTo>
                <a:cubicBezTo>
                  <a:pt x="2098246" y="48711"/>
                  <a:pt x="1737531" y="51387"/>
                  <a:pt x="1426464" y="13716"/>
                </a:cubicBezTo>
                <a:cubicBezTo>
                  <a:pt x="1104708" y="21917"/>
                  <a:pt x="1006595" y="11356"/>
                  <a:pt x="740664" y="13716"/>
                </a:cubicBezTo>
                <a:cubicBezTo>
                  <a:pt x="480378" y="28512"/>
                  <a:pt x="202592" y="-16929"/>
                  <a:pt x="0" y="13716"/>
                </a:cubicBezTo>
                <a:cubicBezTo>
                  <a:pt x="244" y="8978"/>
                  <a:pt x="436" y="6414"/>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3716"/>
                      <a:gd name="connsiteX1" fmla="*/ 521208 w 8229600"/>
                      <a:gd name="connsiteY1" fmla="*/ 0 h 13716"/>
                      <a:gd name="connsiteX2" fmla="*/ 1371600 w 8229600"/>
                      <a:gd name="connsiteY2" fmla="*/ 0 h 13716"/>
                      <a:gd name="connsiteX3" fmla="*/ 2221992 w 8229600"/>
                      <a:gd name="connsiteY3" fmla="*/ 0 h 13716"/>
                      <a:gd name="connsiteX4" fmla="*/ 3072384 w 8229600"/>
                      <a:gd name="connsiteY4" fmla="*/ 0 h 13716"/>
                      <a:gd name="connsiteX5" fmla="*/ 3511296 w 8229600"/>
                      <a:gd name="connsiteY5" fmla="*/ 0 h 13716"/>
                      <a:gd name="connsiteX6" fmla="*/ 4114800 w 8229600"/>
                      <a:gd name="connsiteY6" fmla="*/ 0 h 13716"/>
                      <a:gd name="connsiteX7" fmla="*/ 4553712 w 8229600"/>
                      <a:gd name="connsiteY7" fmla="*/ 0 h 13716"/>
                      <a:gd name="connsiteX8" fmla="*/ 5239512 w 8229600"/>
                      <a:gd name="connsiteY8" fmla="*/ 0 h 13716"/>
                      <a:gd name="connsiteX9" fmla="*/ 5843016 w 8229600"/>
                      <a:gd name="connsiteY9" fmla="*/ 0 h 13716"/>
                      <a:gd name="connsiteX10" fmla="*/ 6611112 w 8229600"/>
                      <a:gd name="connsiteY10" fmla="*/ 0 h 13716"/>
                      <a:gd name="connsiteX11" fmla="*/ 7461504 w 8229600"/>
                      <a:gd name="connsiteY11" fmla="*/ 0 h 13716"/>
                      <a:gd name="connsiteX12" fmla="*/ 8229600 w 8229600"/>
                      <a:gd name="connsiteY12" fmla="*/ 0 h 13716"/>
                      <a:gd name="connsiteX13" fmla="*/ 8229600 w 8229600"/>
                      <a:gd name="connsiteY13" fmla="*/ 13716 h 13716"/>
                      <a:gd name="connsiteX14" fmla="*/ 7461504 w 8229600"/>
                      <a:gd name="connsiteY14" fmla="*/ 13716 h 13716"/>
                      <a:gd name="connsiteX15" fmla="*/ 6940296 w 8229600"/>
                      <a:gd name="connsiteY15" fmla="*/ 13716 h 13716"/>
                      <a:gd name="connsiteX16" fmla="*/ 6419088 w 8229600"/>
                      <a:gd name="connsiteY16" fmla="*/ 13716 h 13716"/>
                      <a:gd name="connsiteX17" fmla="*/ 5650992 w 8229600"/>
                      <a:gd name="connsiteY17" fmla="*/ 13716 h 13716"/>
                      <a:gd name="connsiteX18" fmla="*/ 5129784 w 8229600"/>
                      <a:gd name="connsiteY18" fmla="*/ 13716 h 13716"/>
                      <a:gd name="connsiteX19" fmla="*/ 4690872 w 8229600"/>
                      <a:gd name="connsiteY19" fmla="*/ 13716 h 13716"/>
                      <a:gd name="connsiteX20" fmla="*/ 4087368 w 8229600"/>
                      <a:gd name="connsiteY20" fmla="*/ 13716 h 13716"/>
                      <a:gd name="connsiteX21" fmla="*/ 3401568 w 8229600"/>
                      <a:gd name="connsiteY21" fmla="*/ 13716 h 13716"/>
                      <a:gd name="connsiteX22" fmla="*/ 2798064 w 8229600"/>
                      <a:gd name="connsiteY22" fmla="*/ 13716 h 13716"/>
                      <a:gd name="connsiteX23" fmla="*/ 2276856 w 8229600"/>
                      <a:gd name="connsiteY23" fmla="*/ 13716 h 13716"/>
                      <a:gd name="connsiteX24" fmla="*/ 1426464 w 8229600"/>
                      <a:gd name="connsiteY24" fmla="*/ 13716 h 13716"/>
                      <a:gd name="connsiteX25" fmla="*/ 740664 w 8229600"/>
                      <a:gd name="connsiteY25" fmla="*/ 13716 h 13716"/>
                      <a:gd name="connsiteX26" fmla="*/ 0 w 8229600"/>
                      <a:gd name="connsiteY26" fmla="*/ 13716 h 13716"/>
                      <a:gd name="connsiteX27" fmla="*/ 0 w 8229600"/>
                      <a:gd name="connsiteY27"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3716"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9169" y="6566"/>
                          <a:pt x="8229218" y="9895"/>
                          <a:pt x="8229600" y="13716"/>
                        </a:cubicBezTo>
                        <a:cubicBezTo>
                          <a:pt x="7940706" y="-13865"/>
                          <a:pt x="7792584" y="-20581"/>
                          <a:pt x="7461504" y="13716"/>
                        </a:cubicBezTo>
                        <a:cubicBezTo>
                          <a:pt x="7130424" y="48013"/>
                          <a:pt x="7080072" y="39273"/>
                          <a:pt x="6940296" y="13716"/>
                        </a:cubicBezTo>
                        <a:cubicBezTo>
                          <a:pt x="6800520" y="-11841"/>
                          <a:pt x="6672872" y="22099"/>
                          <a:pt x="6419088" y="13716"/>
                        </a:cubicBezTo>
                        <a:cubicBezTo>
                          <a:pt x="6165304" y="5333"/>
                          <a:pt x="5869721" y="415"/>
                          <a:pt x="5650992" y="13716"/>
                        </a:cubicBezTo>
                        <a:cubicBezTo>
                          <a:pt x="5432263" y="27017"/>
                          <a:pt x="5308310" y="-1549"/>
                          <a:pt x="5129784" y="13716"/>
                        </a:cubicBezTo>
                        <a:cubicBezTo>
                          <a:pt x="4951258" y="28981"/>
                          <a:pt x="4799696" y="10785"/>
                          <a:pt x="4690872" y="13716"/>
                        </a:cubicBezTo>
                        <a:cubicBezTo>
                          <a:pt x="4582048" y="16647"/>
                          <a:pt x="4311124" y="-12408"/>
                          <a:pt x="4087368" y="13716"/>
                        </a:cubicBezTo>
                        <a:cubicBezTo>
                          <a:pt x="3863612" y="39840"/>
                          <a:pt x="3730288" y="8802"/>
                          <a:pt x="3401568" y="13716"/>
                        </a:cubicBezTo>
                        <a:cubicBezTo>
                          <a:pt x="3072848" y="18630"/>
                          <a:pt x="3020684" y="27853"/>
                          <a:pt x="2798064" y="13716"/>
                        </a:cubicBezTo>
                        <a:cubicBezTo>
                          <a:pt x="2575444" y="-421"/>
                          <a:pt x="2440915" y="-11924"/>
                          <a:pt x="2276856" y="13716"/>
                        </a:cubicBezTo>
                        <a:cubicBezTo>
                          <a:pt x="2112797" y="39356"/>
                          <a:pt x="1726502" y="-14132"/>
                          <a:pt x="1426464" y="13716"/>
                        </a:cubicBezTo>
                        <a:cubicBezTo>
                          <a:pt x="1126426" y="41564"/>
                          <a:pt x="992925" y="16444"/>
                          <a:pt x="740664" y="13716"/>
                        </a:cubicBezTo>
                        <a:cubicBezTo>
                          <a:pt x="488403" y="10988"/>
                          <a:pt x="195650" y="-20633"/>
                          <a:pt x="0" y="13716"/>
                        </a:cubicBezTo>
                        <a:cubicBezTo>
                          <a:pt x="120" y="8944"/>
                          <a:pt x="-32" y="6034"/>
                          <a:pt x="0" y="0"/>
                        </a:cubicBezTo>
                        <a:close/>
                      </a:path>
                      <a:path w="8229600" h="13716"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29365" y="6754"/>
                          <a:pt x="8229865" y="9234"/>
                          <a:pt x="8229600" y="13716"/>
                        </a:cubicBezTo>
                        <a:cubicBezTo>
                          <a:pt x="8075287" y="30482"/>
                          <a:pt x="7821366" y="17278"/>
                          <a:pt x="7626096" y="13716"/>
                        </a:cubicBezTo>
                        <a:cubicBezTo>
                          <a:pt x="7430826" y="10154"/>
                          <a:pt x="7320004" y="-14241"/>
                          <a:pt x="7022592" y="13716"/>
                        </a:cubicBezTo>
                        <a:cubicBezTo>
                          <a:pt x="6725180" y="41673"/>
                          <a:pt x="6348804" y="-18597"/>
                          <a:pt x="6172200" y="13716"/>
                        </a:cubicBezTo>
                        <a:cubicBezTo>
                          <a:pt x="5995596" y="46029"/>
                          <a:pt x="5788102" y="18318"/>
                          <a:pt x="5650992" y="13716"/>
                        </a:cubicBezTo>
                        <a:cubicBezTo>
                          <a:pt x="5513882" y="9114"/>
                          <a:pt x="5198399" y="24549"/>
                          <a:pt x="4882896" y="13716"/>
                        </a:cubicBezTo>
                        <a:cubicBezTo>
                          <a:pt x="4567393" y="2883"/>
                          <a:pt x="4557008" y="22393"/>
                          <a:pt x="4443984" y="13716"/>
                        </a:cubicBezTo>
                        <a:cubicBezTo>
                          <a:pt x="4330960" y="5039"/>
                          <a:pt x="4061674" y="24319"/>
                          <a:pt x="3758184" y="13716"/>
                        </a:cubicBezTo>
                        <a:cubicBezTo>
                          <a:pt x="3454694" y="3113"/>
                          <a:pt x="3380392" y="14547"/>
                          <a:pt x="3236976" y="13716"/>
                        </a:cubicBezTo>
                        <a:cubicBezTo>
                          <a:pt x="3093560" y="12885"/>
                          <a:pt x="2632116" y="33035"/>
                          <a:pt x="2386584" y="13716"/>
                        </a:cubicBezTo>
                        <a:cubicBezTo>
                          <a:pt x="2141052" y="-5603"/>
                          <a:pt x="2110884" y="24205"/>
                          <a:pt x="1947672" y="13716"/>
                        </a:cubicBezTo>
                        <a:cubicBezTo>
                          <a:pt x="1784460" y="3227"/>
                          <a:pt x="1535467" y="-4111"/>
                          <a:pt x="1261872" y="13716"/>
                        </a:cubicBezTo>
                        <a:cubicBezTo>
                          <a:pt x="988277" y="31543"/>
                          <a:pt x="1021096" y="5803"/>
                          <a:pt x="822960" y="13716"/>
                        </a:cubicBezTo>
                        <a:cubicBezTo>
                          <a:pt x="624824" y="21629"/>
                          <a:pt x="298309" y="-3289"/>
                          <a:pt x="0" y="13716"/>
                        </a:cubicBezTo>
                        <a:cubicBezTo>
                          <a:pt x="52" y="10594"/>
                          <a:pt x="386" y="536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Google Shape;419;p31"/>
          <p:cNvSpPr txBox="1">
            <a:spLocks noGrp="1"/>
          </p:cNvSpPr>
          <p:nvPr>
            <p:ph type="body" idx="1"/>
          </p:nvPr>
        </p:nvSpPr>
        <p:spPr>
          <a:xfrm>
            <a:off x="429369" y="1553487"/>
            <a:ext cx="5908610" cy="3089379"/>
          </a:xfrm>
          <a:prstGeom prst="rect">
            <a:avLst/>
          </a:prstGeom>
        </p:spPr>
        <p:txBody>
          <a:bodyPr spcFirstLastPara="1" vert="horz" lIns="91440" tIns="45720" rIns="91440" bIns="45720" rtlCol="0" anchor="t" anchorCtr="0">
            <a:normAutofit/>
          </a:bodyPr>
          <a:lstStyle/>
          <a:p>
            <a:pPr marL="0" indent="0" defTabSz="914400">
              <a:lnSpc>
                <a:spcPct val="90000"/>
              </a:lnSpc>
              <a:spcAft>
                <a:spcPts val="600"/>
              </a:spcAft>
              <a:buNone/>
            </a:pPr>
            <a:r>
              <a:rPr lang="en-US" altLang="en-US" sz="1200" dirty="0">
                <a:solidFill>
                  <a:schemeClr val="tx1"/>
                </a:solidFill>
                <a:latin typeface="Poppins" panose="00000500000000000000" pitchFamily="2" charset="0"/>
                <a:cs typeface="Poppins" panose="00000500000000000000" pitchFamily="2" charset="0"/>
              </a:rPr>
              <a:t>MAC I included the following six courses</a:t>
            </a:r>
            <a:r>
              <a:rPr lang="en-US" sz="1200" dirty="0">
                <a:solidFill>
                  <a:schemeClr val="tx1"/>
                </a:solidFill>
                <a:latin typeface="Poppins" panose="00000500000000000000" pitchFamily="2" charset="0"/>
                <a:cs typeface="Poppins" panose="00000500000000000000" pitchFamily="2" charset="0"/>
              </a:rPr>
              <a:t>: </a:t>
            </a:r>
          </a:p>
          <a:p>
            <a:pPr marL="0" indent="-228600" defTabSz="914400">
              <a:lnSpc>
                <a:spcPct val="90000"/>
              </a:lnSpc>
              <a:spcAft>
                <a:spcPts val="600"/>
              </a:spcAft>
              <a:buFont typeface="Arial" panose="020B0604020202020204" pitchFamily="34" charset="0"/>
              <a:buChar char="•"/>
            </a:pPr>
            <a:endParaRPr lang="en-US" sz="1200" dirty="0">
              <a:solidFill>
                <a:schemeClr val="tx1"/>
              </a:solidFill>
              <a:latin typeface="Poppins" panose="00000500000000000000" pitchFamily="2" charset="0"/>
              <a:cs typeface="Poppins" panose="00000500000000000000" pitchFamily="2" charset="0"/>
            </a:endParaRPr>
          </a:p>
          <a:p>
            <a:pPr indent="-228600" defTabSz="914400">
              <a:lnSpc>
                <a:spcPct val="90000"/>
              </a:lnSpc>
              <a:spcAft>
                <a:spcPts val="600"/>
              </a:spcAft>
              <a:buFont typeface="Arial" panose="020B0604020202020204" pitchFamily="34" charset="0"/>
              <a:buChar char="•"/>
            </a:pPr>
            <a:r>
              <a:rPr lang="en-US" altLang="en-US" sz="1200" u="sng" dirty="0">
                <a:solidFill>
                  <a:schemeClr val="tx1"/>
                </a:solidFill>
                <a:latin typeface="Poppins" panose="00000500000000000000" pitchFamily="2" charset="0"/>
                <a:cs typeface="Poppins" panose="00000500000000000000" pitchFamily="2" charset="0"/>
              </a:rPr>
              <a:t>Course 1</a:t>
            </a:r>
            <a:r>
              <a:rPr lang="en-US" altLang="en-US" sz="1200" dirty="0">
                <a:solidFill>
                  <a:schemeClr val="tx1"/>
                </a:solidFill>
                <a:latin typeface="Poppins" panose="00000500000000000000" pitchFamily="2" charset="0"/>
                <a:cs typeface="Poppins" panose="00000500000000000000" pitchFamily="2" charset="0"/>
              </a:rPr>
              <a:t> 	Introduction to the Nurse Delegation Program</a:t>
            </a:r>
          </a:p>
          <a:p>
            <a:pPr indent="-228600" defTabSz="914400">
              <a:lnSpc>
                <a:spcPct val="90000"/>
              </a:lnSpc>
              <a:buFont typeface="Arial" panose="020B0604020202020204" pitchFamily="34" charset="0"/>
              <a:buChar char="•"/>
            </a:pPr>
            <a:r>
              <a:rPr lang="en-US" altLang="en-US" sz="1200" u="sng" dirty="0">
                <a:solidFill>
                  <a:schemeClr val="tx1"/>
                </a:solidFill>
                <a:latin typeface="Poppins" panose="00000500000000000000" pitchFamily="2" charset="0"/>
                <a:cs typeface="Poppins" panose="00000500000000000000" pitchFamily="2" charset="0"/>
              </a:rPr>
              <a:t>Course 2</a:t>
            </a:r>
            <a:r>
              <a:rPr lang="en-US" altLang="en-US" sz="1200" dirty="0">
                <a:solidFill>
                  <a:schemeClr val="tx1"/>
                </a:solidFill>
                <a:latin typeface="Poppins" panose="00000500000000000000" pitchFamily="2" charset="0"/>
                <a:cs typeface="Poppins" panose="00000500000000000000" pitchFamily="2" charset="0"/>
              </a:rPr>
              <a:t> 	Principles of working with Persons with   </a:t>
            </a:r>
          </a:p>
          <a:p>
            <a:pPr marL="0" indent="0" defTabSz="914400">
              <a:lnSpc>
                <a:spcPct val="90000"/>
              </a:lnSpc>
              <a:buNone/>
            </a:pPr>
            <a:r>
              <a:rPr lang="en-US" altLang="en-US" sz="1200" dirty="0">
                <a:solidFill>
                  <a:schemeClr val="tx1"/>
                </a:solidFill>
                <a:latin typeface="Poppins" panose="00000500000000000000" pitchFamily="2" charset="0"/>
                <a:cs typeface="Poppins" panose="00000500000000000000" pitchFamily="2" charset="0"/>
              </a:rPr>
              <a:t>                                            Mental Disorders</a:t>
            </a:r>
          </a:p>
          <a:p>
            <a:pPr marL="228600" indent="-228600" defTabSz="914400">
              <a:lnSpc>
                <a:spcPct val="90000"/>
              </a:lnSpc>
              <a:buFont typeface="Arial" panose="020B0604020202020204" pitchFamily="34" charset="0"/>
              <a:buChar char="•"/>
            </a:pPr>
            <a:endParaRPr lang="en-US" altLang="en-US" sz="1200" dirty="0">
              <a:solidFill>
                <a:schemeClr val="tx1"/>
              </a:solidFill>
              <a:latin typeface="Poppins" panose="00000500000000000000" pitchFamily="2" charset="0"/>
              <a:cs typeface="Poppins" panose="00000500000000000000" pitchFamily="2" charset="0"/>
            </a:endParaRPr>
          </a:p>
          <a:p>
            <a:pPr indent="-228600" defTabSz="914400">
              <a:lnSpc>
                <a:spcPct val="90000"/>
              </a:lnSpc>
              <a:spcAft>
                <a:spcPts val="600"/>
              </a:spcAft>
              <a:buFont typeface="Arial" panose="020B0604020202020204" pitchFamily="34" charset="0"/>
              <a:buChar char="•"/>
            </a:pPr>
            <a:r>
              <a:rPr lang="en-US" altLang="en-US" sz="1200" u="sng" dirty="0">
                <a:solidFill>
                  <a:schemeClr val="tx1"/>
                </a:solidFill>
                <a:latin typeface="Poppins" panose="00000500000000000000" pitchFamily="2" charset="0"/>
                <a:cs typeface="Poppins" panose="00000500000000000000" pitchFamily="2" charset="0"/>
              </a:rPr>
              <a:t>Course 3</a:t>
            </a:r>
            <a:r>
              <a:rPr lang="en-US" altLang="en-US" sz="1200" dirty="0">
                <a:solidFill>
                  <a:schemeClr val="tx1"/>
                </a:solidFill>
                <a:latin typeface="Poppins" panose="00000500000000000000" pitchFamily="2" charset="0"/>
                <a:cs typeface="Poppins" panose="00000500000000000000" pitchFamily="2" charset="0"/>
              </a:rPr>
              <a:t> 	Mental and Physical Disorders</a:t>
            </a:r>
          </a:p>
          <a:p>
            <a:pPr indent="-228600" defTabSz="914400">
              <a:lnSpc>
                <a:spcPct val="90000"/>
              </a:lnSpc>
              <a:spcAft>
                <a:spcPts val="600"/>
              </a:spcAft>
              <a:buFont typeface="Arial" panose="020B0604020202020204" pitchFamily="34" charset="0"/>
              <a:buChar char="•"/>
            </a:pPr>
            <a:r>
              <a:rPr lang="en-US" altLang="en-US" sz="1200" u="sng" dirty="0">
                <a:solidFill>
                  <a:schemeClr val="tx1"/>
                </a:solidFill>
                <a:latin typeface="Poppins" panose="00000500000000000000" pitchFamily="2" charset="0"/>
                <a:cs typeface="Poppins" panose="00000500000000000000" pitchFamily="2" charset="0"/>
              </a:rPr>
              <a:t>Course 4</a:t>
            </a:r>
            <a:r>
              <a:rPr lang="en-US" altLang="en-US" sz="1200" dirty="0">
                <a:solidFill>
                  <a:schemeClr val="tx1"/>
                </a:solidFill>
                <a:latin typeface="Poppins" panose="00000500000000000000" pitchFamily="2" charset="0"/>
                <a:cs typeface="Poppins" panose="00000500000000000000" pitchFamily="2" charset="0"/>
              </a:rPr>
              <a:t> 	Health Status Observations</a:t>
            </a:r>
          </a:p>
          <a:p>
            <a:pPr indent="-228600" defTabSz="914400">
              <a:lnSpc>
                <a:spcPct val="90000"/>
              </a:lnSpc>
              <a:spcAft>
                <a:spcPts val="600"/>
              </a:spcAft>
              <a:buFont typeface="Arial" panose="020B0604020202020204" pitchFamily="34" charset="0"/>
              <a:buChar char="•"/>
            </a:pPr>
            <a:r>
              <a:rPr lang="en-US" altLang="en-US" sz="1200" u="sng" dirty="0">
                <a:solidFill>
                  <a:schemeClr val="tx1"/>
                </a:solidFill>
                <a:latin typeface="Poppins" panose="00000500000000000000" pitchFamily="2" charset="0"/>
                <a:cs typeface="Poppins" panose="00000500000000000000" pitchFamily="2" charset="0"/>
              </a:rPr>
              <a:t>Course 5</a:t>
            </a:r>
            <a:r>
              <a:rPr lang="en-US" altLang="en-US" sz="1200" dirty="0">
                <a:solidFill>
                  <a:schemeClr val="tx1"/>
                </a:solidFill>
                <a:latin typeface="Poppins" panose="00000500000000000000" pitchFamily="2" charset="0"/>
                <a:cs typeface="Poppins" panose="00000500000000000000" pitchFamily="2" charset="0"/>
              </a:rPr>
              <a:t> 	Principles of Assisting with Medications</a:t>
            </a:r>
          </a:p>
          <a:p>
            <a:pPr indent="-228600" defTabSz="914400">
              <a:lnSpc>
                <a:spcPct val="90000"/>
              </a:lnSpc>
              <a:spcAft>
                <a:spcPts val="600"/>
              </a:spcAft>
              <a:buFont typeface="Arial" panose="020B0604020202020204" pitchFamily="34" charset="0"/>
              <a:buChar char="•"/>
            </a:pPr>
            <a:r>
              <a:rPr lang="en-US" altLang="en-US" sz="1200" u="sng" dirty="0">
                <a:solidFill>
                  <a:schemeClr val="tx1"/>
                </a:solidFill>
                <a:latin typeface="Poppins" panose="00000500000000000000" pitchFamily="2" charset="0"/>
                <a:cs typeface="Poppins" panose="00000500000000000000" pitchFamily="2" charset="0"/>
              </a:rPr>
              <a:t>Course 6</a:t>
            </a:r>
            <a:r>
              <a:rPr lang="en-US" altLang="en-US" sz="1200" dirty="0">
                <a:solidFill>
                  <a:schemeClr val="tx1"/>
                </a:solidFill>
                <a:latin typeface="Poppins" panose="00000500000000000000" pitchFamily="2" charset="0"/>
                <a:cs typeface="Poppins" panose="00000500000000000000" pitchFamily="2" charset="0"/>
              </a:rPr>
              <a:t>	Medication Assistance Guidelines</a:t>
            </a:r>
          </a:p>
        </p:txBody>
      </p:sp>
      <p:pic>
        <p:nvPicPr>
          <p:cNvPr id="12290" name="Picture 2" descr="Free Content Cliparts, Download Free Content Cliparts png images, Free  ClipArts on Clipart Library">
            <a:extLst>
              <a:ext uri="{FF2B5EF4-FFF2-40B4-BE49-F238E27FC236}">
                <a16:creationId xmlns:a16="http://schemas.microsoft.com/office/drawing/2014/main" id="{112B14E7-4455-4EFF-BCC6-A122C79DE6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97" b="1"/>
          <a:stretch/>
        </p:blipFill>
        <p:spPr bwMode="auto">
          <a:xfrm>
            <a:off x="5756743" y="1570482"/>
            <a:ext cx="2955798" cy="30723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AF3CAC-5E72-1D81-8F38-8C74D420A758}"/>
              </a:ext>
            </a:extLst>
          </p:cNvPr>
          <p:cNvSpPr>
            <a:spLocks noGrp="1"/>
          </p:cNvSpPr>
          <p:nvPr>
            <p:ph type="title"/>
          </p:nvPr>
        </p:nvSpPr>
        <p:spPr>
          <a:xfrm>
            <a:off x="358485" y="841772"/>
            <a:ext cx="3017520" cy="2403100"/>
          </a:xfrm>
        </p:spPr>
        <p:txBody>
          <a:bodyPr vert="horz" lIns="91440" tIns="45720" rIns="91440" bIns="45720" rtlCol="0" anchor="b">
            <a:normAutofit/>
          </a:bodyPr>
          <a:lstStyle/>
          <a:p>
            <a:pPr algn="ctr" defTabSz="914400"/>
            <a:r>
              <a:rPr lang="en-US" sz="3600" kern="1200" dirty="0">
                <a:solidFill>
                  <a:schemeClr val="accent1">
                    <a:lumMod val="75000"/>
                  </a:schemeClr>
                </a:solidFill>
                <a:latin typeface="Poppins" panose="00000500000000000000" pitchFamily="2" charset="0"/>
                <a:cs typeface="Poppins" panose="00000500000000000000" pitchFamily="2" charset="0"/>
              </a:rPr>
              <a:t>Chain of Infection</a:t>
            </a:r>
          </a:p>
        </p:txBody>
      </p:sp>
      <p:sp>
        <p:nvSpPr>
          <p:cNvPr id="16"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26009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3410190"/>
            <a:ext cx="301752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E9F6C663-0ED5-7676-071D-8C8CBA09EE6B}"/>
              </a:ext>
            </a:extLst>
          </p:cNvPr>
          <p:cNvPicPr>
            <a:picLocks noChangeAspect="1"/>
          </p:cNvPicPr>
          <p:nvPr/>
        </p:nvPicPr>
        <p:blipFill>
          <a:blip r:embed="rId2"/>
          <a:stretch>
            <a:fillRect/>
          </a:stretch>
        </p:blipFill>
        <p:spPr>
          <a:xfrm>
            <a:off x="3648456" y="550979"/>
            <a:ext cx="5134772" cy="3928101"/>
          </a:xfrm>
          <a:prstGeom prst="rect">
            <a:avLst/>
          </a:prstGeom>
        </p:spPr>
      </p:pic>
      <p:sp>
        <p:nvSpPr>
          <p:cNvPr id="3" name="Slide Number Placeholder 2">
            <a:extLst>
              <a:ext uri="{FF2B5EF4-FFF2-40B4-BE49-F238E27FC236}">
                <a16:creationId xmlns:a16="http://schemas.microsoft.com/office/drawing/2014/main" id="{3E40BA4E-F228-0B34-B978-BA14B7461B44}"/>
              </a:ext>
            </a:extLst>
          </p:cNvPr>
          <p:cNvSpPr>
            <a:spLocks noGrp="1"/>
          </p:cNvSpPr>
          <p:nvPr>
            <p:ph type="sldNum" sz="quarter" idx="12"/>
          </p:nvPr>
        </p:nvSpPr>
        <p:spPr>
          <a:xfrm>
            <a:off x="7444739" y="4767262"/>
            <a:ext cx="1340774" cy="273844"/>
          </a:xfrm>
        </p:spPr>
        <p:txBody>
          <a:bodyPr vert="horz" lIns="91440" tIns="45720" rIns="91440" bIns="45720" rtlCol="0" anchor="ctr">
            <a:normAutofit/>
          </a:bodyPr>
          <a:lstStyle/>
          <a:p>
            <a:pPr defTabSz="914400">
              <a:spcAft>
                <a:spcPts val="600"/>
              </a:spcAft>
            </a:pPr>
            <a:fld id="{AA749899-BFAD-40B5-BB80-6F959BDBD43A}" type="slidenum">
              <a:rPr lang="en-US">
                <a:solidFill>
                  <a:schemeClr val="tx1">
                    <a:lumMod val="50000"/>
                    <a:lumOff val="50000"/>
                  </a:schemeClr>
                </a:solidFill>
              </a:rPr>
              <a:pPr defTabSz="914400">
                <a:spcAft>
                  <a:spcPts val="600"/>
                </a:spcAft>
              </a:pPr>
              <a:t>50</a:t>
            </a:fld>
            <a:endParaRPr lang="en-US">
              <a:solidFill>
                <a:schemeClr val="tx1">
                  <a:lumMod val="50000"/>
                  <a:lumOff val="50000"/>
                </a:schemeClr>
              </a:solidFill>
            </a:endParaRPr>
          </a:p>
        </p:txBody>
      </p:sp>
    </p:spTree>
    <p:extLst>
      <p:ext uri="{BB962C8B-B14F-4D97-AF65-F5344CB8AC3E}">
        <p14:creationId xmlns:p14="http://schemas.microsoft.com/office/powerpoint/2010/main" val="2690093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4DAA7-7F39-4067-BFE1-5C6456C1E6E9}"/>
              </a:ext>
            </a:extLst>
          </p:cNvPr>
          <p:cNvSpPr>
            <a:spLocks noGrp="1"/>
          </p:cNvSpPr>
          <p:nvPr>
            <p:ph type="title"/>
          </p:nvPr>
        </p:nvSpPr>
        <p:spPr>
          <a:ln w="38100">
            <a:solidFill>
              <a:schemeClr val="accent1">
                <a:lumMod val="50000"/>
              </a:schemeClr>
            </a:solidFill>
          </a:ln>
        </p:spPr>
        <p:txBody>
          <a:bodyPr>
            <a:normAutofit/>
          </a:bodyPr>
          <a:lstStyle/>
          <a:p>
            <a:pPr algn="ctr"/>
            <a:r>
              <a:rPr lang="en-US" altLang="en-US" sz="3600" dirty="0">
                <a:solidFill>
                  <a:schemeClr val="accent1">
                    <a:lumMod val="50000"/>
                  </a:schemeClr>
                </a:solidFill>
                <a:latin typeface="Poppins" panose="00000500000000000000" pitchFamily="2" charset="0"/>
                <a:cs typeface="Poppins" panose="00000500000000000000" pitchFamily="2" charset="0"/>
              </a:rPr>
              <a:t>Principles of Infection Control</a:t>
            </a:r>
            <a:endParaRPr lang="en-US" sz="3600" dirty="0">
              <a:solidFill>
                <a:schemeClr val="accent1">
                  <a:lumMod val="50000"/>
                </a:schemeClr>
              </a:solidFill>
              <a:latin typeface="Poppins" panose="00000500000000000000" pitchFamily="2" charset="0"/>
              <a:cs typeface="Poppins" panose="00000500000000000000" pitchFamily="2" charset="0"/>
            </a:endParaRPr>
          </a:p>
        </p:txBody>
      </p:sp>
      <p:sp>
        <p:nvSpPr>
          <p:cNvPr id="3" name="Rectangle 2">
            <a:extLst>
              <a:ext uri="{FF2B5EF4-FFF2-40B4-BE49-F238E27FC236}">
                <a16:creationId xmlns:a16="http://schemas.microsoft.com/office/drawing/2014/main" id="{57C0D5ED-F35D-4FC6-B3AE-BD53C66ABD0B}"/>
              </a:ext>
            </a:extLst>
          </p:cNvPr>
          <p:cNvSpPr/>
          <p:nvPr/>
        </p:nvSpPr>
        <p:spPr>
          <a:xfrm>
            <a:off x="2286000" y="1879253"/>
            <a:ext cx="4572000" cy="830997"/>
          </a:xfrm>
          <a:prstGeom prst="rect">
            <a:avLst/>
          </a:prstGeom>
        </p:spPr>
        <p:txBody>
          <a:bodyPr>
            <a:spAutoFit/>
          </a:bodyPr>
          <a:lstStyle/>
          <a:p>
            <a:pPr algn="ctr" eaLnBrk="1" hangingPunct="1">
              <a:buFontTx/>
              <a:buNone/>
            </a:pPr>
            <a:endParaRPr lang="en-US" altLang="en-US" sz="1600" dirty="0">
              <a:solidFill>
                <a:schemeClr val="tx2">
                  <a:lumMod val="75000"/>
                </a:schemeClr>
              </a:solidFill>
              <a:latin typeface="Times New Roman" panose="02020603050405020304" pitchFamily="18" charset="0"/>
              <a:cs typeface="Times New Roman" panose="02020603050405020304" pitchFamily="18" charset="0"/>
            </a:endParaRPr>
          </a:p>
          <a:p>
            <a:pPr algn="ctr" eaLnBrk="1" hangingPunct="1">
              <a:buFontTx/>
              <a:buNone/>
            </a:pPr>
            <a:r>
              <a:rPr lang="en-US" altLang="en-US" sz="1600" dirty="0">
                <a:solidFill>
                  <a:schemeClr val="tx2">
                    <a:lumMod val="75000"/>
                  </a:schemeClr>
                </a:solidFill>
                <a:latin typeface="Times New Roman" panose="02020603050405020304" pitchFamily="18" charset="0"/>
                <a:cs typeface="Times New Roman" panose="02020603050405020304" pitchFamily="18" charset="0"/>
              </a:rPr>
              <a:t>        of the links (requirements) in the chain must be removed to prevent the spreading of infection</a:t>
            </a:r>
          </a:p>
        </p:txBody>
      </p:sp>
      <p:pic>
        <p:nvPicPr>
          <p:cNvPr id="15362" name="Picture 2" descr="Broken Chain Link Clip Art - Blue Chain Clipart, HD Png Download -  600x541(#1742065) - PngFind">
            <a:extLst>
              <a:ext uri="{FF2B5EF4-FFF2-40B4-BE49-F238E27FC236}">
                <a16:creationId xmlns:a16="http://schemas.microsoft.com/office/drawing/2014/main" id="{F5BEC655-041D-45A1-82CA-9243A0ABE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 y="1413163"/>
            <a:ext cx="1917700" cy="1988127"/>
          </a:xfrm>
          <a:prstGeom prst="ellipse">
            <a:avLst/>
          </a:prstGeom>
          <a:ln w="63500" cap="rnd">
            <a:solidFill>
              <a:schemeClr val="accent1">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364" name="Picture 4" descr="Chain Royalty Free Vector Clip Art Illustration - Broken Link Building -  Free Transparent PNG Clipart Images Download">
            <a:extLst>
              <a:ext uri="{FF2B5EF4-FFF2-40B4-BE49-F238E27FC236}">
                <a16:creationId xmlns:a16="http://schemas.microsoft.com/office/drawing/2014/main" id="{6865E515-EFB3-4500-9CDB-33AC5D513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79085">
            <a:off x="2707162" y="3352197"/>
            <a:ext cx="2670569" cy="14105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334B691-EED2-1233-A855-CA1AEE8A2967}"/>
              </a:ext>
            </a:extLst>
          </p:cNvPr>
          <p:cNvPicPr>
            <a:picLocks noChangeAspect="1"/>
          </p:cNvPicPr>
          <p:nvPr/>
        </p:nvPicPr>
        <p:blipFill rotWithShape="1">
          <a:blip r:embed="rId4">
            <a:duotone>
              <a:schemeClr val="accent1">
                <a:shade val="45000"/>
                <a:satMod val="135000"/>
              </a:schemeClr>
              <a:prstClr val="white"/>
            </a:duotone>
          </a:blip>
          <a:srcRect t="22111" r="4865" b="41395"/>
          <a:stretch/>
        </p:blipFill>
        <p:spPr>
          <a:xfrm>
            <a:off x="2036618" y="1668712"/>
            <a:ext cx="879764" cy="489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27E29E60-1E71-558D-E416-0DFD1F60C8B1}"/>
              </a:ext>
            </a:extLst>
          </p:cNvPr>
          <p:cNvPicPr>
            <a:picLocks noChangeAspect="1"/>
          </p:cNvPicPr>
          <p:nvPr/>
        </p:nvPicPr>
        <p:blipFill>
          <a:blip r:embed="rId5"/>
          <a:stretch>
            <a:fillRect/>
          </a:stretch>
        </p:blipFill>
        <p:spPr>
          <a:xfrm rot="20922478">
            <a:off x="6026150" y="3314541"/>
            <a:ext cx="2857500" cy="1485900"/>
          </a:xfrm>
          <a:prstGeom prst="rect">
            <a:avLst/>
          </a:prstGeom>
        </p:spPr>
      </p:pic>
    </p:spTree>
    <p:extLst>
      <p:ext uri="{BB962C8B-B14F-4D97-AF65-F5344CB8AC3E}">
        <p14:creationId xmlns:p14="http://schemas.microsoft.com/office/powerpoint/2010/main" val="23801090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51"/>
          <p:cNvSpPr txBox="1">
            <a:spLocks noGrp="1"/>
          </p:cNvSpPr>
          <p:nvPr>
            <p:ph type="title"/>
          </p:nvPr>
        </p:nvSpPr>
        <p:spPr>
          <a:prstGeom prst="rect">
            <a:avLst/>
          </a:prstGeom>
          <a:ln>
            <a:solidFill>
              <a:schemeClr val="accent1">
                <a:lumMod val="50000"/>
              </a:schemeClr>
            </a:solidFill>
          </a:ln>
        </p:spPr>
        <p:txBody>
          <a:bodyPr spcFirstLastPara="1" wrap="square" lIns="0" tIns="0" rIns="0" bIns="0" anchor="ctr" anchorCtr="0">
            <a:noAutofit/>
          </a:bodyPr>
          <a:lstStyle/>
          <a:p>
            <a:pPr lvl="0"/>
            <a:r>
              <a:rPr lang="en-US" altLang="en-US" dirty="0">
                <a:solidFill>
                  <a:schemeClr val="accent1">
                    <a:lumMod val="50000"/>
                  </a:schemeClr>
                </a:solidFill>
                <a:latin typeface="Poppins" panose="00000500000000000000" pitchFamily="2" charset="0"/>
                <a:cs typeface="Poppins" panose="00000500000000000000" pitchFamily="2" charset="0"/>
              </a:rPr>
              <a:t>Principles of Infection Control</a:t>
            </a:r>
            <a:endParaRPr dirty="0">
              <a:solidFill>
                <a:schemeClr val="accent1">
                  <a:lumMod val="50000"/>
                </a:schemeClr>
              </a:solidFill>
              <a:latin typeface="Poppins" panose="00000500000000000000" pitchFamily="2" charset="0"/>
              <a:cs typeface="Poppins" panose="00000500000000000000" pitchFamily="2" charset="0"/>
            </a:endParaRPr>
          </a:p>
        </p:txBody>
      </p:sp>
      <p:sp>
        <p:nvSpPr>
          <p:cNvPr id="971" name="Google Shape;971;p51"/>
          <p:cNvSpPr txBox="1"/>
          <p:nvPr/>
        </p:nvSpPr>
        <p:spPr>
          <a:xfrm>
            <a:off x="2745136" y="1603800"/>
            <a:ext cx="1460014" cy="39774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2000" dirty="0">
              <a:solidFill>
                <a:schemeClr val="lt2"/>
              </a:solidFill>
              <a:latin typeface="Montserrat ExtraBold"/>
              <a:ea typeface="Montserrat ExtraBold"/>
              <a:cs typeface="Montserrat ExtraBold"/>
              <a:sym typeface="Montserrat ExtraBold"/>
            </a:endParaRPr>
          </a:p>
        </p:txBody>
      </p:sp>
      <p:sp>
        <p:nvSpPr>
          <p:cNvPr id="972" name="Google Shape;972;p51"/>
          <p:cNvSpPr txBox="1"/>
          <p:nvPr/>
        </p:nvSpPr>
        <p:spPr>
          <a:xfrm>
            <a:off x="3431595" y="1971888"/>
            <a:ext cx="1923033" cy="595512"/>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400" dirty="0">
                <a:solidFill>
                  <a:schemeClr val="tx2">
                    <a:lumMod val="75000"/>
                  </a:schemeClr>
                </a:solidFill>
                <a:latin typeface="Times New Roman" panose="02020603050405020304" pitchFamily="18" charset="0"/>
                <a:ea typeface="Cambay"/>
                <a:cs typeface="Times New Roman" panose="02020603050405020304" pitchFamily="18" charset="0"/>
                <a:sym typeface="Cambay"/>
              </a:rPr>
              <a:t>The air- breathing, sneezing, </a:t>
            </a:r>
            <a:r>
              <a:rPr lang="en" sz="1400" dirty="0">
                <a:solidFill>
                  <a:schemeClr val="tx2">
                    <a:lumMod val="75000"/>
                  </a:schemeClr>
                </a:solidFill>
                <a:latin typeface="Poppins" panose="00000500000000000000" pitchFamily="2" charset="0"/>
                <a:ea typeface="Cambay"/>
                <a:cs typeface="Poppins" panose="00000500000000000000" pitchFamily="2" charset="0"/>
                <a:sym typeface="Cambay"/>
              </a:rPr>
              <a:t>coughing</a:t>
            </a:r>
            <a:endParaRPr sz="1400" dirty="0">
              <a:solidFill>
                <a:schemeClr val="tx2">
                  <a:lumMod val="75000"/>
                </a:schemeClr>
              </a:solidFill>
              <a:latin typeface="Poppins" panose="00000500000000000000" pitchFamily="2" charset="0"/>
              <a:ea typeface="Cambay"/>
              <a:cs typeface="Poppins" panose="00000500000000000000" pitchFamily="2" charset="0"/>
              <a:sym typeface="Cambay"/>
            </a:endParaRPr>
          </a:p>
        </p:txBody>
      </p:sp>
      <p:sp>
        <p:nvSpPr>
          <p:cNvPr id="973" name="Google Shape;973;p51"/>
          <p:cNvSpPr txBox="1"/>
          <p:nvPr/>
        </p:nvSpPr>
        <p:spPr>
          <a:xfrm>
            <a:off x="7311149" y="1993980"/>
            <a:ext cx="239875" cy="45719"/>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2000" dirty="0">
              <a:solidFill>
                <a:schemeClr val="lt2"/>
              </a:solidFill>
              <a:latin typeface="Montserrat ExtraBold"/>
              <a:ea typeface="Montserrat ExtraBold"/>
              <a:cs typeface="Montserrat ExtraBold"/>
              <a:sym typeface="Montserrat ExtraBold"/>
            </a:endParaRPr>
          </a:p>
        </p:txBody>
      </p:sp>
      <p:sp>
        <p:nvSpPr>
          <p:cNvPr id="974" name="Google Shape;974;p51"/>
          <p:cNvSpPr txBox="1"/>
          <p:nvPr/>
        </p:nvSpPr>
        <p:spPr>
          <a:xfrm>
            <a:off x="5624945" y="2039700"/>
            <a:ext cx="2129736" cy="527700"/>
          </a:xfrm>
          <a:prstGeom prst="rect">
            <a:avLst/>
          </a:prstGeom>
          <a:noFill/>
          <a:ln>
            <a:noFill/>
          </a:ln>
        </p:spPr>
        <p:txBody>
          <a:bodyPr spcFirstLastPara="1" wrap="square" lIns="0" tIns="0" rIns="0" bIns="0" anchor="ctr" anchorCtr="0">
            <a:noAutofit/>
          </a:bodyPr>
          <a:lstStyle/>
          <a:p>
            <a:pPr algn="ctr"/>
            <a:r>
              <a:rPr lang="en-US" altLang="en-US" sz="1200" dirty="0">
                <a:solidFill>
                  <a:schemeClr val="accent2">
                    <a:lumMod val="75000"/>
                  </a:schemeClr>
                </a:solidFill>
                <a:latin typeface="Times New Roman" panose="02020603050405020304" pitchFamily="18" charset="0"/>
                <a:cs typeface="Times New Roman" panose="02020603050405020304" pitchFamily="18" charset="0"/>
              </a:rPr>
              <a:t>Body </a:t>
            </a:r>
            <a:r>
              <a:rPr lang="en-US" altLang="en-US" sz="1200" dirty="0">
                <a:solidFill>
                  <a:schemeClr val="accent2">
                    <a:lumMod val="75000"/>
                  </a:schemeClr>
                </a:solidFill>
                <a:latin typeface="Poppins" panose="00000500000000000000" pitchFamily="2" charset="0"/>
                <a:cs typeface="Poppins" panose="00000500000000000000" pitchFamily="2" charset="0"/>
              </a:rPr>
              <a:t>fluids</a:t>
            </a:r>
            <a:r>
              <a:rPr lang="en-US" altLang="en-US" sz="1200" dirty="0">
                <a:solidFill>
                  <a:schemeClr val="accent2">
                    <a:lumMod val="75000"/>
                  </a:schemeClr>
                </a:solidFill>
                <a:latin typeface="Times New Roman" panose="02020603050405020304" pitchFamily="18" charset="0"/>
                <a:cs typeface="Times New Roman" panose="02020603050405020304" pitchFamily="18" charset="0"/>
              </a:rPr>
              <a:t> – saliva, blood, urine, nasal secretions, feces, vaginal fluids, semen, </a:t>
            </a:r>
            <a:r>
              <a:rPr lang="en-US" altLang="en-US" sz="1200" dirty="0" err="1">
                <a:solidFill>
                  <a:schemeClr val="accent2">
                    <a:lumMod val="75000"/>
                  </a:schemeClr>
                </a:solidFill>
                <a:latin typeface="Times New Roman" panose="02020603050405020304" pitchFamily="18" charset="0"/>
                <a:cs typeface="Times New Roman" panose="02020603050405020304" pitchFamily="18" charset="0"/>
              </a:rPr>
              <a:t>etc</a:t>
            </a:r>
            <a:endParaRPr lang="en-US" altLang="en-US" sz="12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975" name="Google Shape;975;p51"/>
          <p:cNvSpPr txBox="1"/>
          <p:nvPr/>
        </p:nvSpPr>
        <p:spPr>
          <a:xfrm>
            <a:off x="7120107" y="3808363"/>
            <a:ext cx="430918" cy="11671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2000" dirty="0">
              <a:solidFill>
                <a:schemeClr val="lt2"/>
              </a:solidFill>
              <a:latin typeface="Montserrat ExtraBold"/>
              <a:ea typeface="Montserrat ExtraBold"/>
              <a:cs typeface="Montserrat ExtraBold"/>
              <a:sym typeface="Montserrat ExtraBold"/>
            </a:endParaRPr>
          </a:p>
        </p:txBody>
      </p:sp>
      <p:sp>
        <p:nvSpPr>
          <p:cNvPr id="976" name="Google Shape;976;p51"/>
          <p:cNvSpPr txBox="1"/>
          <p:nvPr/>
        </p:nvSpPr>
        <p:spPr>
          <a:xfrm>
            <a:off x="2528455" y="3925074"/>
            <a:ext cx="2019053" cy="943415"/>
          </a:xfrm>
          <a:prstGeom prst="rect">
            <a:avLst/>
          </a:prstGeom>
          <a:noFill/>
          <a:ln>
            <a:noFill/>
          </a:ln>
        </p:spPr>
        <p:txBody>
          <a:bodyPr spcFirstLastPara="1" wrap="square" lIns="0" tIns="0" rIns="0" bIns="0" anchor="ctr" anchorCtr="0">
            <a:noAutofit/>
          </a:bodyPr>
          <a:lstStyle/>
          <a:p>
            <a:pPr lvl="0" algn="ctr"/>
            <a:r>
              <a:rPr lang="en-US" altLang="en-US" sz="1200" dirty="0">
                <a:solidFill>
                  <a:srgbClr val="00B0F0"/>
                </a:solidFill>
                <a:latin typeface="Poppins" panose="00000500000000000000" pitchFamily="2" charset="0"/>
                <a:cs typeface="Poppins" panose="00000500000000000000" pitchFamily="2" charset="0"/>
              </a:rPr>
              <a:t>Direct Contact – Direct contact between the infected person and the non infected person</a:t>
            </a:r>
            <a:endParaRPr sz="1200" dirty="0">
              <a:solidFill>
                <a:srgbClr val="00B0F0"/>
              </a:solidFill>
              <a:latin typeface="Poppins" panose="00000500000000000000" pitchFamily="2" charset="0"/>
              <a:ea typeface="Cambay"/>
              <a:cs typeface="Poppins" panose="00000500000000000000" pitchFamily="2" charset="0"/>
              <a:sym typeface="Cambay"/>
            </a:endParaRPr>
          </a:p>
        </p:txBody>
      </p:sp>
      <p:sp>
        <p:nvSpPr>
          <p:cNvPr id="977" name="Google Shape;977;p51"/>
          <p:cNvSpPr txBox="1"/>
          <p:nvPr/>
        </p:nvSpPr>
        <p:spPr>
          <a:xfrm>
            <a:off x="3942006" y="3879355"/>
            <a:ext cx="263144" cy="45719"/>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2000" dirty="0">
              <a:solidFill>
                <a:schemeClr val="lt2"/>
              </a:solidFill>
              <a:latin typeface="Montserrat ExtraBold"/>
              <a:ea typeface="Montserrat ExtraBold"/>
              <a:cs typeface="Montserrat ExtraBold"/>
              <a:sym typeface="Montserrat ExtraBold"/>
            </a:endParaRPr>
          </a:p>
        </p:txBody>
      </p:sp>
      <p:sp>
        <p:nvSpPr>
          <p:cNvPr id="979" name="Google Shape;979;p51"/>
          <p:cNvSpPr txBox="1"/>
          <p:nvPr/>
        </p:nvSpPr>
        <p:spPr>
          <a:xfrm>
            <a:off x="315222" y="2351310"/>
            <a:ext cx="2059612" cy="1428577"/>
          </a:xfrm>
          <a:prstGeom prst="rect">
            <a:avLst/>
          </a:prstGeom>
          <a:noFill/>
          <a:ln>
            <a:noFill/>
          </a:ln>
        </p:spPr>
        <p:txBody>
          <a:bodyPr spcFirstLastPara="1" wrap="none" lIns="0" tIns="0" rIns="0" bIns="0" anchor="ctr" anchorCtr="0">
            <a:noAutofit/>
          </a:bodyPr>
          <a:lstStyle/>
          <a:p>
            <a:pPr marL="609600" indent="-609600" algn="ctr" eaLnBrk="1" hangingPunct="1">
              <a:buFontTx/>
              <a:buNone/>
            </a:pPr>
            <a:r>
              <a:rPr lang="en-US" altLang="en-US" sz="1600" dirty="0">
                <a:solidFill>
                  <a:schemeClr val="tx1">
                    <a:lumMod val="75000"/>
                  </a:schemeClr>
                </a:solidFill>
                <a:latin typeface="Poppins" panose="00000500000000000000" pitchFamily="2" charset="0"/>
                <a:cs typeface="Poppins" panose="00000500000000000000" pitchFamily="2" charset="0"/>
              </a:rPr>
              <a:t>Four Main Methods</a:t>
            </a:r>
          </a:p>
          <a:p>
            <a:pPr marL="609600" indent="-609600" algn="ctr" eaLnBrk="1" hangingPunct="1">
              <a:buFontTx/>
              <a:buNone/>
            </a:pPr>
            <a:r>
              <a:rPr lang="en-US" altLang="en-US" sz="1600" dirty="0">
                <a:solidFill>
                  <a:schemeClr val="tx1">
                    <a:lumMod val="75000"/>
                  </a:schemeClr>
                </a:solidFill>
                <a:latin typeface="Poppins" panose="00000500000000000000" pitchFamily="2" charset="0"/>
                <a:cs typeface="Poppins" panose="00000500000000000000" pitchFamily="2" charset="0"/>
              </a:rPr>
              <a:t> of</a:t>
            </a:r>
          </a:p>
          <a:p>
            <a:pPr marL="609600" indent="-609600" algn="ctr" eaLnBrk="1" hangingPunct="1">
              <a:buFontTx/>
              <a:buNone/>
            </a:pPr>
            <a:r>
              <a:rPr lang="en-US" altLang="en-US" sz="1600" dirty="0">
                <a:solidFill>
                  <a:schemeClr val="tx1">
                    <a:lumMod val="75000"/>
                  </a:schemeClr>
                </a:solidFill>
                <a:latin typeface="Poppins" panose="00000500000000000000" pitchFamily="2" charset="0"/>
                <a:cs typeface="Poppins" panose="00000500000000000000" pitchFamily="2" charset="0"/>
              </a:rPr>
              <a:t> Transportation for Germs</a:t>
            </a:r>
          </a:p>
          <a:p>
            <a:pPr marL="609600" indent="-609600" eaLnBrk="1" hangingPunct="1">
              <a:buFontTx/>
              <a:buNone/>
            </a:pPr>
            <a:endParaRPr lang="en-US" altLang="en-US" sz="2000" dirty="0"/>
          </a:p>
        </p:txBody>
      </p:sp>
      <p:sp>
        <p:nvSpPr>
          <p:cNvPr id="978" name="Google Shape;978;p51"/>
          <p:cNvSpPr txBox="1"/>
          <p:nvPr/>
        </p:nvSpPr>
        <p:spPr>
          <a:xfrm>
            <a:off x="4871412" y="3925075"/>
            <a:ext cx="2298315" cy="840286"/>
          </a:xfrm>
          <a:prstGeom prst="rect">
            <a:avLst/>
          </a:prstGeom>
          <a:noFill/>
          <a:ln>
            <a:noFill/>
          </a:ln>
        </p:spPr>
        <p:txBody>
          <a:bodyPr spcFirstLastPara="1" wrap="square" lIns="0" tIns="0" rIns="0" bIns="0" anchor="ctr" anchorCtr="0">
            <a:noAutofit/>
          </a:bodyPr>
          <a:lstStyle/>
          <a:p>
            <a:pPr lvl="0" algn="ctr"/>
            <a:r>
              <a:rPr lang="en-US" altLang="en-US" sz="1200" dirty="0">
                <a:solidFill>
                  <a:schemeClr val="accent1">
                    <a:lumMod val="50000"/>
                  </a:schemeClr>
                </a:solidFill>
                <a:latin typeface="Poppins" panose="00000500000000000000" pitchFamily="2" charset="0"/>
                <a:cs typeface="Poppins" panose="00000500000000000000" pitchFamily="2" charset="0"/>
              </a:rPr>
              <a:t>Indirect Contact – Contact between the infected person and objects in the environment which become contaminated with the germ</a:t>
            </a:r>
            <a:endParaRPr sz="1200" dirty="0">
              <a:solidFill>
                <a:schemeClr val="accent1">
                  <a:lumMod val="50000"/>
                </a:schemeClr>
              </a:solidFill>
              <a:latin typeface="Poppins" panose="00000500000000000000" pitchFamily="2" charset="0"/>
              <a:ea typeface="Cambay"/>
              <a:cs typeface="Poppins" panose="00000500000000000000" pitchFamily="2" charset="0"/>
              <a:sym typeface="Cambay"/>
            </a:endParaRPr>
          </a:p>
        </p:txBody>
      </p:sp>
      <p:pic>
        <p:nvPicPr>
          <p:cNvPr id="16386" name="Picture 2" descr="Free Cute Number 1 Cliparts, Download Free Cute Number 1 Cliparts png  images, Free ClipArts on Clipart Library">
            <a:extLst>
              <a:ext uri="{FF2B5EF4-FFF2-40B4-BE49-F238E27FC236}">
                <a16:creationId xmlns:a16="http://schemas.microsoft.com/office/drawing/2014/main" id="{BD0AB36C-9F4F-4493-B9E9-B74BAF93A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5865" y="1113843"/>
            <a:ext cx="731643" cy="91000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6+ Two Clipart - Preview : Numbers Number Tw | HDClipartAll">
            <a:extLst>
              <a:ext uri="{FF2B5EF4-FFF2-40B4-BE49-F238E27FC236}">
                <a16:creationId xmlns:a16="http://schemas.microsoft.com/office/drawing/2014/main" id="{40F08858-DBBE-4156-AC1A-1DB31B92F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665" y="1287912"/>
            <a:ext cx="492125" cy="77102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appy Numbers 3 Hold Up Three Fingers clipart. Commercial use GIF, JPG,  PNG, EPS, SVG clipart # 378005 | Graphics Factory">
            <a:extLst>
              <a:ext uri="{FF2B5EF4-FFF2-40B4-BE49-F238E27FC236}">
                <a16:creationId xmlns:a16="http://schemas.microsoft.com/office/drawing/2014/main" id="{36D5122B-C254-431A-9175-390CCA942B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949" y="3027932"/>
            <a:ext cx="769497" cy="769497"/>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Colored page Number 4 painted by User not registered">
            <a:extLst>
              <a:ext uri="{FF2B5EF4-FFF2-40B4-BE49-F238E27FC236}">
                <a16:creationId xmlns:a16="http://schemas.microsoft.com/office/drawing/2014/main" id="{0E33B1B0-0F00-4392-AE13-C15C7C7BAA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9887" y="2970912"/>
            <a:ext cx="939800" cy="7361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0690A64-1403-416D-3977-C419209EAFB4}"/>
              </a:ext>
            </a:extLst>
          </p:cNvPr>
          <p:cNvPicPr>
            <a:picLocks noChangeAspect="1"/>
          </p:cNvPicPr>
          <p:nvPr/>
        </p:nvPicPr>
        <p:blipFill rotWithShape="1">
          <a:blip r:embed="rId7">
            <a:alphaModFix amt="35000"/>
          </a:blip>
          <a:srcRect l="11742" t="21966" r="36740" b="22997"/>
          <a:stretch/>
        </p:blipFill>
        <p:spPr>
          <a:xfrm>
            <a:off x="120155" y="1784351"/>
            <a:ext cx="2308404" cy="1866410"/>
          </a:xfrm>
          <a:prstGeom prst="rect">
            <a:avLst/>
          </a:prstGeom>
        </p:spPr>
      </p:pic>
      <p:pic>
        <p:nvPicPr>
          <p:cNvPr id="2" name="Picture 1">
            <a:extLst>
              <a:ext uri="{FF2B5EF4-FFF2-40B4-BE49-F238E27FC236}">
                <a16:creationId xmlns:a16="http://schemas.microsoft.com/office/drawing/2014/main" id="{39977935-7472-4C54-735B-B6CBF957D60A}"/>
              </a:ext>
            </a:extLst>
          </p:cNvPr>
          <p:cNvPicPr>
            <a:picLocks noChangeAspect="1"/>
          </p:cNvPicPr>
          <p:nvPr/>
        </p:nvPicPr>
        <p:blipFill rotWithShape="1">
          <a:blip r:embed="rId8"/>
          <a:srcRect l="1234" t="6116" r="13493" b="3168"/>
          <a:stretch/>
        </p:blipFill>
        <p:spPr>
          <a:xfrm>
            <a:off x="2474819" y="1235711"/>
            <a:ext cx="1015928" cy="1097280"/>
          </a:xfrm>
          <a:prstGeom prst="rect">
            <a:avLst/>
          </a:prstGeom>
        </p:spPr>
      </p:pic>
      <p:pic>
        <p:nvPicPr>
          <p:cNvPr id="5" name="Picture 4">
            <a:extLst>
              <a:ext uri="{FF2B5EF4-FFF2-40B4-BE49-F238E27FC236}">
                <a16:creationId xmlns:a16="http://schemas.microsoft.com/office/drawing/2014/main" id="{A1692632-A8AE-FA3F-2C9B-DE3AB877F8DC}"/>
              </a:ext>
            </a:extLst>
          </p:cNvPr>
          <p:cNvPicPr>
            <a:picLocks noChangeAspect="1"/>
          </p:cNvPicPr>
          <p:nvPr/>
        </p:nvPicPr>
        <p:blipFill>
          <a:blip r:embed="rId9"/>
          <a:stretch>
            <a:fillRect/>
          </a:stretch>
        </p:blipFill>
        <p:spPr>
          <a:xfrm>
            <a:off x="7637798" y="2977922"/>
            <a:ext cx="1148917" cy="1148917"/>
          </a:xfrm>
          <a:prstGeom prst="rect">
            <a:avLst/>
          </a:prstGeom>
        </p:spPr>
      </p:pic>
      <p:pic>
        <p:nvPicPr>
          <p:cNvPr id="3" name="Picture 2">
            <a:extLst>
              <a:ext uri="{FF2B5EF4-FFF2-40B4-BE49-F238E27FC236}">
                <a16:creationId xmlns:a16="http://schemas.microsoft.com/office/drawing/2014/main" id="{03131991-ACA2-1564-90FF-6CF6180AD248}"/>
              </a:ext>
            </a:extLst>
          </p:cNvPr>
          <p:cNvPicPr>
            <a:picLocks noChangeAspect="1"/>
          </p:cNvPicPr>
          <p:nvPr/>
        </p:nvPicPr>
        <p:blipFill>
          <a:blip r:embed="rId10"/>
          <a:stretch>
            <a:fillRect/>
          </a:stretch>
        </p:blipFill>
        <p:spPr>
          <a:xfrm>
            <a:off x="7120107" y="1235711"/>
            <a:ext cx="1106277" cy="7361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F449B-8F3B-4AAF-8478-A49AE21EA415}"/>
              </a:ext>
            </a:extLst>
          </p:cNvPr>
          <p:cNvSpPr>
            <a:spLocks noGrp="1"/>
          </p:cNvSpPr>
          <p:nvPr>
            <p:ph type="title"/>
          </p:nvPr>
        </p:nvSpPr>
        <p:spPr>
          <a:xfrm>
            <a:off x="783500" y="96982"/>
            <a:ext cx="7704000" cy="912266"/>
          </a:xfrm>
          <a:ln w="38100">
            <a:solidFill>
              <a:schemeClr val="accent1">
                <a:lumMod val="50000"/>
              </a:schemeClr>
            </a:solidFill>
          </a:ln>
        </p:spPr>
        <p:txBody>
          <a:bodyPr/>
          <a:lstStyle/>
          <a:p>
            <a:r>
              <a:rPr lang="en-US" altLang="en-US" dirty="0">
                <a:latin typeface="Poppins" panose="00000500000000000000" pitchFamily="2" charset="0"/>
                <a:cs typeface="Poppins" panose="00000500000000000000" pitchFamily="2" charset="0"/>
              </a:rPr>
              <a:t>Principles of Infection Control</a:t>
            </a:r>
            <a:br>
              <a:rPr lang="en-US" altLang="en-US" dirty="0">
                <a:latin typeface="Poppins" panose="00000500000000000000" pitchFamily="2" charset="0"/>
                <a:cs typeface="Poppins" panose="00000500000000000000" pitchFamily="2" charset="0"/>
              </a:rPr>
            </a:br>
            <a:r>
              <a:rPr lang="en-US" altLang="en-US" sz="2800" dirty="0">
                <a:solidFill>
                  <a:schemeClr val="accent2">
                    <a:lumMod val="75000"/>
                  </a:schemeClr>
                </a:solidFill>
                <a:latin typeface="Poppins" panose="00000500000000000000" pitchFamily="2" charset="0"/>
                <a:cs typeface="Poppins" panose="00000500000000000000" pitchFamily="2" charset="0"/>
              </a:rPr>
              <a:t>Common ways Germs can Spread</a:t>
            </a:r>
            <a:endParaRPr lang="en-US" sz="2800" dirty="0">
              <a:solidFill>
                <a:schemeClr val="accent2">
                  <a:lumMod val="75000"/>
                </a:schemeClr>
              </a:solidFill>
              <a:latin typeface="Poppins" panose="00000500000000000000" pitchFamily="2" charset="0"/>
              <a:cs typeface="Poppins" panose="00000500000000000000" pitchFamily="2" charset="0"/>
            </a:endParaRPr>
          </a:p>
        </p:txBody>
      </p:sp>
      <p:pic>
        <p:nvPicPr>
          <p:cNvPr id="18434" name="Picture 2" descr="Sneezing Stock Illustrations – 4,738 Sneezing Stock Illustrations, Vectors  &amp;amp; Clipart - Dreamstime">
            <a:extLst>
              <a:ext uri="{FF2B5EF4-FFF2-40B4-BE49-F238E27FC236}">
                <a16:creationId xmlns:a16="http://schemas.microsoft.com/office/drawing/2014/main" id="{7499924D-1D62-44E4-93F4-3F76D0E00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03" y="1245096"/>
            <a:ext cx="1294824" cy="96289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 name="Rectangle 2">
            <a:extLst>
              <a:ext uri="{FF2B5EF4-FFF2-40B4-BE49-F238E27FC236}">
                <a16:creationId xmlns:a16="http://schemas.microsoft.com/office/drawing/2014/main" id="{9CA8FA05-6330-4B73-B8BC-CE9740120200}"/>
              </a:ext>
            </a:extLst>
          </p:cNvPr>
          <p:cNvSpPr/>
          <p:nvPr/>
        </p:nvSpPr>
        <p:spPr>
          <a:xfrm>
            <a:off x="1288472" y="1102408"/>
            <a:ext cx="7199027" cy="2864887"/>
          </a:xfrm>
          <a:prstGeom prst="rect">
            <a:avLst/>
          </a:prstGeom>
        </p:spPr>
        <p:txBody>
          <a:bodyPr wrap="square">
            <a:spAutoFit/>
          </a:bodyPr>
          <a:lstStyle/>
          <a:p>
            <a:pPr eaLnBrk="1" hangingPunct="1">
              <a:lnSpc>
                <a:spcPct val="90000"/>
              </a:lnSpc>
            </a:pPr>
            <a:r>
              <a:rPr lang="en-US" altLang="en-US" sz="2000" dirty="0">
                <a:solidFill>
                  <a:schemeClr val="tx2">
                    <a:lumMod val="75000"/>
                  </a:schemeClr>
                </a:solidFill>
                <a:latin typeface="Poppins" panose="00000500000000000000" pitchFamily="2" charset="0"/>
                <a:cs typeface="Poppins" panose="00000500000000000000" pitchFamily="2" charset="0"/>
              </a:rPr>
              <a:t>Droplets – sneezing, coughing, talking, spitting</a:t>
            </a:r>
          </a:p>
          <a:p>
            <a:pPr eaLnBrk="1" hangingPunct="1">
              <a:lnSpc>
                <a:spcPct val="90000"/>
              </a:lnSpc>
            </a:pPr>
            <a:endParaRPr lang="en-US" altLang="en-US" sz="2000" dirty="0">
              <a:solidFill>
                <a:schemeClr val="tx2">
                  <a:lumMod val="75000"/>
                </a:schemeClr>
              </a:solidFill>
              <a:latin typeface="Poppins" panose="00000500000000000000" pitchFamily="2" charset="0"/>
              <a:cs typeface="Poppins" panose="00000500000000000000" pitchFamily="2" charset="0"/>
            </a:endParaRPr>
          </a:p>
          <a:p>
            <a:pPr eaLnBrk="1" hangingPunct="1">
              <a:lnSpc>
                <a:spcPct val="90000"/>
              </a:lnSpc>
            </a:pPr>
            <a:r>
              <a:rPr lang="en-US" altLang="en-US" sz="2000" dirty="0">
                <a:solidFill>
                  <a:schemeClr val="tx1">
                    <a:lumMod val="75000"/>
                  </a:schemeClr>
                </a:solidFill>
                <a:latin typeface="Poppins" panose="00000500000000000000" pitchFamily="2" charset="0"/>
                <a:cs typeface="Poppins" panose="00000500000000000000" pitchFamily="2" charset="0"/>
              </a:rPr>
              <a:t>Airborne – dust or droplets travel from room to room and stay a long time in the air</a:t>
            </a:r>
          </a:p>
          <a:p>
            <a:pPr eaLnBrk="1" hangingPunct="1">
              <a:lnSpc>
                <a:spcPct val="90000"/>
              </a:lnSpc>
            </a:pPr>
            <a:endParaRPr lang="en-US" altLang="en-US" sz="2000" dirty="0">
              <a:solidFill>
                <a:schemeClr val="tx1">
                  <a:lumMod val="75000"/>
                </a:schemeClr>
              </a:solidFill>
              <a:latin typeface="Poppins" panose="00000500000000000000" pitchFamily="2" charset="0"/>
              <a:cs typeface="Poppins" panose="00000500000000000000" pitchFamily="2" charset="0"/>
            </a:endParaRPr>
          </a:p>
          <a:p>
            <a:pPr eaLnBrk="1" hangingPunct="1">
              <a:lnSpc>
                <a:spcPct val="90000"/>
              </a:lnSpc>
            </a:pPr>
            <a:endParaRPr lang="en-US" altLang="en-US" sz="2000" dirty="0">
              <a:solidFill>
                <a:schemeClr val="accent1">
                  <a:lumMod val="50000"/>
                </a:schemeClr>
              </a:solidFill>
              <a:latin typeface="Poppins" panose="00000500000000000000" pitchFamily="2" charset="0"/>
              <a:cs typeface="Poppins" panose="00000500000000000000" pitchFamily="2" charset="0"/>
            </a:endParaRPr>
          </a:p>
          <a:p>
            <a:pPr eaLnBrk="1" hangingPunct="1">
              <a:lnSpc>
                <a:spcPct val="90000"/>
              </a:lnSpc>
            </a:pPr>
            <a:endParaRPr lang="en-US" altLang="en-US" sz="2000" dirty="0">
              <a:solidFill>
                <a:schemeClr val="accent1">
                  <a:lumMod val="50000"/>
                </a:schemeClr>
              </a:solidFill>
              <a:latin typeface="Poppins" panose="00000500000000000000" pitchFamily="2" charset="0"/>
              <a:cs typeface="Poppins" panose="00000500000000000000" pitchFamily="2" charset="0"/>
            </a:endParaRPr>
          </a:p>
          <a:p>
            <a:pPr eaLnBrk="1" hangingPunct="1">
              <a:lnSpc>
                <a:spcPct val="90000"/>
              </a:lnSpc>
            </a:pPr>
            <a:r>
              <a:rPr lang="en-US" altLang="en-US" sz="2000" dirty="0">
                <a:solidFill>
                  <a:schemeClr val="accent1">
                    <a:lumMod val="50000"/>
                  </a:schemeClr>
                </a:solidFill>
                <a:latin typeface="Poppins" panose="00000500000000000000" pitchFamily="2" charset="0"/>
                <a:cs typeface="Poppins" panose="00000500000000000000" pitchFamily="2" charset="0"/>
              </a:rPr>
              <a:t>Vectors -  mosquitoes, flies, rats, roaches</a:t>
            </a:r>
          </a:p>
          <a:p>
            <a:pPr eaLnBrk="1" hangingPunct="1">
              <a:lnSpc>
                <a:spcPct val="90000"/>
              </a:lnSpc>
            </a:pPr>
            <a:endParaRPr lang="en-US" altLang="en-US" sz="2000" dirty="0">
              <a:latin typeface="Poppins" panose="00000500000000000000" pitchFamily="2" charset="0"/>
              <a:cs typeface="Poppins" panose="00000500000000000000" pitchFamily="2" charset="0"/>
            </a:endParaRPr>
          </a:p>
          <a:p>
            <a:pPr eaLnBrk="1" hangingPunct="1">
              <a:lnSpc>
                <a:spcPct val="90000"/>
              </a:lnSpc>
            </a:pPr>
            <a:r>
              <a:rPr lang="en-US" altLang="en-US" sz="2000" dirty="0">
                <a:solidFill>
                  <a:schemeClr val="accent2">
                    <a:lumMod val="75000"/>
                  </a:schemeClr>
                </a:solidFill>
                <a:latin typeface="Poppins" panose="00000500000000000000" pitchFamily="2" charset="0"/>
                <a:cs typeface="Poppins" panose="00000500000000000000" pitchFamily="2" charset="0"/>
              </a:rPr>
              <a:t>Environment – food, water, contaminated items</a:t>
            </a:r>
          </a:p>
        </p:txBody>
      </p:sp>
      <p:pic>
        <p:nvPicPr>
          <p:cNvPr id="18436" name="Picture 4" descr="Dust clipart - 214 Dust clip art">
            <a:extLst>
              <a:ext uri="{FF2B5EF4-FFF2-40B4-BE49-F238E27FC236}">
                <a16:creationId xmlns:a16="http://schemas.microsoft.com/office/drawing/2014/main" id="{EE23F0F2-3C63-49A3-A97B-CD370B056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8440" y="2127930"/>
            <a:ext cx="842010" cy="6477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440" name="Picture 8">
            <a:extLst>
              <a:ext uri="{FF2B5EF4-FFF2-40B4-BE49-F238E27FC236}">
                <a16:creationId xmlns:a16="http://schemas.microsoft.com/office/drawing/2014/main" id="{0930536F-1A40-4613-9884-789F4D76CAF7}"/>
              </a:ext>
            </a:extLst>
          </p:cNvPr>
          <p:cNvPicPr>
            <a:picLocks noChangeAspect="1" noChangeArrowheads="1"/>
          </p:cNvPicPr>
          <p:nvPr/>
        </p:nvPicPr>
        <p:blipFill>
          <a:blip r:embed="rId5">
            <a:alphaModFix amt="70000"/>
          </a:blip>
          <a:srcRect l="22381" r="22381"/>
          <a:stretch/>
        </p:blipFill>
        <p:spPr bwMode="auto">
          <a:xfrm>
            <a:off x="5853869" y="3801152"/>
            <a:ext cx="3059395" cy="124536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8438" name="Picture 6" descr="Cockroach Clip Art - Royalty Free - GoGraph">
            <a:extLst>
              <a:ext uri="{FF2B5EF4-FFF2-40B4-BE49-F238E27FC236}">
                <a16:creationId xmlns:a16="http://schemas.microsoft.com/office/drawing/2014/main" id="{815A80AD-F1E4-401C-9CC4-0298770C82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872"/>
          <a:stretch/>
        </p:blipFill>
        <p:spPr bwMode="auto">
          <a:xfrm rot="21028721">
            <a:off x="213082" y="2809855"/>
            <a:ext cx="1042099" cy="131616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023533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4B192-3515-4E4A-B060-18FB7181041F}"/>
              </a:ext>
            </a:extLst>
          </p:cNvPr>
          <p:cNvSpPr>
            <a:spLocks noGrp="1"/>
          </p:cNvSpPr>
          <p:nvPr>
            <p:ph type="title"/>
          </p:nvPr>
        </p:nvSpPr>
        <p:spPr>
          <a:xfrm>
            <a:off x="695916" y="445025"/>
            <a:ext cx="6549435" cy="572700"/>
          </a:xfrm>
          <a:ln w="38100">
            <a:solidFill>
              <a:schemeClr val="accent1">
                <a:lumMod val="50000"/>
              </a:schemeClr>
            </a:solidFill>
          </a:ln>
        </p:spPr>
        <p:txBody>
          <a:bodyPr/>
          <a:lstStyle/>
          <a:p>
            <a:r>
              <a:rPr lang="en-US" altLang="en-US" dirty="0">
                <a:solidFill>
                  <a:schemeClr val="accent1">
                    <a:lumMod val="50000"/>
                  </a:schemeClr>
                </a:solidFill>
                <a:latin typeface="Poppins" panose="00000500000000000000" pitchFamily="2" charset="0"/>
                <a:cs typeface="Poppins" panose="00000500000000000000" pitchFamily="2" charset="0"/>
              </a:rPr>
              <a:t>Principles of Infection Control</a:t>
            </a:r>
            <a:endParaRPr lang="en-US" dirty="0">
              <a:solidFill>
                <a:schemeClr val="accent1">
                  <a:lumMod val="50000"/>
                </a:schemeClr>
              </a:solidFill>
              <a:latin typeface="Poppins" panose="00000500000000000000" pitchFamily="2" charset="0"/>
              <a:cs typeface="Poppins" panose="00000500000000000000" pitchFamily="2" charset="0"/>
            </a:endParaRPr>
          </a:p>
        </p:txBody>
      </p:sp>
      <p:sp>
        <p:nvSpPr>
          <p:cNvPr id="3" name="Rectangle 2">
            <a:extLst>
              <a:ext uri="{FF2B5EF4-FFF2-40B4-BE49-F238E27FC236}">
                <a16:creationId xmlns:a16="http://schemas.microsoft.com/office/drawing/2014/main" id="{288C824B-5A06-4907-A591-748BA64E8FE2}"/>
              </a:ext>
            </a:extLst>
          </p:cNvPr>
          <p:cNvSpPr/>
          <p:nvPr/>
        </p:nvSpPr>
        <p:spPr>
          <a:xfrm>
            <a:off x="768927" y="1559579"/>
            <a:ext cx="6641523" cy="2860270"/>
          </a:xfrm>
          <a:prstGeom prst="rect">
            <a:avLst/>
          </a:prstGeom>
        </p:spPr>
        <p:txBody>
          <a:bodyPr wrap="square">
            <a:spAutoFit/>
          </a:bodyPr>
          <a:lstStyle/>
          <a:p>
            <a:pPr algn="ctr" eaLnBrk="1" hangingPunct="1">
              <a:lnSpc>
                <a:spcPct val="80000"/>
              </a:lnSpc>
              <a:buFontTx/>
              <a:buNone/>
            </a:pPr>
            <a:r>
              <a:rPr lang="en-US" altLang="en-US" sz="2400" b="1" dirty="0">
                <a:solidFill>
                  <a:schemeClr val="accent2">
                    <a:lumMod val="75000"/>
                  </a:schemeClr>
                </a:solidFill>
                <a:latin typeface="Poppins" panose="00000500000000000000" pitchFamily="2" charset="0"/>
                <a:cs typeface="Poppins" panose="00000500000000000000" pitchFamily="2" charset="0"/>
              </a:rPr>
              <a:t>Blood Borne Diseases</a:t>
            </a:r>
          </a:p>
          <a:p>
            <a:pPr eaLnBrk="1" hangingPunct="1">
              <a:lnSpc>
                <a:spcPct val="80000"/>
              </a:lnSpc>
            </a:pPr>
            <a:endParaRPr lang="en-US" altLang="en-US" sz="2000" dirty="0">
              <a:latin typeface="Poppins" panose="00000500000000000000" pitchFamily="2" charset="0"/>
              <a:cs typeface="Poppins" panose="00000500000000000000" pitchFamily="2" charset="0"/>
            </a:endParaRPr>
          </a:p>
          <a:p>
            <a:pPr eaLnBrk="1" hangingPunct="1">
              <a:lnSpc>
                <a:spcPct val="80000"/>
              </a:lnSpc>
            </a:pPr>
            <a:r>
              <a:rPr lang="en-US" altLang="en-US" sz="2000" dirty="0">
                <a:solidFill>
                  <a:schemeClr val="tx2">
                    <a:lumMod val="75000"/>
                  </a:schemeClr>
                </a:solidFill>
                <a:latin typeface="Poppins" panose="00000500000000000000" pitchFamily="2" charset="0"/>
                <a:cs typeface="Poppins" panose="00000500000000000000" pitchFamily="2" charset="0"/>
              </a:rPr>
              <a:t>HIV – Human Immunodeficiency Virus causes AIDS</a:t>
            </a:r>
          </a:p>
          <a:p>
            <a:pPr lvl="1" eaLnBrk="1" hangingPunct="1">
              <a:lnSpc>
                <a:spcPct val="80000"/>
              </a:lnSpc>
            </a:pPr>
            <a:r>
              <a:rPr lang="en-US" altLang="en-US" sz="2000" dirty="0">
                <a:solidFill>
                  <a:schemeClr val="tx2">
                    <a:lumMod val="75000"/>
                  </a:schemeClr>
                </a:solidFill>
                <a:latin typeface="Poppins" panose="00000500000000000000" pitchFamily="2" charset="0"/>
                <a:cs typeface="Poppins" panose="00000500000000000000" pitchFamily="2" charset="0"/>
              </a:rPr>
              <a:t>            attacks the body’s immune system</a:t>
            </a:r>
          </a:p>
          <a:p>
            <a:pPr eaLnBrk="1" hangingPunct="1">
              <a:lnSpc>
                <a:spcPct val="80000"/>
              </a:lnSpc>
            </a:pPr>
            <a:endParaRPr lang="en-US" altLang="en-US" sz="2000" dirty="0">
              <a:latin typeface="Poppins" panose="00000500000000000000" pitchFamily="2" charset="0"/>
              <a:cs typeface="Poppins" panose="00000500000000000000" pitchFamily="2" charset="0"/>
            </a:endParaRPr>
          </a:p>
          <a:p>
            <a:pPr eaLnBrk="1" hangingPunct="1">
              <a:lnSpc>
                <a:spcPct val="80000"/>
              </a:lnSpc>
            </a:pPr>
            <a:r>
              <a:rPr lang="en-US" altLang="en-US" sz="2000" dirty="0">
                <a:solidFill>
                  <a:schemeClr val="accent2">
                    <a:lumMod val="75000"/>
                  </a:schemeClr>
                </a:solidFill>
                <a:latin typeface="Poppins" panose="00000500000000000000" pitchFamily="2" charset="0"/>
                <a:cs typeface="Poppins" panose="00000500000000000000" pitchFamily="2" charset="0"/>
              </a:rPr>
              <a:t>HBV – Hepatitis B Virus Infects the liver</a:t>
            </a:r>
          </a:p>
          <a:p>
            <a:pPr lvl="1" eaLnBrk="1" hangingPunct="1">
              <a:lnSpc>
                <a:spcPct val="80000"/>
              </a:lnSpc>
            </a:pPr>
            <a:r>
              <a:rPr lang="en-US" altLang="en-US" sz="2000" dirty="0">
                <a:solidFill>
                  <a:schemeClr val="accent2">
                    <a:lumMod val="75000"/>
                  </a:schemeClr>
                </a:solidFill>
                <a:latin typeface="Poppins" panose="00000500000000000000" pitchFamily="2" charset="0"/>
                <a:cs typeface="Poppins" panose="00000500000000000000" pitchFamily="2" charset="0"/>
              </a:rPr>
              <a:t>             May cause cirrhosis or liver cancer</a:t>
            </a:r>
          </a:p>
          <a:p>
            <a:pPr eaLnBrk="1" hangingPunct="1">
              <a:lnSpc>
                <a:spcPct val="80000"/>
              </a:lnSpc>
            </a:pPr>
            <a:endParaRPr lang="en-US" altLang="en-US" sz="2000" dirty="0">
              <a:latin typeface="Poppins" panose="00000500000000000000" pitchFamily="2" charset="0"/>
              <a:cs typeface="Poppins" panose="00000500000000000000" pitchFamily="2" charset="0"/>
            </a:endParaRPr>
          </a:p>
          <a:p>
            <a:pPr eaLnBrk="1" hangingPunct="1">
              <a:lnSpc>
                <a:spcPct val="80000"/>
              </a:lnSpc>
            </a:pPr>
            <a:r>
              <a:rPr lang="en-US" altLang="en-US" sz="2000" dirty="0">
                <a:solidFill>
                  <a:schemeClr val="accent1">
                    <a:lumMod val="50000"/>
                  </a:schemeClr>
                </a:solidFill>
                <a:latin typeface="Poppins" panose="00000500000000000000" pitchFamily="2" charset="0"/>
                <a:cs typeface="Poppins" panose="00000500000000000000" pitchFamily="2" charset="0"/>
              </a:rPr>
              <a:t>HCV – Hepatitis C Viral liver infection May have no 				or mild symptoms Usually causes 					cirrhosis and end stage liver disease</a:t>
            </a:r>
          </a:p>
        </p:txBody>
      </p:sp>
      <p:pic>
        <p:nvPicPr>
          <p:cNvPr id="20482" name="Picture 2" descr="Sad drop blood with yellow hiv virus Royalty Free Vector">
            <a:extLst>
              <a:ext uri="{FF2B5EF4-FFF2-40B4-BE49-F238E27FC236}">
                <a16:creationId xmlns:a16="http://schemas.microsoft.com/office/drawing/2014/main" id="{3C3C3B8B-2E68-498B-B28A-EAE331FB30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657"/>
          <a:stretch/>
        </p:blipFill>
        <p:spPr bwMode="auto">
          <a:xfrm>
            <a:off x="7726394" y="544152"/>
            <a:ext cx="1171258" cy="13502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484" name="Picture 4" descr="HCV - Hepatitis C Virus, Acronym Health Concept Background Royalty Free  Cliparts, Vectors, And Stock Illustration. Image 114088986.">
            <a:extLst>
              <a:ext uri="{FF2B5EF4-FFF2-40B4-BE49-F238E27FC236}">
                <a16:creationId xmlns:a16="http://schemas.microsoft.com/office/drawing/2014/main" id="{D16F1F55-B7DC-49DD-BB51-09570839F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7002" y="3686247"/>
            <a:ext cx="1390650" cy="10429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486" name="Picture 6" descr="🥇 cure hepatitis clipart vector in AI, SVG, EPS or PSD">
            <a:extLst>
              <a:ext uri="{FF2B5EF4-FFF2-40B4-BE49-F238E27FC236}">
                <a16:creationId xmlns:a16="http://schemas.microsoft.com/office/drawing/2014/main" id="{7EF323BA-5991-474B-A203-ACE685BC49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7406" y="1967346"/>
            <a:ext cx="1400246" cy="140024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730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AE0AB-8206-4799-BBB9-DD95D55938E2}"/>
              </a:ext>
            </a:extLst>
          </p:cNvPr>
          <p:cNvSpPr>
            <a:spLocks noGrp="1"/>
          </p:cNvSpPr>
          <p:nvPr>
            <p:ph type="title"/>
          </p:nvPr>
        </p:nvSpPr>
        <p:spPr>
          <a:xfrm>
            <a:off x="651165" y="445025"/>
            <a:ext cx="6852804" cy="572700"/>
          </a:xfrm>
          <a:ln w="38100">
            <a:solidFill>
              <a:schemeClr val="accent1">
                <a:lumMod val="50000"/>
              </a:schemeClr>
            </a:solidFill>
          </a:ln>
        </p:spPr>
        <p:txBody>
          <a:bodyPr/>
          <a:lstStyle/>
          <a:p>
            <a:r>
              <a:rPr lang="en-US" altLang="en-US" sz="3600" dirty="0">
                <a:solidFill>
                  <a:schemeClr val="accent1">
                    <a:lumMod val="50000"/>
                  </a:schemeClr>
                </a:solidFill>
                <a:latin typeface="Poppins" panose="00000500000000000000" pitchFamily="2" charset="0"/>
                <a:cs typeface="Poppins" panose="00000500000000000000" pitchFamily="2" charset="0"/>
              </a:rPr>
              <a:t>Principles of Infection Control</a:t>
            </a:r>
            <a:endParaRPr lang="en-US" sz="3600" dirty="0">
              <a:solidFill>
                <a:schemeClr val="accent1">
                  <a:lumMod val="50000"/>
                </a:schemeClr>
              </a:solidFill>
              <a:latin typeface="Poppins" panose="00000500000000000000" pitchFamily="2" charset="0"/>
              <a:cs typeface="Poppins" panose="00000500000000000000" pitchFamily="2" charset="0"/>
            </a:endParaRPr>
          </a:p>
        </p:txBody>
      </p:sp>
      <p:sp>
        <p:nvSpPr>
          <p:cNvPr id="3" name="Rectangle 2">
            <a:extLst>
              <a:ext uri="{FF2B5EF4-FFF2-40B4-BE49-F238E27FC236}">
                <a16:creationId xmlns:a16="http://schemas.microsoft.com/office/drawing/2014/main" id="{66A6E4D2-2488-4714-B5BA-85BA8BE37CEF}"/>
              </a:ext>
            </a:extLst>
          </p:cNvPr>
          <p:cNvSpPr/>
          <p:nvPr/>
        </p:nvSpPr>
        <p:spPr>
          <a:xfrm>
            <a:off x="270164" y="1771531"/>
            <a:ext cx="4585854" cy="2893100"/>
          </a:xfrm>
          <a:prstGeom prst="rect">
            <a:avLst/>
          </a:prstGeom>
        </p:spPr>
        <p:txBody>
          <a:bodyPr wrap="square">
            <a:spAutoFit/>
          </a:bodyPr>
          <a:lstStyle/>
          <a:p>
            <a:pPr algn="ctr" eaLnBrk="1" hangingPunct="1">
              <a:buFontTx/>
              <a:buNone/>
            </a:pPr>
            <a:r>
              <a:rPr lang="en-US" altLang="en-US" sz="2000" b="1" dirty="0">
                <a:solidFill>
                  <a:schemeClr val="accent1">
                    <a:lumMod val="50000"/>
                  </a:schemeClr>
                </a:solidFill>
                <a:latin typeface="Poppins" panose="00000500000000000000" pitchFamily="2" charset="0"/>
                <a:cs typeface="Poppins" panose="00000500000000000000" pitchFamily="2" charset="0"/>
              </a:rPr>
              <a:t>Blood Borne Diseases are Transported BY:</a:t>
            </a:r>
          </a:p>
          <a:p>
            <a:pPr algn="ctr" eaLnBrk="1" hangingPunct="1">
              <a:buFontTx/>
              <a:buNone/>
            </a:pPr>
            <a:endParaRPr lang="en-US" altLang="en-US" sz="1600" dirty="0">
              <a:latin typeface="Poppins" panose="00000500000000000000" pitchFamily="2" charset="0"/>
              <a:cs typeface="Poppins" panose="00000500000000000000" pitchFamily="2" charset="0"/>
            </a:endParaRPr>
          </a:p>
          <a:p>
            <a:pPr eaLnBrk="1" hangingPunct="1"/>
            <a:r>
              <a:rPr lang="en-US" altLang="en-US" sz="1400" dirty="0">
                <a:solidFill>
                  <a:schemeClr val="tx2">
                    <a:lumMod val="75000"/>
                  </a:schemeClr>
                </a:solidFill>
                <a:latin typeface="Poppins" panose="00000500000000000000" pitchFamily="2" charset="0"/>
                <a:cs typeface="Poppins" panose="00000500000000000000" pitchFamily="2" charset="0"/>
              </a:rPr>
              <a:t>Sexual contact</a:t>
            </a:r>
          </a:p>
          <a:p>
            <a:pPr eaLnBrk="1" hangingPunct="1"/>
            <a:endParaRPr lang="en-US" altLang="en-US" sz="1400" dirty="0">
              <a:latin typeface="Poppins" panose="00000500000000000000" pitchFamily="2" charset="0"/>
              <a:cs typeface="Poppins" panose="00000500000000000000" pitchFamily="2" charset="0"/>
            </a:endParaRPr>
          </a:p>
          <a:p>
            <a:pPr eaLnBrk="1" hangingPunct="1"/>
            <a:r>
              <a:rPr lang="en-US" altLang="en-US" sz="1400" dirty="0">
                <a:solidFill>
                  <a:schemeClr val="accent2">
                    <a:lumMod val="75000"/>
                  </a:schemeClr>
                </a:solidFill>
                <a:latin typeface="Poppins" panose="00000500000000000000" pitchFamily="2" charset="0"/>
                <a:cs typeface="Poppins" panose="00000500000000000000" pitchFamily="2" charset="0"/>
              </a:rPr>
              <a:t>Needle sticks, sharing needles</a:t>
            </a:r>
          </a:p>
          <a:p>
            <a:pPr eaLnBrk="1" hangingPunct="1"/>
            <a:endParaRPr lang="en-US" altLang="en-US" sz="1400" dirty="0">
              <a:latin typeface="Poppins" panose="00000500000000000000" pitchFamily="2" charset="0"/>
              <a:cs typeface="Poppins" panose="00000500000000000000" pitchFamily="2" charset="0"/>
            </a:endParaRPr>
          </a:p>
          <a:p>
            <a:pPr eaLnBrk="1" hangingPunct="1"/>
            <a:r>
              <a:rPr lang="en-US" altLang="en-US" sz="1400" dirty="0">
                <a:solidFill>
                  <a:schemeClr val="tx1">
                    <a:lumMod val="75000"/>
                  </a:schemeClr>
                </a:solidFill>
                <a:latin typeface="Poppins" panose="00000500000000000000" pitchFamily="2" charset="0"/>
                <a:cs typeface="Poppins" panose="00000500000000000000" pitchFamily="2" charset="0"/>
              </a:rPr>
              <a:t>Direct contact with infectious materials – blood or urine enters the body through broken skin</a:t>
            </a:r>
          </a:p>
          <a:p>
            <a:pPr eaLnBrk="1" hangingPunct="1"/>
            <a:endParaRPr lang="en-US" altLang="en-US" sz="1400" dirty="0">
              <a:solidFill>
                <a:schemeClr val="tx1">
                  <a:lumMod val="75000"/>
                </a:schemeClr>
              </a:solidFill>
              <a:latin typeface="Poppins" panose="00000500000000000000" pitchFamily="2" charset="0"/>
              <a:cs typeface="Poppins" panose="00000500000000000000" pitchFamily="2" charset="0"/>
            </a:endParaRPr>
          </a:p>
          <a:p>
            <a:pPr eaLnBrk="1" hangingPunct="1"/>
            <a:r>
              <a:rPr lang="en-US" altLang="en-US" sz="1400" dirty="0">
                <a:solidFill>
                  <a:schemeClr val="tx2">
                    <a:lumMod val="75000"/>
                  </a:schemeClr>
                </a:solidFill>
                <a:latin typeface="Poppins" panose="00000500000000000000" pitchFamily="2" charset="0"/>
                <a:cs typeface="Poppins" panose="00000500000000000000" pitchFamily="2" charset="0"/>
              </a:rPr>
              <a:t>Passed from mother to baby during pregnancy  or by breast feeding</a:t>
            </a:r>
          </a:p>
        </p:txBody>
      </p:sp>
      <p:pic>
        <p:nvPicPr>
          <p:cNvPr id="6" name="Picture 5">
            <a:extLst>
              <a:ext uri="{FF2B5EF4-FFF2-40B4-BE49-F238E27FC236}">
                <a16:creationId xmlns:a16="http://schemas.microsoft.com/office/drawing/2014/main" id="{7232E689-7394-57EC-694A-EB62F9EC1BDF}"/>
              </a:ext>
            </a:extLst>
          </p:cNvPr>
          <p:cNvPicPr>
            <a:picLocks noChangeAspect="1"/>
          </p:cNvPicPr>
          <p:nvPr/>
        </p:nvPicPr>
        <p:blipFill>
          <a:blip r:embed="rId3"/>
          <a:srcRect/>
          <a:stretch/>
        </p:blipFill>
        <p:spPr>
          <a:xfrm>
            <a:off x="4849482" y="1358781"/>
            <a:ext cx="4127052" cy="3410260"/>
          </a:xfrm>
          <a:prstGeom prst="rect">
            <a:avLst/>
          </a:prstGeom>
        </p:spPr>
      </p:pic>
    </p:spTree>
    <p:extLst>
      <p:ext uri="{BB962C8B-B14F-4D97-AF65-F5344CB8AC3E}">
        <p14:creationId xmlns:p14="http://schemas.microsoft.com/office/powerpoint/2010/main" val="39070862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3D726-39C1-4E69-B743-67B83397C708}"/>
              </a:ext>
            </a:extLst>
          </p:cNvPr>
          <p:cNvSpPr>
            <a:spLocks noGrp="1"/>
          </p:cNvSpPr>
          <p:nvPr>
            <p:ph type="title"/>
          </p:nvPr>
        </p:nvSpPr>
        <p:spPr>
          <a:xfrm>
            <a:off x="1122218" y="445025"/>
            <a:ext cx="6712527" cy="572700"/>
          </a:xfrm>
          <a:ln>
            <a:solidFill>
              <a:schemeClr val="accent1">
                <a:lumMod val="50000"/>
              </a:schemeClr>
            </a:solidFill>
          </a:ln>
        </p:spPr>
        <p:txBody>
          <a:bodyPr/>
          <a:lstStyle/>
          <a:p>
            <a:r>
              <a:rPr lang="en-US" altLang="en-US" dirty="0">
                <a:solidFill>
                  <a:schemeClr val="accent1">
                    <a:lumMod val="50000"/>
                  </a:schemeClr>
                </a:solidFill>
                <a:latin typeface="Poppins" panose="00000500000000000000" pitchFamily="2" charset="0"/>
                <a:cs typeface="Poppins" panose="00000500000000000000" pitchFamily="2" charset="0"/>
              </a:rPr>
              <a:t>Principles of Infection Control</a:t>
            </a:r>
            <a:endParaRPr lang="en-US" dirty="0">
              <a:solidFill>
                <a:schemeClr val="accent1">
                  <a:lumMod val="50000"/>
                </a:schemeClr>
              </a:solidFill>
              <a:latin typeface="Poppins" panose="00000500000000000000" pitchFamily="2" charset="0"/>
              <a:cs typeface="Poppins" panose="00000500000000000000" pitchFamily="2" charset="0"/>
            </a:endParaRPr>
          </a:p>
        </p:txBody>
      </p:sp>
      <p:pic>
        <p:nvPicPr>
          <p:cNvPr id="12290" name="Picture 2">
            <a:extLst>
              <a:ext uri="{FF2B5EF4-FFF2-40B4-BE49-F238E27FC236}">
                <a16:creationId xmlns:a16="http://schemas.microsoft.com/office/drawing/2014/main" id="{085F75C1-74A1-46E5-B63A-1EA21987491A}"/>
              </a:ext>
            </a:extLst>
          </p:cNvPr>
          <p:cNvPicPr>
            <a:picLocks noChangeAspect="1" noChangeArrowheads="1"/>
          </p:cNvPicPr>
          <p:nvPr/>
        </p:nvPicPr>
        <p:blipFill>
          <a:blip r:embed="rId2"/>
          <a:srcRect/>
          <a:stretch/>
        </p:blipFill>
        <p:spPr bwMode="auto">
          <a:xfrm>
            <a:off x="761152" y="1017725"/>
            <a:ext cx="5648194" cy="36939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DF5B859-447B-4DF3-96F5-A9794BB7BC48}"/>
              </a:ext>
            </a:extLst>
          </p:cNvPr>
          <p:cNvSpPr/>
          <p:nvPr/>
        </p:nvSpPr>
        <p:spPr>
          <a:xfrm>
            <a:off x="6409346" y="1125909"/>
            <a:ext cx="2563738" cy="2769989"/>
          </a:xfrm>
          <a:prstGeom prst="rect">
            <a:avLst/>
          </a:prstGeom>
        </p:spPr>
        <p:txBody>
          <a:bodyPr wrap="square">
            <a:spAutoFit/>
          </a:bodyPr>
          <a:lstStyle/>
          <a:p>
            <a:pPr algn="ctr" eaLnBrk="1" hangingPunct="1">
              <a:buFontTx/>
              <a:buNone/>
            </a:pPr>
            <a:r>
              <a:rPr lang="en-US" altLang="en-US" sz="1600" b="1" dirty="0">
                <a:solidFill>
                  <a:schemeClr val="accent2">
                    <a:lumMod val="75000"/>
                  </a:schemeClr>
                </a:solidFill>
                <a:latin typeface="Poppins" panose="00000500000000000000" pitchFamily="2" charset="0"/>
                <a:cs typeface="Poppins" panose="00000500000000000000" pitchFamily="2" charset="0"/>
              </a:rPr>
              <a:t>HOW CAN WE BREAK THE CHAIN?</a:t>
            </a:r>
          </a:p>
          <a:p>
            <a:pPr algn="ctr" eaLnBrk="1" hangingPunct="1">
              <a:buFontTx/>
              <a:buNone/>
            </a:pPr>
            <a:endParaRPr lang="en-US" altLang="en-US" sz="1600" dirty="0">
              <a:solidFill>
                <a:schemeClr val="accent2">
                  <a:lumMod val="75000"/>
                </a:schemeClr>
              </a:solidFill>
              <a:latin typeface="Poppins" panose="00000500000000000000" pitchFamily="2" charset="0"/>
              <a:cs typeface="Poppins" panose="00000500000000000000" pitchFamily="2" charset="0"/>
            </a:endParaRPr>
          </a:p>
          <a:p>
            <a:pPr eaLnBrk="1" hangingPunct="1"/>
            <a:r>
              <a:rPr lang="en-US" altLang="en-US" sz="1400" dirty="0">
                <a:solidFill>
                  <a:schemeClr val="tx2">
                    <a:lumMod val="75000"/>
                  </a:schemeClr>
                </a:solidFill>
                <a:latin typeface="Poppins" panose="00000500000000000000" pitchFamily="2" charset="0"/>
                <a:cs typeface="Poppins" panose="00000500000000000000" pitchFamily="2" charset="0"/>
              </a:rPr>
              <a:t>Look at your habits, lifestyles and surroundings for things that may promote infection</a:t>
            </a:r>
          </a:p>
          <a:p>
            <a:pPr eaLnBrk="1" hangingPunct="1"/>
            <a:endParaRPr lang="en-US" altLang="en-US" sz="1400" dirty="0">
              <a:latin typeface="Poppins" panose="00000500000000000000" pitchFamily="2" charset="0"/>
              <a:cs typeface="Poppins" panose="00000500000000000000" pitchFamily="2" charset="0"/>
            </a:endParaRPr>
          </a:p>
          <a:p>
            <a:pPr eaLnBrk="1" hangingPunct="1"/>
            <a:r>
              <a:rPr lang="en-US" altLang="en-US" sz="1400" dirty="0">
                <a:solidFill>
                  <a:schemeClr val="accent1">
                    <a:lumMod val="50000"/>
                  </a:schemeClr>
                </a:solidFill>
                <a:latin typeface="Poppins" panose="00000500000000000000" pitchFamily="2" charset="0"/>
                <a:cs typeface="Poppins" panose="00000500000000000000" pitchFamily="2" charset="0"/>
              </a:rPr>
              <a:t>Identify things in the infection chain that can be eliminated </a:t>
            </a:r>
          </a:p>
        </p:txBody>
      </p:sp>
    </p:spTree>
    <p:extLst>
      <p:ext uri="{BB962C8B-B14F-4D97-AF65-F5344CB8AC3E}">
        <p14:creationId xmlns:p14="http://schemas.microsoft.com/office/powerpoint/2010/main" val="21640530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2460B-9047-4318-98FE-D971BCCD953C}"/>
              </a:ext>
            </a:extLst>
          </p:cNvPr>
          <p:cNvSpPr>
            <a:spLocks noGrp="1"/>
          </p:cNvSpPr>
          <p:nvPr>
            <p:ph type="title"/>
          </p:nvPr>
        </p:nvSpPr>
        <p:spPr>
          <a:xfrm>
            <a:off x="1117600" y="445025"/>
            <a:ext cx="6876473" cy="572700"/>
          </a:xfrm>
          <a:ln>
            <a:solidFill>
              <a:schemeClr val="accent1">
                <a:lumMod val="50000"/>
              </a:schemeClr>
            </a:solidFill>
          </a:ln>
        </p:spPr>
        <p:txBody>
          <a:bodyPr/>
          <a:lstStyle/>
          <a:p>
            <a:r>
              <a:rPr lang="en-US" altLang="en-US" sz="3600" dirty="0">
                <a:solidFill>
                  <a:schemeClr val="accent1">
                    <a:lumMod val="75000"/>
                  </a:schemeClr>
                </a:solidFill>
                <a:latin typeface="Poppins" panose="00000500000000000000" pitchFamily="2" charset="0"/>
                <a:cs typeface="Poppins" panose="00000500000000000000" pitchFamily="2" charset="0"/>
              </a:rPr>
              <a:t>Principles of Infection Control</a:t>
            </a:r>
            <a:endParaRPr lang="en-US" sz="3600" dirty="0">
              <a:solidFill>
                <a:schemeClr val="accent1">
                  <a:lumMod val="75000"/>
                </a:schemeClr>
              </a:solidFill>
              <a:latin typeface="Poppins" panose="00000500000000000000" pitchFamily="2" charset="0"/>
              <a:cs typeface="Poppins" panose="00000500000000000000" pitchFamily="2" charset="0"/>
            </a:endParaRPr>
          </a:p>
        </p:txBody>
      </p:sp>
      <p:pic>
        <p:nvPicPr>
          <p:cNvPr id="21508" name="Picture 4">
            <a:extLst>
              <a:ext uri="{FF2B5EF4-FFF2-40B4-BE49-F238E27FC236}">
                <a16:creationId xmlns:a16="http://schemas.microsoft.com/office/drawing/2014/main" id="{5198CAD6-C6AA-42A6-9596-D1A264337D2F}"/>
              </a:ext>
            </a:extLst>
          </p:cNvPr>
          <p:cNvPicPr>
            <a:picLocks noChangeAspect="1" noChangeArrowheads="1"/>
          </p:cNvPicPr>
          <p:nvPr/>
        </p:nvPicPr>
        <p:blipFill>
          <a:blip r:embed="rId3">
            <a:alphaModFix amt="35000"/>
          </a:blip>
          <a:srcRect/>
          <a:stretch/>
        </p:blipFill>
        <p:spPr bwMode="auto">
          <a:xfrm>
            <a:off x="6323754" y="1007697"/>
            <a:ext cx="950775" cy="9507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F984FB5-2D31-4D58-9C91-492FFDBE99C4}"/>
              </a:ext>
            </a:extLst>
          </p:cNvPr>
          <p:cNvSpPr/>
          <p:nvPr/>
        </p:nvSpPr>
        <p:spPr>
          <a:xfrm>
            <a:off x="1117600" y="1749987"/>
            <a:ext cx="5740400" cy="3055195"/>
          </a:xfrm>
          <a:prstGeom prst="rect">
            <a:avLst/>
          </a:prstGeom>
        </p:spPr>
        <p:txBody>
          <a:bodyPr wrap="square">
            <a:spAutoFit/>
          </a:bodyPr>
          <a:lstStyle/>
          <a:p>
            <a:pPr algn="ctr" eaLnBrk="1" hangingPunct="1">
              <a:lnSpc>
                <a:spcPct val="80000"/>
              </a:lnSpc>
            </a:pPr>
            <a:r>
              <a:rPr lang="en-US" altLang="en-US" sz="1600" dirty="0">
                <a:solidFill>
                  <a:schemeClr val="accent1">
                    <a:lumMod val="50000"/>
                  </a:schemeClr>
                </a:solidFill>
                <a:latin typeface="Poppins" panose="00000500000000000000" pitchFamily="2" charset="0"/>
                <a:cs typeface="Poppins" panose="00000500000000000000" pitchFamily="2" charset="0"/>
              </a:rPr>
              <a:t>Practice good hand washing and personal hygiene</a:t>
            </a:r>
          </a:p>
          <a:p>
            <a:pPr algn="ctr" eaLnBrk="1" hangingPunct="1">
              <a:lnSpc>
                <a:spcPct val="80000"/>
              </a:lnSpc>
            </a:pPr>
            <a:endParaRPr lang="en-US" altLang="en-US" sz="1600" dirty="0">
              <a:latin typeface="Poppins" panose="00000500000000000000" pitchFamily="2" charset="0"/>
              <a:cs typeface="Poppins" panose="00000500000000000000" pitchFamily="2" charset="0"/>
            </a:endParaRPr>
          </a:p>
          <a:p>
            <a:pPr algn="ctr" eaLnBrk="1" hangingPunct="1">
              <a:lnSpc>
                <a:spcPct val="80000"/>
              </a:lnSpc>
            </a:pPr>
            <a:r>
              <a:rPr lang="en-US" altLang="en-US" sz="1600" dirty="0">
                <a:solidFill>
                  <a:schemeClr val="accent2">
                    <a:lumMod val="75000"/>
                  </a:schemeClr>
                </a:solidFill>
                <a:latin typeface="Poppins" panose="00000500000000000000" pitchFamily="2" charset="0"/>
                <a:cs typeface="Poppins" panose="00000500000000000000" pitchFamily="2" charset="0"/>
              </a:rPr>
              <a:t>Treat all body fluids as potentially infectious</a:t>
            </a:r>
          </a:p>
          <a:p>
            <a:pPr algn="ctr" eaLnBrk="1" hangingPunct="1">
              <a:lnSpc>
                <a:spcPct val="80000"/>
              </a:lnSpc>
            </a:pPr>
            <a:endParaRPr lang="en-US" altLang="en-US" sz="1600" dirty="0">
              <a:solidFill>
                <a:schemeClr val="accent2">
                  <a:lumMod val="75000"/>
                </a:schemeClr>
              </a:solidFill>
              <a:latin typeface="Poppins" panose="00000500000000000000" pitchFamily="2" charset="0"/>
              <a:cs typeface="Poppins" panose="00000500000000000000" pitchFamily="2" charset="0"/>
            </a:endParaRPr>
          </a:p>
          <a:p>
            <a:pPr algn="ctr" eaLnBrk="1" hangingPunct="1">
              <a:lnSpc>
                <a:spcPct val="80000"/>
              </a:lnSpc>
            </a:pPr>
            <a:r>
              <a:rPr lang="en-US" altLang="en-US" sz="1600" dirty="0">
                <a:solidFill>
                  <a:schemeClr val="tx2">
                    <a:lumMod val="75000"/>
                  </a:schemeClr>
                </a:solidFill>
                <a:latin typeface="Poppins" panose="00000500000000000000" pitchFamily="2" charset="0"/>
                <a:cs typeface="Poppins" panose="00000500000000000000" pitchFamily="2" charset="0"/>
              </a:rPr>
              <a:t>Use protective barriers such as gloves, mask and gowns when exposure to infectious agents is possible</a:t>
            </a:r>
          </a:p>
          <a:p>
            <a:pPr algn="ctr" eaLnBrk="1" hangingPunct="1">
              <a:lnSpc>
                <a:spcPct val="80000"/>
              </a:lnSpc>
            </a:pPr>
            <a:endParaRPr lang="en-US" altLang="en-US" sz="1600" dirty="0">
              <a:latin typeface="Poppins" panose="00000500000000000000" pitchFamily="2" charset="0"/>
              <a:cs typeface="Poppins" panose="00000500000000000000" pitchFamily="2" charset="0"/>
            </a:endParaRPr>
          </a:p>
          <a:p>
            <a:pPr algn="ctr" eaLnBrk="1" hangingPunct="1">
              <a:lnSpc>
                <a:spcPct val="80000"/>
              </a:lnSpc>
            </a:pPr>
            <a:r>
              <a:rPr lang="en-US" altLang="en-US" sz="1600" dirty="0">
                <a:solidFill>
                  <a:schemeClr val="tx1">
                    <a:lumMod val="75000"/>
                  </a:schemeClr>
                </a:solidFill>
                <a:latin typeface="Poppins" panose="00000500000000000000" pitchFamily="2" charset="0"/>
                <a:cs typeface="Poppins" panose="00000500000000000000" pitchFamily="2" charset="0"/>
              </a:rPr>
              <a:t>Maintain a clean environment</a:t>
            </a:r>
          </a:p>
          <a:p>
            <a:pPr algn="ctr" eaLnBrk="1" hangingPunct="1">
              <a:lnSpc>
                <a:spcPct val="80000"/>
              </a:lnSpc>
            </a:pPr>
            <a:endParaRPr lang="en-US" altLang="en-US" sz="1600" dirty="0">
              <a:latin typeface="Poppins" panose="00000500000000000000" pitchFamily="2" charset="0"/>
              <a:cs typeface="Poppins" panose="00000500000000000000" pitchFamily="2" charset="0"/>
            </a:endParaRPr>
          </a:p>
          <a:p>
            <a:pPr algn="ctr" eaLnBrk="1" hangingPunct="1">
              <a:lnSpc>
                <a:spcPct val="80000"/>
              </a:lnSpc>
            </a:pPr>
            <a:r>
              <a:rPr lang="en-US" altLang="en-US" sz="1600" dirty="0">
                <a:solidFill>
                  <a:schemeClr val="accent1">
                    <a:lumMod val="50000"/>
                  </a:schemeClr>
                </a:solidFill>
                <a:latin typeface="Poppins" panose="00000500000000000000" pitchFamily="2" charset="0"/>
                <a:cs typeface="Poppins" panose="00000500000000000000" pitchFamily="2" charset="0"/>
              </a:rPr>
              <a:t>Store and cook foods at the proper temperature</a:t>
            </a:r>
          </a:p>
          <a:p>
            <a:pPr algn="ctr" eaLnBrk="1" hangingPunct="1">
              <a:lnSpc>
                <a:spcPct val="80000"/>
              </a:lnSpc>
            </a:pPr>
            <a:endParaRPr lang="en-US" altLang="en-US" sz="1600" dirty="0">
              <a:latin typeface="Poppins" panose="00000500000000000000" pitchFamily="2" charset="0"/>
              <a:cs typeface="Poppins" panose="00000500000000000000" pitchFamily="2" charset="0"/>
            </a:endParaRPr>
          </a:p>
          <a:p>
            <a:pPr algn="ctr" eaLnBrk="1" hangingPunct="1">
              <a:lnSpc>
                <a:spcPct val="80000"/>
              </a:lnSpc>
            </a:pPr>
            <a:r>
              <a:rPr lang="en-US" altLang="en-US" sz="1600" dirty="0">
                <a:solidFill>
                  <a:schemeClr val="accent2">
                    <a:lumMod val="75000"/>
                  </a:schemeClr>
                </a:solidFill>
                <a:latin typeface="Poppins" panose="00000500000000000000" pitchFamily="2" charset="0"/>
                <a:cs typeface="Poppins" panose="00000500000000000000" pitchFamily="2" charset="0"/>
              </a:rPr>
              <a:t>Properly dispose of wastes, garbage and used medical supplies</a:t>
            </a:r>
          </a:p>
          <a:p>
            <a:pPr algn="ctr" eaLnBrk="1" hangingPunct="1">
              <a:lnSpc>
                <a:spcPct val="80000"/>
              </a:lnSpc>
            </a:pPr>
            <a:endParaRPr lang="en-US" altLang="en-US" sz="1600" dirty="0">
              <a:latin typeface="Poppins" panose="00000500000000000000" pitchFamily="2" charset="0"/>
              <a:cs typeface="Poppins" panose="00000500000000000000" pitchFamily="2" charset="0"/>
            </a:endParaRPr>
          </a:p>
          <a:p>
            <a:pPr algn="ctr" eaLnBrk="1" hangingPunct="1">
              <a:lnSpc>
                <a:spcPct val="80000"/>
              </a:lnSpc>
            </a:pPr>
            <a:r>
              <a:rPr lang="en-US" altLang="en-US" sz="1600" dirty="0">
                <a:solidFill>
                  <a:schemeClr val="tx2">
                    <a:lumMod val="75000"/>
                  </a:schemeClr>
                </a:solidFill>
                <a:latin typeface="Poppins" panose="00000500000000000000" pitchFamily="2" charset="0"/>
                <a:cs typeface="Poppins" panose="00000500000000000000" pitchFamily="2" charset="0"/>
              </a:rPr>
              <a:t>Get protective vaccines and immunizations</a:t>
            </a:r>
          </a:p>
        </p:txBody>
      </p:sp>
      <p:pic>
        <p:nvPicPr>
          <p:cNvPr id="21510" name="Picture 6">
            <a:extLst>
              <a:ext uri="{FF2B5EF4-FFF2-40B4-BE49-F238E27FC236}">
                <a16:creationId xmlns:a16="http://schemas.microsoft.com/office/drawing/2014/main" id="{CF5F67EB-D764-4C84-8952-B3242790D7CA}"/>
              </a:ext>
            </a:extLst>
          </p:cNvPr>
          <p:cNvPicPr>
            <a:picLocks noChangeAspect="1" noChangeArrowheads="1"/>
          </p:cNvPicPr>
          <p:nvPr/>
        </p:nvPicPr>
        <p:blipFill>
          <a:blip r:embed="rId4"/>
          <a:srcRect/>
          <a:stretch/>
        </p:blipFill>
        <p:spPr bwMode="auto">
          <a:xfrm rot="20942484">
            <a:off x="96867" y="2132901"/>
            <a:ext cx="1035190" cy="704081"/>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Drawing - A woman cleaning a door knob with bleach disinfectant spray.  Clipart Drawing gg62247691 - GoGraph">
            <a:extLst>
              <a:ext uri="{FF2B5EF4-FFF2-40B4-BE49-F238E27FC236}">
                <a16:creationId xmlns:a16="http://schemas.microsoft.com/office/drawing/2014/main" id="{A81132E9-922D-40C1-A764-05E7BB2B4A72}"/>
              </a:ext>
            </a:extLst>
          </p:cNvPr>
          <p:cNvPicPr>
            <a:picLocks noChangeAspect="1" noChangeArrowheads="1"/>
          </p:cNvPicPr>
          <p:nvPr/>
        </p:nvPicPr>
        <p:blipFill>
          <a:blip r:embed="rId5">
            <a:alphaModFix amt="35000"/>
            <a:extLst>
              <a:ext uri="{28A0092B-C50C-407E-A947-70E740481C1C}">
                <a14:useLocalDpi xmlns:a14="http://schemas.microsoft.com/office/drawing/2010/main" val="0"/>
              </a:ext>
            </a:extLst>
          </a:blip>
          <a:srcRect/>
          <a:stretch>
            <a:fillRect/>
          </a:stretch>
        </p:blipFill>
        <p:spPr bwMode="auto">
          <a:xfrm>
            <a:off x="6043820" y="2544437"/>
            <a:ext cx="1108843" cy="995494"/>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5163A786-5A1F-4B27-9247-9B2CC16ECBA5}"/>
              </a:ext>
            </a:extLst>
          </p:cNvPr>
          <p:cNvPicPr>
            <a:picLocks noChangeAspect="1" noChangeArrowheads="1"/>
          </p:cNvPicPr>
          <p:nvPr/>
        </p:nvPicPr>
        <p:blipFill>
          <a:blip r:embed="rId6"/>
          <a:srcRect/>
          <a:stretch/>
        </p:blipFill>
        <p:spPr bwMode="auto">
          <a:xfrm>
            <a:off x="7538636" y="1293425"/>
            <a:ext cx="1231900" cy="1231900"/>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3,576 Sweeping Floor Illustrations &amp;amp; Clip Art - iStock">
            <a:extLst>
              <a:ext uri="{FF2B5EF4-FFF2-40B4-BE49-F238E27FC236}">
                <a16:creationId xmlns:a16="http://schemas.microsoft.com/office/drawing/2014/main" id="{B9A63AA2-5FA9-480A-B15D-CE56FD378812}"/>
              </a:ext>
            </a:extLst>
          </p:cNvPr>
          <p:cNvPicPr>
            <a:picLocks noChangeAspect="1" noChangeArrowheads="1"/>
          </p:cNvPicPr>
          <p:nvPr/>
        </p:nvPicPr>
        <p:blipFill>
          <a:blip r:embed="rId7">
            <a:alphaModFix amt="50000"/>
            <a:extLst>
              <a:ext uri="{28A0092B-C50C-407E-A947-70E740481C1C}">
                <a14:useLocalDpi xmlns:a14="http://schemas.microsoft.com/office/drawing/2010/main" val="0"/>
              </a:ext>
            </a:extLst>
          </a:blip>
          <a:srcRect/>
          <a:stretch>
            <a:fillRect/>
          </a:stretch>
        </p:blipFill>
        <p:spPr bwMode="auto">
          <a:xfrm rot="1233929">
            <a:off x="242336" y="3521551"/>
            <a:ext cx="881778" cy="1004917"/>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BeaufortPediatrics.com - Immunizations">
            <a:extLst>
              <a:ext uri="{FF2B5EF4-FFF2-40B4-BE49-F238E27FC236}">
                <a16:creationId xmlns:a16="http://schemas.microsoft.com/office/drawing/2014/main" id="{03839598-BB3D-4D13-9DEC-DA66D12930B3}"/>
              </a:ext>
            </a:extLst>
          </p:cNvPr>
          <p:cNvPicPr>
            <a:picLocks noChangeAspect="1" noChangeArrowheads="1"/>
          </p:cNvPicPr>
          <p:nvPr/>
        </p:nvPicPr>
        <p:blipFill>
          <a:blip r:embed="rId8">
            <a:alphaModFix amt="35000"/>
            <a:extLst>
              <a:ext uri="{28A0092B-C50C-407E-A947-70E740481C1C}">
                <a14:useLocalDpi xmlns:a14="http://schemas.microsoft.com/office/drawing/2010/main" val="0"/>
              </a:ext>
            </a:extLst>
          </a:blip>
          <a:srcRect/>
          <a:stretch>
            <a:fillRect/>
          </a:stretch>
        </p:blipFill>
        <p:spPr bwMode="auto">
          <a:xfrm>
            <a:off x="6478251" y="3761087"/>
            <a:ext cx="1406525" cy="13824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D9AD59A-1A3E-F707-4366-A294436A6033}"/>
              </a:ext>
            </a:extLst>
          </p:cNvPr>
          <p:cNvPicPr>
            <a:picLocks noChangeAspect="1"/>
          </p:cNvPicPr>
          <p:nvPr/>
        </p:nvPicPr>
        <p:blipFill>
          <a:blip r:embed="rId9">
            <a:alphaModFix amt="50000"/>
          </a:blip>
          <a:stretch>
            <a:fillRect/>
          </a:stretch>
        </p:blipFill>
        <p:spPr>
          <a:xfrm>
            <a:off x="7691059" y="2635903"/>
            <a:ext cx="1245953" cy="1542990"/>
          </a:xfrm>
          <a:prstGeom prst="rect">
            <a:avLst/>
          </a:prstGeom>
        </p:spPr>
      </p:pic>
    </p:spTree>
    <p:extLst>
      <p:ext uri="{BB962C8B-B14F-4D97-AF65-F5344CB8AC3E}">
        <p14:creationId xmlns:p14="http://schemas.microsoft.com/office/powerpoint/2010/main" val="2579204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5C56B-D6B9-465D-9203-18BCA55A87D6}"/>
              </a:ext>
            </a:extLst>
          </p:cNvPr>
          <p:cNvSpPr>
            <a:spLocks noGrp="1"/>
          </p:cNvSpPr>
          <p:nvPr>
            <p:ph type="title"/>
          </p:nvPr>
        </p:nvSpPr>
        <p:spPr>
          <a:xfrm>
            <a:off x="1184564" y="445025"/>
            <a:ext cx="6525491" cy="572700"/>
          </a:xfrm>
          <a:ln>
            <a:solidFill>
              <a:schemeClr val="accent1">
                <a:lumMod val="50000"/>
              </a:schemeClr>
            </a:solidFill>
          </a:ln>
        </p:spPr>
        <p:txBody>
          <a:bodyPr/>
          <a:lstStyle/>
          <a:p>
            <a:r>
              <a:rPr lang="en-US" altLang="en-US" dirty="0">
                <a:solidFill>
                  <a:schemeClr val="accent1">
                    <a:lumMod val="75000"/>
                  </a:schemeClr>
                </a:solidFill>
                <a:latin typeface="Poppins" panose="00000500000000000000" pitchFamily="2" charset="0"/>
                <a:cs typeface="Poppins" panose="00000500000000000000" pitchFamily="2" charset="0"/>
              </a:rPr>
              <a:t>Principles of Infection Control</a:t>
            </a:r>
            <a:endParaRPr lang="en-US" dirty="0">
              <a:solidFill>
                <a:schemeClr val="accent1">
                  <a:lumMod val="75000"/>
                </a:schemeClr>
              </a:solidFill>
              <a:latin typeface="Poppins" panose="00000500000000000000" pitchFamily="2" charset="0"/>
              <a:cs typeface="Poppins" panose="00000500000000000000" pitchFamily="2" charset="0"/>
            </a:endParaRPr>
          </a:p>
        </p:txBody>
      </p:sp>
      <p:pic>
        <p:nvPicPr>
          <p:cNvPr id="22530" name="Picture 2" descr="Personal hygiene clipart 2 » Clipart Station">
            <a:extLst>
              <a:ext uri="{FF2B5EF4-FFF2-40B4-BE49-F238E27FC236}">
                <a16:creationId xmlns:a16="http://schemas.microsoft.com/office/drawing/2014/main" id="{C229A685-25C5-45D8-BA09-3505B3F5F3B7}"/>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b="4629"/>
          <a:stretch/>
        </p:blipFill>
        <p:spPr bwMode="auto">
          <a:xfrm rot="1193141">
            <a:off x="5205566" y="1417857"/>
            <a:ext cx="3444294" cy="30892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FF73AA6-BD20-41D9-BF93-744A18D66E7E}"/>
              </a:ext>
            </a:extLst>
          </p:cNvPr>
          <p:cNvSpPr/>
          <p:nvPr/>
        </p:nvSpPr>
        <p:spPr>
          <a:xfrm>
            <a:off x="1854438" y="1760434"/>
            <a:ext cx="4572000" cy="1938992"/>
          </a:xfrm>
          <a:prstGeom prst="rect">
            <a:avLst/>
          </a:prstGeom>
        </p:spPr>
        <p:txBody>
          <a:bodyPr wrap="square">
            <a:spAutoFit/>
          </a:bodyPr>
          <a:lstStyle/>
          <a:p>
            <a:pPr eaLnBrk="1" hangingPunct="1"/>
            <a:r>
              <a:rPr lang="en-US" altLang="en-US" sz="2000" dirty="0">
                <a:solidFill>
                  <a:schemeClr val="tx2">
                    <a:lumMod val="75000"/>
                  </a:schemeClr>
                </a:solidFill>
                <a:latin typeface="Poppins" panose="00000500000000000000" pitchFamily="2" charset="0"/>
                <a:cs typeface="Poppins" panose="00000500000000000000" pitchFamily="2" charset="0"/>
              </a:rPr>
              <a:t>Personal items should not be shared</a:t>
            </a:r>
          </a:p>
          <a:p>
            <a:pPr eaLnBrk="1" hangingPunct="1"/>
            <a:endParaRPr lang="en-US" altLang="en-US" sz="2000" dirty="0">
              <a:solidFill>
                <a:schemeClr val="tx2">
                  <a:lumMod val="75000"/>
                </a:schemeClr>
              </a:solidFill>
              <a:latin typeface="Poppins" panose="00000500000000000000" pitchFamily="2" charset="0"/>
              <a:cs typeface="Poppins" panose="00000500000000000000" pitchFamily="2" charset="0"/>
            </a:endParaRPr>
          </a:p>
          <a:p>
            <a:pPr eaLnBrk="1" hangingPunct="1"/>
            <a:r>
              <a:rPr lang="en-US" altLang="en-US" sz="2000" dirty="0">
                <a:solidFill>
                  <a:schemeClr val="accent2">
                    <a:lumMod val="75000"/>
                  </a:schemeClr>
                </a:solidFill>
                <a:latin typeface="Poppins" panose="00000500000000000000" pitchFamily="2" charset="0"/>
                <a:cs typeface="Poppins" panose="00000500000000000000" pitchFamily="2" charset="0"/>
              </a:rPr>
              <a:t>EVERYONE should be encouraged to wash hand after using the bathroom and before eating</a:t>
            </a:r>
          </a:p>
        </p:txBody>
      </p:sp>
      <p:pic>
        <p:nvPicPr>
          <p:cNvPr id="22532" name="Picture 4" descr="Washing hands | Free SVG">
            <a:extLst>
              <a:ext uri="{FF2B5EF4-FFF2-40B4-BE49-F238E27FC236}">
                <a16:creationId xmlns:a16="http://schemas.microsoft.com/office/drawing/2014/main" id="{1353F46A-1236-471A-AF69-6E458B497FDA}"/>
              </a:ext>
            </a:extLst>
          </p:cNvPr>
          <p:cNvPicPr>
            <a:picLocks noChangeAspect="1" noChangeArrowheads="1"/>
          </p:cNvPicPr>
          <p:nvPr/>
        </p:nvPicPr>
        <p:blipFill>
          <a:blip r:embed="rId4">
            <a:alphaModFix amt="35000"/>
            <a:extLst>
              <a:ext uri="{28A0092B-C50C-407E-A947-70E740481C1C}">
                <a14:useLocalDpi xmlns:a14="http://schemas.microsoft.com/office/drawing/2010/main" val="0"/>
              </a:ext>
            </a:extLst>
          </a:blip>
          <a:srcRect/>
          <a:stretch>
            <a:fillRect/>
          </a:stretch>
        </p:blipFill>
        <p:spPr bwMode="auto">
          <a:xfrm rot="20736038">
            <a:off x="472121" y="2211588"/>
            <a:ext cx="1590059" cy="2150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0513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0449ED-BAD5-4B82-9215-ED6DF0C92B3D}"/>
              </a:ext>
            </a:extLst>
          </p:cNvPr>
          <p:cNvSpPr>
            <a:spLocks noGrp="1"/>
          </p:cNvSpPr>
          <p:nvPr>
            <p:ph type="title"/>
          </p:nvPr>
        </p:nvSpPr>
        <p:spPr>
          <a:ln>
            <a:solidFill>
              <a:schemeClr val="accent1">
                <a:lumMod val="50000"/>
              </a:schemeClr>
            </a:solidFill>
          </a:ln>
          <a:effectLst>
            <a:glow rad="101600">
              <a:schemeClr val="accent1">
                <a:lumMod val="75000"/>
                <a:alpha val="60000"/>
              </a:schemeClr>
            </a:glow>
          </a:effectLst>
        </p:spPr>
        <p:txBody>
          <a:bodyPr/>
          <a:lstStyle/>
          <a:p>
            <a:r>
              <a:rPr lang="en-US" altLang="en-US" sz="4400" dirty="0">
                <a:solidFill>
                  <a:schemeClr val="accent1">
                    <a:lumMod val="50000"/>
                  </a:schemeClr>
                </a:solidFill>
                <a:latin typeface="Poppins" panose="00000500000000000000" pitchFamily="2" charset="0"/>
                <a:cs typeface="Poppins" panose="00000500000000000000" pitchFamily="2" charset="0"/>
              </a:rPr>
              <a:t>Medical/Nursing Equipment</a:t>
            </a:r>
            <a:endParaRPr lang="en-US" sz="4400" dirty="0">
              <a:solidFill>
                <a:schemeClr val="accent1">
                  <a:lumMod val="50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164741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4" y="635700"/>
            <a:ext cx="3464954" cy="34649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1BFB69-CBF3-443B-9598-510290970745}"/>
              </a:ext>
            </a:extLst>
          </p:cNvPr>
          <p:cNvSpPr>
            <a:spLocks noGrp="1"/>
          </p:cNvSpPr>
          <p:nvPr>
            <p:ph type="title"/>
          </p:nvPr>
        </p:nvSpPr>
        <p:spPr>
          <a:xfrm>
            <a:off x="1041958" y="924930"/>
            <a:ext cx="2430380" cy="3048471"/>
          </a:xfrm>
        </p:spPr>
        <p:txBody>
          <a:bodyPr vert="horz" lIns="91440" tIns="45720" rIns="91440" bIns="45720" rtlCol="0" anchor="ctr">
            <a:normAutofit/>
          </a:bodyPr>
          <a:lstStyle/>
          <a:p>
            <a:pPr algn="ctr" defTabSz="914400">
              <a:spcBef>
                <a:spcPct val="0"/>
              </a:spcBef>
            </a:pPr>
            <a:br>
              <a:rPr lang="en-US" altLang="en-US" sz="4400" kern="1200" dirty="0">
                <a:solidFill>
                  <a:srgbClr val="FFFFFF"/>
                </a:solidFill>
                <a:latin typeface="+mj-lt"/>
                <a:ea typeface="+mj-ea"/>
                <a:cs typeface="+mj-cs"/>
              </a:rPr>
            </a:br>
            <a:r>
              <a:rPr lang="en-US" altLang="en-US" sz="4400" kern="1200" dirty="0">
                <a:solidFill>
                  <a:srgbClr val="FFFFFF"/>
                </a:solidFill>
                <a:latin typeface="Poppins" panose="00000500000000000000" pitchFamily="2" charset="0"/>
                <a:cs typeface="Poppins" panose="00000500000000000000" pitchFamily="2" charset="0"/>
              </a:rPr>
              <a:t>MAC I </a:t>
            </a:r>
            <a:br>
              <a:rPr lang="en-US" altLang="en-US" sz="4400" kern="1200" dirty="0">
                <a:solidFill>
                  <a:srgbClr val="FFFFFF"/>
                </a:solidFill>
                <a:latin typeface="Poppins" panose="00000500000000000000" pitchFamily="2" charset="0"/>
                <a:cs typeface="Poppins" panose="00000500000000000000" pitchFamily="2" charset="0"/>
              </a:rPr>
            </a:br>
            <a:endParaRPr lang="en-US" sz="4400" kern="1200" dirty="0">
              <a:solidFill>
                <a:srgbClr val="FFFFFF"/>
              </a:solidFill>
              <a:latin typeface="Poppins" panose="00000500000000000000" pitchFamily="2" charset="0"/>
              <a:cs typeface="Poppins" panose="00000500000000000000" pitchFamily="2" charset="0"/>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443256"/>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0"/>
            <a:ext cx="1303051" cy="719651"/>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202623"/>
            <a:ext cx="119805" cy="414747"/>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
            <a:extLst>
              <a:ext uri="{FF2B5EF4-FFF2-40B4-BE49-F238E27FC236}">
                <a16:creationId xmlns:a16="http://schemas.microsoft.com/office/drawing/2014/main" id="{F1AF6F2E-A3BF-4402-96F9-AB0FBDBFE7A1}"/>
              </a:ext>
            </a:extLst>
          </p:cNvPr>
          <p:cNvSpPr>
            <a:spLocks noGrp="1"/>
          </p:cNvSpPr>
          <p:nvPr>
            <p:ph type="body" idx="1"/>
          </p:nvPr>
        </p:nvSpPr>
        <p:spPr>
          <a:xfrm>
            <a:off x="4406238" y="615660"/>
            <a:ext cx="4109112" cy="3935400"/>
          </a:xfrm>
          <a:ln>
            <a:solidFill>
              <a:schemeClr val="accent1">
                <a:lumMod val="50000"/>
              </a:schemeClr>
            </a:solidFill>
          </a:ln>
        </p:spPr>
        <p:txBody>
          <a:bodyPr vert="horz" lIns="91440" tIns="45720" rIns="91440" bIns="45720" rtlCol="0" anchor="t">
            <a:normAutofit fontScale="92500"/>
          </a:bodyPr>
          <a:lstStyle/>
          <a:p>
            <a:pPr marL="152400" indent="-228600" defTabSz="914400">
              <a:lnSpc>
                <a:spcPct val="90000"/>
              </a:lnSpc>
              <a:spcAft>
                <a:spcPts val="600"/>
              </a:spcAft>
              <a:buFont typeface="Arial" panose="020B0604020202020204" pitchFamily="34" charset="0"/>
              <a:buChar char="•"/>
            </a:pPr>
            <a:endParaRPr lang="en-US" altLang="en-US" sz="1100" dirty="0">
              <a:solidFill>
                <a:schemeClr val="tx1"/>
              </a:solidFill>
            </a:endParaRPr>
          </a:p>
          <a:p>
            <a:pPr marL="0" indent="0" algn="ctr" defTabSz="914400">
              <a:lnSpc>
                <a:spcPct val="90000"/>
              </a:lnSpc>
              <a:spcAft>
                <a:spcPts val="600"/>
              </a:spcAft>
              <a:buNone/>
            </a:pPr>
            <a:r>
              <a:rPr lang="en-US" altLang="en-US" sz="1500" dirty="0">
                <a:solidFill>
                  <a:schemeClr val="tx1"/>
                </a:solidFill>
                <a:latin typeface="Poppins" panose="00000500000000000000" pitchFamily="2" charset="0"/>
                <a:cs typeface="Poppins" panose="00000500000000000000" pitchFamily="2" charset="0"/>
              </a:rPr>
              <a:t>Review of Course I</a:t>
            </a:r>
            <a:br>
              <a:rPr lang="en-US" altLang="en-US" sz="1500" dirty="0">
                <a:solidFill>
                  <a:schemeClr val="tx1"/>
                </a:solidFill>
                <a:latin typeface="Poppins" panose="00000500000000000000" pitchFamily="2" charset="0"/>
                <a:cs typeface="Poppins" panose="00000500000000000000" pitchFamily="2" charset="0"/>
              </a:rPr>
            </a:br>
            <a:r>
              <a:rPr lang="en-US" altLang="en-US" sz="1500" dirty="0">
                <a:solidFill>
                  <a:schemeClr val="tx1"/>
                </a:solidFill>
                <a:latin typeface="Poppins" panose="00000500000000000000" pitchFamily="2" charset="0"/>
                <a:cs typeface="Poppins" panose="00000500000000000000" pitchFamily="2" charset="0"/>
              </a:rPr>
              <a:t>Introduction to the NDP</a:t>
            </a:r>
            <a:br>
              <a:rPr lang="en-US" altLang="en-US" sz="1400" dirty="0">
                <a:solidFill>
                  <a:schemeClr val="tx1"/>
                </a:solidFill>
                <a:latin typeface="Poppins" panose="00000500000000000000" pitchFamily="2" charset="0"/>
                <a:cs typeface="Poppins" panose="00000500000000000000" pitchFamily="2" charset="0"/>
              </a:rPr>
            </a:br>
            <a:endParaRPr lang="en-US" altLang="en-US" sz="1400" dirty="0">
              <a:solidFill>
                <a:schemeClr val="tx1"/>
              </a:solidFill>
              <a:latin typeface="Poppins" panose="00000500000000000000" pitchFamily="2" charset="0"/>
              <a:cs typeface="Poppins" panose="00000500000000000000" pitchFamily="2" charset="0"/>
            </a:endParaRPr>
          </a:p>
          <a:p>
            <a:pPr indent="-228600" defTabSz="914400">
              <a:lnSpc>
                <a:spcPct val="90000"/>
              </a:lnSpc>
              <a:spcAft>
                <a:spcPts val="600"/>
              </a:spcAft>
              <a:buFont typeface="Arial" panose="020B0604020202020204" pitchFamily="34" charset="0"/>
              <a:buChar char="•"/>
            </a:pPr>
            <a:r>
              <a:rPr lang="en-US" altLang="en-US" sz="1200" dirty="0">
                <a:solidFill>
                  <a:schemeClr val="tx1"/>
                </a:solidFill>
                <a:latin typeface="Poppins" panose="00000500000000000000" pitchFamily="2" charset="0"/>
                <a:cs typeface="Poppins" panose="00000500000000000000" pitchFamily="2" charset="0"/>
              </a:rPr>
              <a:t>Definitions/Abbreviations</a:t>
            </a:r>
          </a:p>
          <a:p>
            <a:pPr indent="-228600" defTabSz="914400">
              <a:lnSpc>
                <a:spcPct val="90000"/>
              </a:lnSpc>
              <a:spcAft>
                <a:spcPts val="600"/>
              </a:spcAft>
              <a:buFont typeface="Arial" panose="020B0604020202020204" pitchFamily="34" charset="0"/>
              <a:buChar char="•"/>
            </a:pPr>
            <a:r>
              <a:rPr lang="en-US" altLang="en-US" sz="1200" dirty="0">
                <a:solidFill>
                  <a:schemeClr val="tx1"/>
                </a:solidFill>
                <a:latin typeface="Poppins" panose="00000500000000000000" pitchFamily="2" charset="0"/>
                <a:cs typeface="Poppins" panose="00000500000000000000" pitchFamily="2" charset="0"/>
              </a:rPr>
              <a:t>ADMH – 2 Service Divisions (ID/DD &amp; MH/SU</a:t>
            </a:r>
          </a:p>
          <a:p>
            <a:pPr indent="-228600" defTabSz="914400">
              <a:lnSpc>
                <a:spcPct val="90000"/>
              </a:lnSpc>
              <a:spcAft>
                <a:spcPts val="600"/>
              </a:spcAft>
              <a:buFont typeface="Arial" panose="020B0604020202020204" pitchFamily="34" charset="0"/>
              <a:buChar char="•"/>
            </a:pPr>
            <a:r>
              <a:rPr lang="en-US" altLang="en-US" sz="1200" dirty="0">
                <a:solidFill>
                  <a:schemeClr val="tx1"/>
                </a:solidFill>
                <a:latin typeface="Poppins" panose="00000500000000000000" pitchFamily="2" charset="0"/>
                <a:cs typeface="Poppins" panose="00000500000000000000" pitchFamily="2" charset="0"/>
              </a:rPr>
              <a:t>Nursing Profession – RN/LPN</a:t>
            </a:r>
          </a:p>
          <a:p>
            <a:pPr indent="-228600" defTabSz="914400">
              <a:lnSpc>
                <a:spcPct val="90000"/>
              </a:lnSpc>
              <a:spcAft>
                <a:spcPts val="600"/>
              </a:spcAft>
              <a:buFont typeface="Arial" panose="020B0604020202020204" pitchFamily="34" charset="0"/>
              <a:buChar char="•"/>
            </a:pPr>
            <a:r>
              <a:rPr lang="en-US" altLang="en-US" sz="1200" dirty="0">
                <a:solidFill>
                  <a:schemeClr val="tx1"/>
                </a:solidFill>
                <a:latin typeface="Poppins" panose="00000500000000000000" pitchFamily="2" charset="0"/>
                <a:cs typeface="Poppins" panose="00000500000000000000" pitchFamily="2" charset="0"/>
              </a:rPr>
              <a:t>NDP – Allows unlicensed persons to assist with medications</a:t>
            </a:r>
          </a:p>
          <a:p>
            <a:pPr indent="-228600" defTabSz="914400">
              <a:lnSpc>
                <a:spcPct val="90000"/>
              </a:lnSpc>
              <a:spcAft>
                <a:spcPts val="600"/>
              </a:spcAft>
              <a:buFont typeface="Arial" panose="020B0604020202020204" pitchFamily="34" charset="0"/>
              <a:buChar char="•"/>
            </a:pPr>
            <a:r>
              <a:rPr lang="en-US" altLang="en-US" sz="1200" dirty="0">
                <a:solidFill>
                  <a:schemeClr val="tx1"/>
                </a:solidFill>
                <a:latin typeface="Poppins" panose="00000500000000000000" pitchFamily="2" charset="0"/>
                <a:cs typeface="Poppins" panose="00000500000000000000" pitchFamily="2" charset="0"/>
              </a:rPr>
              <a:t>MAS/MAC Connection – </a:t>
            </a:r>
            <a:r>
              <a:rPr lang="en-US" altLang="en-US" sz="1200" b="1" dirty="0">
                <a:solidFill>
                  <a:schemeClr val="tx1"/>
                </a:solidFill>
                <a:latin typeface="Poppins" panose="00000500000000000000" pitchFamily="2" charset="0"/>
                <a:cs typeface="Poppins" panose="00000500000000000000" pitchFamily="2" charset="0"/>
              </a:rPr>
              <a:t>STAY CONNECTED TO YOUR MAS NURSE</a:t>
            </a:r>
            <a:endParaRPr lang="en-US" altLang="en-US" sz="1200" dirty="0">
              <a:solidFill>
                <a:schemeClr val="tx1"/>
              </a:solidFill>
              <a:latin typeface="Poppins" panose="00000500000000000000" pitchFamily="2" charset="0"/>
              <a:cs typeface="Poppins" panose="00000500000000000000" pitchFamily="2" charset="0"/>
            </a:endParaRPr>
          </a:p>
          <a:p>
            <a:pPr indent="-228600" defTabSz="914400">
              <a:lnSpc>
                <a:spcPct val="90000"/>
              </a:lnSpc>
              <a:spcAft>
                <a:spcPts val="600"/>
              </a:spcAft>
              <a:buFont typeface="Arial" panose="020B0604020202020204" pitchFamily="34" charset="0"/>
              <a:buChar char="•"/>
            </a:pPr>
            <a:r>
              <a:rPr lang="en-US" altLang="en-US" sz="1200" dirty="0">
                <a:solidFill>
                  <a:schemeClr val="tx1"/>
                </a:solidFill>
                <a:latin typeface="Poppins" panose="00000500000000000000" pitchFamily="2" charset="0"/>
                <a:cs typeface="Poppins" panose="00000500000000000000" pitchFamily="2" charset="0"/>
              </a:rPr>
              <a:t>MAC Worker – Nurse extender, unlicensed worker; must have a MAS Nurse (RN/LPN) supervisor</a:t>
            </a:r>
          </a:p>
          <a:p>
            <a:pPr indent="-228600" defTabSz="914400">
              <a:lnSpc>
                <a:spcPct val="90000"/>
              </a:lnSpc>
              <a:spcAft>
                <a:spcPts val="600"/>
              </a:spcAft>
              <a:buFont typeface="Arial" panose="020B0604020202020204" pitchFamily="34" charset="0"/>
              <a:buChar char="•"/>
            </a:pPr>
            <a:r>
              <a:rPr lang="en-US" altLang="en-US" sz="1200" dirty="0">
                <a:solidFill>
                  <a:schemeClr val="tx1"/>
                </a:solidFill>
                <a:latin typeface="Poppins" panose="00000500000000000000" pitchFamily="2" charset="0"/>
                <a:cs typeface="Poppins" panose="00000500000000000000" pitchFamily="2" charset="0"/>
              </a:rPr>
              <a:t>MAS Nurse – Responsible for the nursing care; must be available to MAC Worker 24/7</a:t>
            </a:r>
          </a:p>
          <a:p>
            <a:pPr indent="-228600" defTabSz="914400">
              <a:lnSpc>
                <a:spcPct val="90000"/>
              </a:lnSpc>
              <a:spcAft>
                <a:spcPts val="600"/>
              </a:spcAft>
              <a:buFont typeface="Arial" panose="020B0604020202020204" pitchFamily="34" charset="0"/>
              <a:buChar char="•"/>
            </a:pPr>
            <a:r>
              <a:rPr lang="en-US" altLang="en-US" sz="1200" dirty="0">
                <a:solidFill>
                  <a:schemeClr val="tx1"/>
                </a:solidFill>
                <a:latin typeface="Poppins" panose="00000500000000000000" pitchFamily="2" charset="0"/>
                <a:cs typeface="Poppins" panose="00000500000000000000" pitchFamily="2" charset="0"/>
              </a:rPr>
              <a:t>Treatment Team Members (person served, QIDP, Provider, guardian, nurse, advocate, </a:t>
            </a:r>
            <a:r>
              <a:rPr lang="en-US" altLang="en-US" sz="1200" b="1" u="sng" dirty="0">
                <a:solidFill>
                  <a:schemeClr val="tx1"/>
                </a:solidFill>
                <a:latin typeface="Poppins" panose="00000500000000000000" pitchFamily="2" charset="0"/>
                <a:cs typeface="Poppins" panose="00000500000000000000" pitchFamily="2" charset="0"/>
              </a:rPr>
              <a:t>MAC worker</a:t>
            </a:r>
            <a:r>
              <a:rPr lang="en-US" altLang="en-US" sz="1200" dirty="0">
                <a:solidFill>
                  <a:schemeClr val="tx1"/>
                </a:solidFill>
                <a:latin typeface="Poppins" panose="00000500000000000000" pitchFamily="2" charset="0"/>
                <a:cs typeface="Poppins" panose="00000500000000000000" pitchFamily="2" charset="0"/>
              </a:rPr>
              <a:t>)</a:t>
            </a:r>
          </a:p>
          <a:p>
            <a:pPr indent="-228600" defTabSz="914400">
              <a:lnSpc>
                <a:spcPct val="90000"/>
              </a:lnSpc>
              <a:spcAft>
                <a:spcPts val="600"/>
              </a:spcAft>
              <a:buFont typeface="Arial" panose="020B0604020202020204" pitchFamily="34" charset="0"/>
              <a:buChar char="•"/>
            </a:pPr>
            <a:r>
              <a:rPr lang="en-US" altLang="en-US" sz="1200" dirty="0">
                <a:solidFill>
                  <a:schemeClr val="tx1"/>
                </a:solidFill>
                <a:latin typeface="Poppins" panose="00000500000000000000" pitchFamily="2" charset="0"/>
                <a:cs typeface="Poppins" panose="00000500000000000000" pitchFamily="2" charset="0"/>
              </a:rPr>
              <a:t>Rights and Responsibilities</a:t>
            </a:r>
          </a:p>
          <a:p>
            <a:pPr indent="-228600" defTabSz="914400">
              <a:lnSpc>
                <a:spcPct val="90000"/>
              </a:lnSpc>
              <a:spcAft>
                <a:spcPts val="600"/>
              </a:spcAft>
              <a:buFont typeface="Arial" panose="020B0604020202020204" pitchFamily="34" charset="0"/>
              <a:buChar char="•"/>
            </a:pPr>
            <a:endParaRPr lang="en-US" sz="1100" dirty="0">
              <a:solidFill>
                <a:schemeClr val="tx1"/>
              </a:solidFill>
            </a:endParaRP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376736"/>
            <a:ext cx="1161135" cy="766764"/>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4288428"/>
            <a:ext cx="1328706" cy="855072"/>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4694066"/>
            <a:ext cx="1174455" cy="449434"/>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6524386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stethoscope&#10;&#10;Description automatically generated with medium confidence">
            <a:extLst>
              <a:ext uri="{FF2B5EF4-FFF2-40B4-BE49-F238E27FC236}">
                <a16:creationId xmlns:a16="http://schemas.microsoft.com/office/drawing/2014/main" id="{5812D9E1-5FFA-356E-D073-F46E453CA2C5}"/>
              </a:ext>
            </a:extLst>
          </p:cNvPr>
          <p:cNvPicPr>
            <a:picLocks noChangeAspect="1"/>
          </p:cNvPicPr>
          <p:nvPr/>
        </p:nvPicPr>
        <p:blipFill rotWithShape="1">
          <a:blip r:embed="rId2"/>
          <a:srcRect t="29076" r="3" b="3"/>
          <a:stretch/>
        </p:blipFill>
        <p:spPr>
          <a:xfrm>
            <a:off x="20" y="10"/>
            <a:ext cx="7252212" cy="5143490"/>
          </a:xfrm>
          <a:prstGeom prst="rect">
            <a:avLst/>
          </a:prstGeom>
        </p:spPr>
      </p:pic>
      <p:sp>
        <p:nvSpPr>
          <p:cNvPr id="15"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98EEE0B-0B43-4FEC-9A25-7FB7FCEF77DC}"/>
              </a:ext>
            </a:extLst>
          </p:cNvPr>
          <p:cNvSpPr>
            <a:spLocks noGrp="1"/>
          </p:cNvSpPr>
          <p:nvPr>
            <p:ph type="title"/>
          </p:nvPr>
        </p:nvSpPr>
        <p:spPr>
          <a:xfrm>
            <a:off x="5188527" y="273843"/>
            <a:ext cx="3326822" cy="1424934"/>
          </a:xfrm>
        </p:spPr>
        <p:txBody>
          <a:bodyPr vert="horz" lIns="91440" tIns="45720" rIns="91440" bIns="45720" rtlCol="0" anchor="ctr">
            <a:normAutofit/>
          </a:bodyPr>
          <a:lstStyle/>
          <a:p>
            <a:pPr algn="ctr" defTabSz="914400">
              <a:spcBef>
                <a:spcPct val="0"/>
              </a:spcBef>
            </a:pPr>
            <a:r>
              <a:rPr lang="en-US" sz="3000" dirty="0">
                <a:solidFill>
                  <a:schemeClr val="accent1">
                    <a:lumMod val="50000"/>
                  </a:schemeClr>
                </a:solidFill>
                <a:latin typeface="Poppins" panose="00000500000000000000" pitchFamily="2" charset="0"/>
                <a:cs typeface="Poppins" panose="00000500000000000000" pitchFamily="2" charset="0"/>
              </a:rPr>
              <a:t>Medical/Nursing Equipment</a:t>
            </a:r>
          </a:p>
        </p:txBody>
      </p:sp>
      <p:sp>
        <p:nvSpPr>
          <p:cNvPr id="4" name="Text Placeholder 3">
            <a:extLst>
              <a:ext uri="{FF2B5EF4-FFF2-40B4-BE49-F238E27FC236}">
                <a16:creationId xmlns:a16="http://schemas.microsoft.com/office/drawing/2014/main" id="{06DC3162-1E28-491D-9C00-DF81C8523F21}"/>
              </a:ext>
            </a:extLst>
          </p:cNvPr>
          <p:cNvSpPr>
            <a:spLocks noGrp="1"/>
          </p:cNvSpPr>
          <p:nvPr>
            <p:ph type="body" idx="1"/>
          </p:nvPr>
        </p:nvSpPr>
        <p:spPr>
          <a:xfrm>
            <a:off x="5648707" y="1825650"/>
            <a:ext cx="2866642" cy="2807072"/>
          </a:xfr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In this section all medical/nursing equipment used at your agency will be reviewed</a:t>
            </a:r>
          </a:p>
          <a:p>
            <a:pPr indent="-228600" defTabSz="914400">
              <a:lnSpc>
                <a:spcPct val="90000"/>
              </a:lnSpc>
              <a:spcAft>
                <a:spcPts val="600"/>
              </a:spcAft>
              <a:buFont typeface="Arial" panose="020B0604020202020204" pitchFamily="34" charset="0"/>
              <a:buChar char="•"/>
            </a:pPr>
            <a:endParaRPr lang="en-US" altLang="en-US" sz="1500" dirty="0">
              <a:solidFill>
                <a:schemeClr val="tx1"/>
              </a:solidFill>
              <a:latin typeface="Poppins" panose="00000500000000000000" pitchFamily="2" charset="0"/>
              <a:cs typeface="Poppins" panose="00000500000000000000" pitchFamily="2" charset="0"/>
            </a:endParaRPr>
          </a:p>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Prior to the delegation of any task, a skills check sheet must be completed</a:t>
            </a:r>
          </a:p>
          <a:p>
            <a:pPr indent="-228600" defTabSz="914400">
              <a:lnSpc>
                <a:spcPct val="90000"/>
              </a:lnSpc>
              <a:spcAft>
                <a:spcPts val="600"/>
              </a:spcAft>
              <a:buFont typeface="Arial" panose="020B0604020202020204" pitchFamily="34" charset="0"/>
              <a:buChar char="•"/>
            </a:pPr>
            <a:endParaRPr lang="en-US" sz="1500" dirty="0">
              <a:solidFill>
                <a:schemeClr val="tx1"/>
              </a:solidFill>
            </a:endParaRPr>
          </a:p>
        </p:txBody>
      </p:sp>
    </p:spTree>
    <p:extLst>
      <p:ext uri="{BB962C8B-B14F-4D97-AF65-F5344CB8AC3E}">
        <p14:creationId xmlns:p14="http://schemas.microsoft.com/office/powerpoint/2010/main" val="27499392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72088" cy="51435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97132CB-3175-41B5-B195-F6036B25F096}"/>
              </a:ext>
            </a:extLst>
          </p:cNvPr>
          <p:cNvSpPr>
            <a:spLocks noGrp="1"/>
          </p:cNvSpPr>
          <p:nvPr>
            <p:ph type="title"/>
          </p:nvPr>
        </p:nvSpPr>
        <p:spPr>
          <a:xfrm>
            <a:off x="145280" y="482600"/>
            <a:ext cx="3616230" cy="1350394"/>
          </a:xfrm>
        </p:spPr>
        <p:txBody>
          <a:bodyPr vert="horz" lIns="91440" tIns="45720" rIns="91440" bIns="45720" rtlCol="0" anchor="ctr">
            <a:normAutofit/>
          </a:bodyPr>
          <a:lstStyle/>
          <a:p>
            <a:pPr algn="ctr" defTabSz="914400">
              <a:spcBef>
                <a:spcPct val="0"/>
              </a:spcBef>
            </a:pPr>
            <a:r>
              <a:rPr lang="en-US" sz="3100" kern="1200" dirty="0">
                <a:solidFill>
                  <a:schemeClr val="accent1">
                    <a:lumMod val="50000"/>
                  </a:schemeClr>
                </a:solidFill>
                <a:latin typeface="Poppins" panose="00000500000000000000" pitchFamily="2" charset="0"/>
                <a:cs typeface="Poppins" panose="00000500000000000000" pitchFamily="2" charset="0"/>
              </a:rPr>
              <a:t>Medical/Nursing Equipment</a:t>
            </a:r>
          </a:p>
        </p:txBody>
      </p:sp>
      <p:sp>
        <p:nvSpPr>
          <p:cNvPr id="3" name="Text Placeholder 2">
            <a:extLst>
              <a:ext uri="{FF2B5EF4-FFF2-40B4-BE49-F238E27FC236}">
                <a16:creationId xmlns:a16="http://schemas.microsoft.com/office/drawing/2014/main" id="{9055C9FA-C808-4C09-909A-A4533890BDE7}"/>
              </a:ext>
            </a:extLst>
          </p:cNvPr>
          <p:cNvSpPr>
            <a:spLocks noGrp="1"/>
          </p:cNvSpPr>
          <p:nvPr>
            <p:ph type="body" idx="1"/>
          </p:nvPr>
        </p:nvSpPr>
        <p:spPr>
          <a:xfrm>
            <a:off x="628650" y="1967535"/>
            <a:ext cx="2916396" cy="2665186"/>
          </a:xfr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Glucometer/strips</a:t>
            </a:r>
          </a:p>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BP Cuff</a:t>
            </a:r>
          </a:p>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Thermometer</a:t>
            </a:r>
          </a:p>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Epi-pen</a:t>
            </a:r>
          </a:p>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Oxygen</a:t>
            </a:r>
          </a:p>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CPAP</a:t>
            </a:r>
          </a:p>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Nebulizer</a:t>
            </a:r>
          </a:p>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O2 Sat</a:t>
            </a:r>
          </a:p>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Other</a:t>
            </a:r>
          </a:p>
          <a:p>
            <a:pPr indent="-228600" defTabSz="914400">
              <a:lnSpc>
                <a:spcPct val="90000"/>
              </a:lnSpc>
              <a:spcAft>
                <a:spcPts val="600"/>
              </a:spcAft>
              <a:buFont typeface="Arial" panose="020B0604020202020204" pitchFamily="34" charset="0"/>
              <a:buChar char="•"/>
            </a:pPr>
            <a:endParaRPr lang="en-US" sz="1500" dirty="0">
              <a:solidFill>
                <a:schemeClr val="tx1"/>
              </a:solidFill>
            </a:endParaRPr>
          </a:p>
        </p:txBody>
      </p:sp>
      <p:pic>
        <p:nvPicPr>
          <p:cNvPr id="4" name="Picture 3" descr="Diagram&#10;&#10;Description automatically generated">
            <a:extLst>
              <a:ext uri="{FF2B5EF4-FFF2-40B4-BE49-F238E27FC236}">
                <a16:creationId xmlns:a16="http://schemas.microsoft.com/office/drawing/2014/main" id="{85AA988D-7B44-C328-1C48-B8B1AD7C9632}"/>
              </a:ext>
            </a:extLst>
          </p:cNvPr>
          <p:cNvPicPr>
            <a:picLocks noChangeAspect="1"/>
          </p:cNvPicPr>
          <p:nvPr/>
        </p:nvPicPr>
        <p:blipFill>
          <a:blip r:embed="rId2"/>
          <a:stretch>
            <a:fillRect/>
          </a:stretch>
        </p:blipFill>
        <p:spPr>
          <a:xfrm>
            <a:off x="5100739" y="641964"/>
            <a:ext cx="3560660" cy="3880828"/>
          </a:xfrm>
          <a:prstGeom prst="rect">
            <a:avLst/>
          </a:prstGeom>
        </p:spPr>
      </p:pic>
    </p:spTree>
    <p:extLst>
      <p:ext uri="{BB962C8B-B14F-4D97-AF65-F5344CB8AC3E}">
        <p14:creationId xmlns:p14="http://schemas.microsoft.com/office/powerpoint/2010/main" val="25611281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B7F867-FB0E-4781-81E8-39214DFF20A5}"/>
              </a:ext>
            </a:extLst>
          </p:cNvPr>
          <p:cNvSpPr>
            <a:spLocks noGrp="1"/>
          </p:cNvSpPr>
          <p:nvPr>
            <p:ph type="title"/>
          </p:nvPr>
        </p:nvSpPr>
        <p:spPr>
          <a:ln>
            <a:solidFill>
              <a:schemeClr val="accent1">
                <a:lumMod val="50000"/>
              </a:schemeClr>
            </a:solidFill>
          </a:ln>
          <a:effectLst>
            <a:glow rad="101600">
              <a:schemeClr val="accent1">
                <a:lumMod val="75000"/>
                <a:alpha val="60000"/>
              </a:schemeClr>
            </a:glow>
          </a:effectLst>
        </p:spPr>
        <p:txBody>
          <a:bodyPr/>
          <a:lstStyle/>
          <a:p>
            <a:r>
              <a:rPr lang="en-US" altLang="en-US" sz="4800" dirty="0">
                <a:solidFill>
                  <a:schemeClr val="accent1">
                    <a:lumMod val="50000"/>
                  </a:schemeClr>
                </a:solidFill>
                <a:latin typeface="Poppins" panose="00000500000000000000" pitchFamily="2" charset="0"/>
                <a:cs typeface="Poppins" panose="00000500000000000000" pitchFamily="2" charset="0"/>
              </a:rPr>
              <a:t>Medication Errors</a:t>
            </a:r>
            <a:endParaRPr lang="en-US" sz="4800" dirty="0">
              <a:solidFill>
                <a:schemeClr val="accent1">
                  <a:lumMod val="50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3527025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D308BD-D95A-4D82-9CD7-9B06C03C3A07}"/>
              </a:ext>
            </a:extLst>
          </p:cNvPr>
          <p:cNvSpPr>
            <a:spLocks noGrp="1"/>
          </p:cNvSpPr>
          <p:nvPr>
            <p:ph type="title"/>
          </p:nvPr>
        </p:nvSpPr>
        <p:spPr>
          <a:xfrm>
            <a:off x="1544782" y="445025"/>
            <a:ext cx="6428509" cy="572700"/>
          </a:xfrm>
          <a:ln>
            <a:solidFill>
              <a:schemeClr val="accent1">
                <a:lumMod val="50000"/>
              </a:schemeClr>
            </a:solidFill>
          </a:ln>
        </p:spPr>
        <p:txBody>
          <a:bodyPr/>
          <a:lstStyle/>
          <a:p>
            <a:pPr algn="ctr"/>
            <a:r>
              <a:rPr lang="en-US" dirty="0">
                <a:solidFill>
                  <a:schemeClr val="accent1">
                    <a:lumMod val="50000"/>
                  </a:schemeClr>
                </a:solidFill>
                <a:latin typeface="Poppins" panose="00000500000000000000" pitchFamily="2" charset="0"/>
                <a:cs typeface="Poppins" panose="00000500000000000000" pitchFamily="2" charset="0"/>
              </a:rPr>
              <a:t>Medication Errors</a:t>
            </a:r>
          </a:p>
        </p:txBody>
      </p:sp>
      <p:sp>
        <p:nvSpPr>
          <p:cNvPr id="4" name="Text Placeholder 3">
            <a:extLst>
              <a:ext uri="{FF2B5EF4-FFF2-40B4-BE49-F238E27FC236}">
                <a16:creationId xmlns:a16="http://schemas.microsoft.com/office/drawing/2014/main" id="{C98C1720-AC98-4411-ADC2-CC402D8A4C70}"/>
              </a:ext>
            </a:extLst>
          </p:cNvPr>
          <p:cNvSpPr>
            <a:spLocks noGrp="1"/>
          </p:cNvSpPr>
          <p:nvPr>
            <p:ph type="body" idx="1"/>
          </p:nvPr>
        </p:nvSpPr>
        <p:spPr/>
        <p:txBody>
          <a:bodyPr/>
          <a:lstStyle/>
          <a:p>
            <a:pPr algn="ctr" eaLnBrk="1" hangingPunct="1">
              <a:lnSpc>
                <a:spcPct val="90000"/>
              </a:lnSpc>
              <a:buFontTx/>
              <a:buNone/>
            </a:pPr>
            <a:r>
              <a:rPr lang="en-US" altLang="en-US" sz="1800" dirty="0">
                <a:solidFill>
                  <a:schemeClr val="accent2">
                    <a:lumMod val="75000"/>
                  </a:schemeClr>
                </a:solidFill>
                <a:latin typeface="Poppins" panose="00000500000000000000" pitchFamily="2" charset="0"/>
                <a:cs typeface="Poppins" panose="00000500000000000000" pitchFamily="2" charset="0"/>
              </a:rPr>
              <a:t>ALL Medication Errors by MAC Worker and Nurses must be reported to ADMH</a:t>
            </a:r>
          </a:p>
          <a:p>
            <a:pPr algn="ctr" eaLnBrk="1" hangingPunct="1">
              <a:lnSpc>
                <a:spcPct val="90000"/>
              </a:lnSpc>
              <a:buFontTx/>
              <a:buNone/>
            </a:pPr>
            <a:endParaRPr lang="en-US" altLang="en-US" sz="1800" dirty="0">
              <a:latin typeface="Poppins" panose="00000500000000000000" pitchFamily="2" charset="0"/>
              <a:cs typeface="Poppins" panose="00000500000000000000" pitchFamily="2" charset="0"/>
            </a:endParaRPr>
          </a:p>
          <a:p>
            <a:pPr algn="ctr" eaLnBrk="1" hangingPunct="1">
              <a:lnSpc>
                <a:spcPct val="90000"/>
              </a:lnSpc>
              <a:buFontTx/>
              <a:buNone/>
            </a:pPr>
            <a:r>
              <a:rPr lang="en-US" altLang="en-US" sz="1800" dirty="0">
                <a:solidFill>
                  <a:schemeClr val="tx2">
                    <a:lumMod val="75000"/>
                  </a:schemeClr>
                </a:solidFill>
                <a:latin typeface="Poppins" panose="00000500000000000000" pitchFamily="2" charset="0"/>
                <a:cs typeface="Poppins" panose="00000500000000000000" pitchFamily="2" charset="0"/>
              </a:rPr>
              <a:t>The ADMH Divisional Incident Prevention and Management Policies and Procedures must be used to report ALL incidents, including medication errors to ADMH</a:t>
            </a:r>
          </a:p>
          <a:p>
            <a:pPr algn="ctr" eaLnBrk="1" hangingPunct="1">
              <a:lnSpc>
                <a:spcPct val="90000"/>
              </a:lnSpc>
              <a:buFontTx/>
              <a:buNone/>
            </a:pPr>
            <a:r>
              <a:rPr lang="en-US" altLang="en-US" sz="1800" dirty="0" err="1">
                <a:solidFill>
                  <a:schemeClr val="tx1">
                    <a:lumMod val="75000"/>
                  </a:schemeClr>
                </a:solidFill>
                <a:latin typeface="Poppins" panose="00000500000000000000" pitchFamily="2" charset="0"/>
                <a:cs typeface="Poppins" panose="00000500000000000000" pitchFamily="2" charset="0"/>
              </a:rPr>
              <a:t>Therap</a:t>
            </a:r>
            <a:r>
              <a:rPr lang="en-US" altLang="en-US" sz="1800" dirty="0">
                <a:solidFill>
                  <a:schemeClr val="tx1">
                    <a:lumMod val="75000"/>
                  </a:schemeClr>
                </a:solidFill>
                <a:latin typeface="Poppins" panose="00000500000000000000" pitchFamily="2" charset="0"/>
                <a:cs typeface="Poppins" panose="00000500000000000000" pitchFamily="2" charset="0"/>
              </a:rPr>
              <a:t> is the IPMS system used to report Incidents</a:t>
            </a:r>
          </a:p>
          <a:p>
            <a:endParaRPr lang="en-US" dirty="0"/>
          </a:p>
        </p:txBody>
      </p:sp>
    </p:spTree>
    <p:extLst>
      <p:ext uri="{BB962C8B-B14F-4D97-AF65-F5344CB8AC3E}">
        <p14:creationId xmlns:p14="http://schemas.microsoft.com/office/powerpoint/2010/main" val="5111801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7BBA0-A327-4D51-8BFD-D550C3369420}"/>
              </a:ext>
            </a:extLst>
          </p:cNvPr>
          <p:cNvSpPr>
            <a:spLocks noGrp="1"/>
          </p:cNvSpPr>
          <p:nvPr>
            <p:ph type="title"/>
          </p:nvPr>
        </p:nvSpPr>
        <p:spPr>
          <a:xfrm>
            <a:off x="1115290" y="445025"/>
            <a:ext cx="6532419" cy="572700"/>
          </a:xfrm>
          <a:ln>
            <a:solidFill>
              <a:schemeClr val="accent1">
                <a:lumMod val="50000"/>
              </a:schemeClr>
            </a:solidFill>
          </a:ln>
        </p:spPr>
        <p:txBody>
          <a:bodyPr/>
          <a:lstStyle/>
          <a:p>
            <a:pPr algn="ctr"/>
            <a:r>
              <a:rPr lang="en-US" dirty="0">
                <a:solidFill>
                  <a:schemeClr val="accent1">
                    <a:lumMod val="50000"/>
                  </a:schemeClr>
                </a:solidFill>
                <a:latin typeface="Poppins" panose="00000500000000000000" pitchFamily="2" charset="0"/>
                <a:cs typeface="Poppins" panose="00000500000000000000" pitchFamily="2" charset="0"/>
              </a:rPr>
              <a:t>Medication Error Types</a:t>
            </a:r>
          </a:p>
        </p:txBody>
      </p:sp>
      <p:sp>
        <p:nvSpPr>
          <p:cNvPr id="3" name="Text Placeholder 2">
            <a:extLst>
              <a:ext uri="{FF2B5EF4-FFF2-40B4-BE49-F238E27FC236}">
                <a16:creationId xmlns:a16="http://schemas.microsoft.com/office/drawing/2014/main" id="{63F82540-8220-49E1-B32E-1FF46500B3EB}"/>
              </a:ext>
            </a:extLst>
          </p:cNvPr>
          <p:cNvSpPr>
            <a:spLocks noGrp="1"/>
          </p:cNvSpPr>
          <p:nvPr>
            <p:ph type="body" idx="1"/>
          </p:nvPr>
        </p:nvSpPr>
        <p:spPr>
          <a:xfrm>
            <a:off x="443345" y="1017725"/>
            <a:ext cx="8236528" cy="3586225"/>
          </a:xfrm>
        </p:spPr>
        <p:txBody>
          <a:bodyPr/>
          <a:lstStyle/>
          <a:p>
            <a:pPr marL="438150" indent="-285750">
              <a:buFont typeface="Arial" panose="020B0604020202020204" pitchFamily="34" charset="0"/>
              <a:buChar char="•"/>
            </a:pPr>
            <a:r>
              <a:rPr lang="en-US" altLang="en-US" sz="1600" b="1" dirty="0">
                <a:solidFill>
                  <a:schemeClr val="accent6">
                    <a:lumMod val="60000"/>
                    <a:lumOff val="40000"/>
                  </a:schemeClr>
                </a:solidFill>
                <a:latin typeface="Poppins" panose="00000500000000000000" pitchFamily="2" charset="0"/>
                <a:cs typeface="Poppins" panose="00000500000000000000" pitchFamily="2" charset="0"/>
              </a:rPr>
              <a:t>Wrong Person</a:t>
            </a:r>
            <a:r>
              <a:rPr lang="en-US" altLang="en-US" sz="1600" dirty="0">
                <a:solidFill>
                  <a:schemeClr val="accent6">
                    <a:lumMod val="60000"/>
                    <a:lumOff val="40000"/>
                  </a:schemeClr>
                </a:solidFill>
                <a:latin typeface="Poppins" panose="00000500000000000000" pitchFamily="2" charset="0"/>
                <a:cs typeface="Poppins" panose="00000500000000000000" pitchFamily="2" charset="0"/>
              </a:rPr>
              <a:t>- </a:t>
            </a:r>
            <a:r>
              <a:rPr lang="en-US" altLang="en-US" sz="1600" dirty="0">
                <a:solidFill>
                  <a:schemeClr val="tx2">
                    <a:lumMod val="75000"/>
                  </a:schemeClr>
                </a:solidFill>
                <a:latin typeface="Poppins" panose="00000500000000000000" pitchFamily="2" charset="0"/>
                <a:cs typeface="Poppins" panose="00000500000000000000" pitchFamily="2" charset="0"/>
              </a:rPr>
              <a:t>Wrong person got the medication </a:t>
            </a:r>
            <a:r>
              <a:rPr lang="en-US" altLang="en-US" sz="1400" i="1" dirty="0">
                <a:solidFill>
                  <a:schemeClr val="tx2">
                    <a:lumMod val="75000"/>
                  </a:schemeClr>
                </a:solidFill>
                <a:latin typeface="Poppins" panose="00000500000000000000" pitchFamily="2" charset="0"/>
                <a:cs typeface="Poppins" panose="00000500000000000000" pitchFamily="2" charset="0"/>
              </a:rPr>
              <a:t>(Johnny took Suzie’s Meds)</a:t>
            </a:r>
          </a:p>
          <a:p>
            <a:pPr marL="438150" indent="-285750">
              <a:buFont typeface="Arial" panose="020B0604020202020204" pitchFamily="34" charset="0"/>
              <a:buChar char="•"/>
            </a:pPr>
            <a:r>
              <a:rPr lang="en-US" altLang="en-US" sz="1600" b="1" dirty="0">
                <a:solidFill>
                  <a:schemeClr val="accent4">
                    <a:lumMod val="75000"/>
                  </a:schemeClr>
                </a:solidFill>
                <a:latin typeface="Poppins" panose="00000500000000000000" pitchFamily="2" charset="0"/>
                <a:cs typeface="Poppins" panose="00000500000000000000" pitchFamily="2" charset="0"/>
              </a:rPr>
              <a:t>Wrong Medication </a:t>
            </a:r>
            <a:r>
              <a:rPr lang="en-US" altLang="en-US" sz="1600" dirty="0">
                <a:latin typeface="Poppins" panose="00000500000000000000" pitchFamily="2" charset="0"/>
                <a:cs typeface="Poppins" panose="00000500000000000000" pitchFamily="2" charset="0"/>
              </a:rPr>
              <a:t>– </a:t>
            </a:r>
            <a:r>
              <a:rPr lang="en-US" altLang="en-US" sz="1600" dirty="0">
                <a:solidFill>
                  <a:schemeClr val="accent1">
                    <a:lumMod val="50000"/>
                  </a:schemeClr>
                </a:solidFill>
                <a:latin typeface="Poppins" panose="00000500000000000000" pitchFamily="2" charset="0"/>
                <a:cs typeface="Poppins" panose="00000500000000000000" pitchFamily="2" charset="0"/>
              </a:rPr>
              <a:t>Meds that person is allergic to, discontinued, expired, contaminated</a:t>
            </a:r>
          </a:p>
          <a:p>
            <a:pPr marL="438150" indent="-285750">
              <a:buFont typeface="Arial" panose="020B0604020202020204" pitchFamily="34" charset="0"/>
              <a:buChar char="•"/>
            </a:pPr>
            <a:r>
              <a:rPr lang="en-US" altLang="en-US" sz="1600" b="1" dirty="0">
                <a:latin typeface="Poppins" panose="00000500000000000000" pitchFamily="2" charset="0"/>
                <a:cs typeface="Poppins" panose="00000500000000000000" pitchFamily="2" charset="0"/>
              </a:rPr>
              <a:t>Wrong Dose</a:t>
            </a:r>
            <a:r>
              <a:rPr lang="en-US" altLang="en-US" sz="1600" dirty="0">
                <a:latin typeface="Poppins" panose="00000500000000000000" pitchFamily="2" charset="0"/>
                <a:cs typeface="Poppins" panose="00000500000000000000" pitchFamily="2" charset="0"/>
              </a:rPr>
              <a:t>- </a:t>
            </a:r>
            <a:r>
              <a:rPr lang="en-US" altLang="en-US" sz="1600" dirty="0">
                <a:solidFill>
                  <a:schemeClr val="accent1">
                    <a:lumMod val="50000"/>
                  </a:schemeClr>
                </a:solidFill>
                <a:latin typeface="Poppins" panose="00000500000000000000" pitchFamily="2" charset="0"/>
                <a:cs typeface="Poppins" panose="00000500000000000000" pitchFamily="2" charset="0"/>
              </a:rPr>
              <a:t>Too much or too little of a medication</a:t>
            </a:r>
            <a:r>
              <a:rPr lang="en-US" altLang="en-US" sz="1200" dirty="0">
                <a:solidFill>
                  <a:schemeClr val="accent1">
                    <a:lumMod val="50000"/>
                  </a:schemeClr>
                </a:solidFill>
                <a:latin typeface="Poppins" panose="00000500000000000000" pitchFamily="2" charset="0"/>
                <a:cs typeface="Poppins" panose="00000500000000000000" pitchFamily="2" charset="0"/>
              </a:rPr>
              <a:t>(</a:t>
            </a:r>
            <a:r>
              <a:rPr lang="en-US" altLang="en-US" sz="1200" i="1" dirty="0">
                <a:solidFill>
                  <a:schemeClr val="accent1">
                    <a:lumMod val="50000"/>
                  </a:schemeClr>
                </a:solidFill>
                <a:latin typeface="Poppins" panose="00000500000000000000" pitchFamily="2" charset="0"/>
                <a:cs typeface="Poppins" panose="00000500000000000000" pitchFamily="2" charset="0"/>
              </a:rPr>
              <a:t>MAR has give 2 tabs =1000mg Depakote. Person only took one)</a:t>
            </a:r>
          </a:p>
          <a:p>
            <a:pPr marL="438150" indent="-285750">
              <a:buFont typeface="Arial" panose="020B0604020202020204" pitchFamily="34" charset="0"/>
              <a:buChar char="•"/>
            </a:pPr>
            <a:r>
              <a:rPr lang="en-US" altLang="en-US" sz="1600" b="1" dirty="0">
                <a:latin typeface="Poppins" panose="00000500000000000000" pitchFamily="2" charset="0"/>
                <a:cs typeface="Poppins" panose="00000500000000000000" pitchFamily="2" charset="0"/>
              </a:rPr>
              <a:t>Wrong Route</a:t>
            </a:r>
            <a:r>
              <a:rPr lang="en-US" altLang="en-US" sz="1600" dirty="0">
                <a:latin typeface="Poppins" panose="00000500000000000000" pitchFamily="2" charset="0"/>
                <a:cs typeface="Poppins" panose="00000500000000000000" pitchFamily="2" charset="0"/>
              </a:rPr>
              <a:t>- </a:t>
            </a:r>
            <a:r>
              <a:rPr lang="en-US" altLang="en-US" sz="1600" dirty="0">
                <a:solidFill>
                  <a:schemeClr val="tx1">
                    <a:lumMod val="75000"/>
                  </a:schemeClr>
                </a:solidFill>
                <a:latin typeface="Poppins" panose="00000500000000000000" pitchFamily="2" charset="0"/>
                <a:cs typeface="Poppins" panose="00000500000000000000" pitchFamily="2" charset="0"/>
              </a:rPr>
              <a:t>Medication ear drops. Drops put in the eyes</a:t>
            </a:r>
          </a:p>
          <a:p>
            <a:pPr marL="438150" indent="-285750">
              <a:buFont typeface="Arial" panose="020B0604020202020204" pitchFamily="34" charset="0"/>
              <a:buChar char="•"/>
            </a:pPr>
            <a:r>
              <a:rPr lang="en-US" altLang="en-US" sz="1600" b="1" dirty="0">
                <a:latin typeface="Poppins" panose="00000500000000000000" pitchFamily="2" charset="0"/>
                <a:cs typeface="Poppins" panose="00000500000000000000" pitchFamily="2" charset="0"/>
              </a:rPr>
              <a:t>Wrong Time</a:t>
            </a:r>
            <a:r>
              <a:rPr lang="en-US" altLang="en-US" sz="1600" dirty="0">
                <a:latin typeface="Poppins" panose="00000500000000000000" pitchFamily="2" charset="0"/>
                <a:cs typeface="Poppins" panose="00000500000000000000" pitchFamily="2" charset="0"/>
              </a:rPr>
              <a:t>- </a:t>
            </a:r>
            <a:r>
              <a:rPr lang="en-US" altLang="en-US" sz="1600" dirty="0">
                <a:solidFill>
                  <a:schemeClr val="tx2">
                    <a:lumMod val="75000"/>
                  </a:schemeClr>
                </a:solidFill>
                <a:latin typeface="Poppins" panose="00000500000000000000" pitchFamily="2" charset="0"/>
                <a:cs typeface="Poppins" panose="00000500000000000000" pitchFamily="2" charset="0"/>
              </a:rPr>
              <a:t>MAR has medication scheduled at 8am, can be given an hour before and an hour after 8am</a:t>
            </a:r>
          </a:p>
          <a:p>
            <a:pPr marL="438150" indent="-285750">
              <a:buFont typeface="Arial" panose="020B0604020202020204" pitchFamily="34" charset="0"/>
              <a:buChar char="•"/>
            </a:pPr>
            <a:r>
              <a:rPr lang="en-US" altLang="en-US" sz="1600" b="1" dirty="0">
                <a:latin typeface="Poppins" panose="00000500000000000000" pitchFamily="2" charset="0"/>
                <a:cs typeface="Poppins" panose="00000500000000000000" pitchFamily="2" charset="0"/>
              </a:rPr>
              <a:t>Wrong Reason</a:t>
            </a:r>
            <a:r>
              <a:rPr lang="en-US" altLang="en-US" sz="1600" dirty="0">
                <a:latin typeface="Poppins" panose="00000500000000000000" pitchFamily="2" charset="0"/>
                <a:cs typeface="Poppins" panose="00000500000000000000" pitchFamily="2" charset="0"/>
              </a:rPr>
              <a:t>- </a:t>
            </a:r>
            <a:r>
              <a:rPr lang="en-US" altLang="en-US" sz="1600" dirty="0">
                <a:solidFill>
                  <a:schemeClr val="accent2">
                    <a:lumMod val="75000"/>
                  </a:schemeClr>
                </a:solidFill>
                <a:latin typeface="Poppins" panose="00000500000000000000" pitchFamily="2" charset="0"/>
                <a:cs typeface="Poppins" panose="00000500000000000000" pitchFamily="2" charset="0"/>
              </a:rPr>
              <a:t>Tylenol ordered for knee pain, CAN NOT be given for Headache</a:t>
            </a:r>
          </a:p>
          <a:p>
            <a:pPr marL="152400" indent="0">
              <a:buNone/>
            </a:pPr>
            <a:endParaRPr lang="en-US" altLang="en-US" sz="1600" dirty="0">
              <a:solidFill>
                <a:schemeClr val="accent2">
                  <a:lumMod val="75000"/>
                </a:schemeClr>
              </a:solidFill>
              <a:latin typeface="Poppins" panose="00000500000000000000" pitchFamily="2" charset="0"/>
              <a:cs typeface="Poppins" panose="00000500000000000000" pitchFamily="2" charset="0"/>
            </a:endParaRPr>
          </a:p>
          <a:p>
            <a:pPr marL="152400" indent="0">
              <a:buNone/>
            </a:pPr>
            <a:r>
              <a:rPr lang="en-US" altLang="en-US" sz="1600" dirty="0">
                <a:solidFill>
                  <a:schemeClr val="accent1">
                    <a:lumMod val="50000"/>
                  </a:schemeClr>
                </a:solidFill>
                <a:latin typeface="Poppins" panose="00000500000000000000" pitchFamily="2" charset="0"/>
                <a:cs typeface="Poppins" panose="00000500000000000000" pitchFamily="2" charset="0"/>
              </a:rPr>
              <a:t>REVIEW MEDICATION ERROR REPORTING, THERAP IPMS SYSTEM AND AGENCY POLICY &amp; PROCEDURE (Related to Health &amp; NDP)</a:t>
            </a:r>
          </a:p>
          <a:p>
            <a:endParaRPr lang="en-US" dirty="0"/>
          </a:p>
        </p:txBody>
      </p:sp>
    </p:spTree>
    <p:extLst>
      <p:ext uri="{BB962C8B-B14F-4D97-AF65-F5344CB8AC3E}">
        <p14:creationId xmlns:p14="http://schemas.microsoft.com/office/powerpoint/2010/main" val="3487359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 y="0"/>
            <a:ext cx="9143999" cy="514349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BC54F2-77B2-9F99-4163-CC9BFD699010}"/>
              </a:ext>
            </a:extLst>
          </p:cNvPr>
          <p:cNvSpPr>
            <a:spLocks noGrp="1"/>
          </p:cNvSpPr>
          <p:nvPr>
            <p:ph type="title"/>
          </p:nvPr>
        </p:nvSpPr>
        <p:spPr>
          <a:xfrm>
            <a:off x="852774" y="502919"/>
            <a:ext cx="3512491" cy="1611631"/>
          </a:xfrm>
        </p:spPr>
        <p:txBody>
          <a:bodyPr vert="horz" lIns="91440" tIns="45720" rIns="91440" bIns="45720" rtlCol="0" anchor="t">
            <a:normAutofit/>
          </a:bodyPr>
          <a:lstStyle/>
          <a:p>
            <a:pPr algn="ctr" defTabSz="914400">
              <a:spcBef>
                <a:spcPct val="0"/>
              </a:spcBef>
            </a:pPr>
            <a:r>
              <a:rPr lang="en-US" sz="4400" dirty="0">
                <a:latin typeface="Poppins" panose="00000500000000000000" pitchFamily="2" charset="0"/>
                <a:cs typeface="Poppins" panose="00000500000000000000" pitchFamily="2" charset="0"/>
              </a:rPr>
              <a:t>Medication Error Levels</a:t>
            </a:r>
          </a:p>
        </p:txBody>
      </p:sp>
      <p:pic>
        <p:nvPicPr>
          <p:cNvPr id="6" name="Picture 5" descr="Logo&#10;&#10;Description automatically generated">
            <a:extLst>
              <a:ext uri="{FF2B5EF4-FFF2-40B4-BE49-F238E27FC236}">
                <a16:creationId xmlns:a16="http://schemas.microsoft.com/office/drawing/2014/main" id="{0015B3E8-9D2A-D4EE-93CB-61D716D83460}"/>
              </a:ext>
            </a:extLst>
          </p:cNvPr>
          <p:cNvPicPr>
            <a:picLocks noChangeAspect="1"/>
          </p:cNvPicPr>
          <p:nvPr/>
        </p:nvPicPr>
        <p:blipFill rotWithShape="1">
          <a:blip r:embed="rId2"/>
          <a:srcRect l="2115" r="1229" b="-4"/>
          <a:stretch/>
        </p:blipFill>
        <p:spPr>
          <a:xfrm>
            <a:off x="20" y="2328863"/>
            <a:ext cx="4836298" cy="2814637"/>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graphicFrame>
        <p:nvGraphicFramePr>
          <p:cNvPr id="4" name="Diagram 3">
            <a:extLst>
              <a:ext uri="{FF2B5EF4-FFF2-40B4-BE49-F238E27FC236}">
                <a16:creationId xmlns:a16="http://schemas.microsoft.com/office/drawing/2014/main" id="{FA1CD7B7-F33C-5C6D-1D73-348E5E92C3AE}"/>
              </a:ext>
            </a:extLst>
          </p:cNvPr>
          <p:cNvGraphicFramePr/>
          <p:nvPr>
            <p:extLst>
              <p:ext uri="{D42A27DB-BD31-4B8C-83A1-F6EECF244321}">
                <p14:modId xmlns:p14="http://schemas.microsoft.com/office/powerpoint/2010/main" val="1933511731"/>
              </p:ext>
            </p:extLst>
          </p:nvPr>
        </p:nvGraphicFramePr>
        <p:xfrm>
          <a:off x="4710545" y="502920"/>
          <a:ext cx="4003964" cy="40205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08503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AE0165-DFFD-412B-89DE-C47C6F21C933}"/>
              </a:ext>
            </a:extLst>
          </p:cNvPr>
          <p:cNvSpPr>
            <a:spLocks noGrp="1"/>
          </p:cNvSpPr>
          <p:nvPr>
            <p:ph type="title"/>
          </p:nvPr>
        </p:nvSpPr>
        <p:spPr>
          <a:ln>
            <a:solidFill>
              <a:schemeClr val="accent1">
                <a:lumMod val="50000"/>
              </a:schemeClr>
            </a:solidFill>
          </a:ln>
          <a:effectLst>
            <a:glow rad="101600">
              <a:schemeClr val="accent1">
                <a:lumMod val="75000"/>
                <a:alpha val="60000"/>
              </a:schemeClr>
            </a:glow>
          </a:effectLst>
        </p:spPr>
        <p:txBody>
          <a:bodyPr/>
          <a:lstStyle/>
          <a:p>
            <a:r>
              <a:rPr lang="en-US" sz="4800" dirty="0">
                <a:solidFill>
                  <a:schemeClr val="accent1">
                    <a:lumMod val="50000"/>
                  </a:schemeClr>
                </a:solidFill>
                <a:latin typeface="Poppins" panose="00000500000000000000" pitchFamily="2" charset="0"/>
                <a:cs typeface="Poppins" panose="00000500000000000000" pitchFamily="2" charset="0"/>
              </a:rPr>
              <a:t>Documentation</a:t>
            </a:r>
          </a:p>
        </p:txBody>
      </p:sp>
    </p:spTree>
    <p:extLst>
      <p:ext uri="{BB962C8B-B14F-4D97-AF65-F5344CB8AC3E}">
        <p14:creationId xmlns:p14="http://schemas.microsoft.com/office/powerpoint/2010/main" val="25207075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44691C-CCBE-4568-9E0E-617DB4017B9A}"/>
              </a:ext>
            </a:extLst>
          </p:cNvPr>
          <p:cNvSpPr>
            <a:spLocks noGrp="1"/>
          </p:cNvSpPr>
          <p:nvPr>
            <p:ph type="title"/>
          </p:nvPr>
        </p:nvSpPr>
        <p:spPr>
          <a:xfrm>
            <a:off x="928255" y="445025"/>
            <a:ext cx="7100454" cy="572700"/>
          </a:xfrm>
          <a:ln>
            <a:solidFill>
              <a:schemeClr val="accent1">
                <a:lumMod val="50000"/>
              </a:schemeClr>
            </a:solidFill>
          </a:ln>
        </p:spPr>
        <p:txBody>
          <a:bodyPr/>
          <a:lstStyle/>
          <a:p>
            <a:pPr algn="ctr"/>
            <a:r>
              <a:rPr lang="en-US" dirty="0">
                <a:solidFill>
                  <a:schemeClr val="accent1">
                    <a:lumMod val="50000"/>
                  </a:schemeClr>
                </a:solidFill>
                <a:latin typeface="Poppins" panose="00000500000000000000" pitchFamily="2" charset="0"/>
                <a:cs typeface="Poppins" panose="00000500000000000000" pitchFamily="2" charset="0"/>
              </a:rPr>
              <a:t>Documentation</a:t>
            </a:r>
          </a:p>
        </p:txBody>
      </p:sp>
      <p:sp>
        <p:nvSpPr>
          <p:cNvPr id="4" name="Text Placeholder 3">
            <a:extLst>
              <a:ext uri="{FF2B5EF4-FFF2-40B4-BE49-F238E27FC236}">
                <a16:creationId xmlns:a16="http://schemas.microsoft.com/office/drawing/2014/main" id="{84F0817C-1356-45FE-A52B-0E7A26F33B8A}"/>
              </a:ext>
            </a:extLst>
          </p:cNvPr>
          <p:cNvSpPr>
            <a:spLocks noGrp="1"/>
          </p:cNvSpPr>
          <p:nvPr>
            <p:ph type="body" idx="1"/>
          </p:nvPr>
        </p:nvSpPr>
        <p:spPr>
          <a:xfrm>
            <a:off x="720000" y="1215750"/>
            <a:ext cx="7793618" cy="3388200"/>
          </a:xfrm>
        </p:spPr>
        <p:txBody>
          <a:bodyPr/>
          <a:lstStyle/>
          <a:p>
            <a:pPr algn="ctr" eaLnBrk="1" hangingPunct="1">
              <a:lnSpc>
                <a:spcPct val="80000"/>
              </a:lnSpc>
              <a:buFontTx/>
              <a:buNone/>
            </a:pPr>
            <a:r>
              <a:rPr lang="en-US" altLang="en-US" sz="2800" dirty="0">
                <a:solidFill>
                  <a:schemeClr val="tx2">
                    <a:lumMod val="75000"/>
                  </a:schemeClr>
                </a:solidFill>
                <a:latin typeface="Poppins" panose="00000500000000000000" pitchFamily="2" charset="0"/>
                <a:cs typeface="Poppins" panose="00000500000000000000" pitchFamily="2" charset="0"/>
              </a:rPr>
              <a:t>Basic Principles of Documentation</a:t>
            </a:r>
          </a:p>
          <a:p>
            <a:pPr eaLnBrk="1" hangingPunct="1">
              <a:lnSpc>
                <a:spcPct val="80000"/>
              </a:lnSpc>
              <a:buFontTx/>
              <a:buNone/>
            </a:pPr>
            <a:endParaRPr lang="en-US" altLang="en-US" sz="1600" dirty="0">
              <a:solidFill>
                <a:schemeClr val="accent2">
                  <a:lumMod val="75000"/>
                </a:schemeClr>
              </a:solidFill>
              <a:latin typeface="Poppins" panose="00000500000000000000" pitchFamily="2" charset="0"/>
              <a:cs typeface="Poppins" panose="00000500000000000000" pitchFamily="2" charset="0"/>
            </a:endParaRPr>
          </a:p>
          <a:p>
            <a:pPr marL="152400" indent="0" eaLnBrk="1" hangingPunct="1">
              <a:lnSpc>
                <a:spcPct val="80000"/>
              </a:lnSpc>
              <a:buClr>
                <a:schemeClr val="accent6">
                  <a:lumMod val="75000"/>
                </a:schemeClr>
              </a:buClr>
              <a:buNone/>
            </a:pPr>
            <a:r>
              <a:rPr lang="en-US" altLang="en-US" sz="1600" dirty="0">
                <a:solidFill>
                  <a:schemeClr val="accent6">
                    <a:lumMod val="75000"/>
                  </a:schemeClr>
                </a:solidFill>
                <a:latin typeface="Poppins" panose="00000500000000000000" pitchFamily="2" charset="0"/>
                <a:cs typeface="Poppins" panose="00000500000000000000" pitchFamily="2" charset="0"/>
              </a:rPr>
              <a:t>Documentation must be:</a:t>
            </a:r>
          </a:p>
          <a:p>
            <a:pPr eaLnBrk="1" hangingPunct="1">
              <a:lnSpc>
                <a:spcPct val="80000"/>
              </a:lnSpc>
              <a:buClr>
                <a:schemeClr val="accent6">
                  <a:lumMod val="75000"/>
                </a:schemeClr>
              </a:buClr>
              <a:buFont typeface="+mj-lt"/>
              <a:buAutoNum type="arabicPeriod"/>
            </a:pPr>
            <a:endParaRPr lang="en-US" altLang="en-US" sz="1600" dirty="0">
              <a:solidFill>
                <a:schemeClr val="accent6">
                  <a:lumMod val="75000"/>
                </a:schemeClr>
              </a:solidFill>
              <a:latin typeface="Poppins" panose="00000500000000000000" pitchFamily="2" charset="0"/>
              <a:cs typeface="Poppins" panose="00000500000000000000" pitchFamily="2" charset="0"/>
            </a:endParaRPr>
          </a:p>
          <a:p>
            <a:pPr eaLnBrk="1" hangingPunct="1">
              <a:lnSpc>
                <a:spcPct val="80000"/>
              </a:lnSpc>
              <a:buClr>
                <a:schemeClr val="accent6">
                  <a:lumMod val="75000"/>
                </a:schemeClr>
              </a:buClr>
              <a:buFont typeface="+mj-lt"/>
              <a:buAutoNum type="arabicPeriod"/>
            </a:pPr>
            <a:r>
              <a:rPr lang="en-US" altLang="en-US" sz="1600" dirty="0">
                <a:solidFill>
                  <a:schemeClr val="accent6">
                    <a:lumMod val="75000"/>
                  </a:schemeClr>
                </a:solidFill>
                <a:latin typeface="Poppins" panose="00000500000000000000" pitchFamily="2" charset="0"/>
                <a:cs typeface="Poppins" panose="00000500000000000000" pitchFamily="2" charset="0"/>
              </a:rPr>
              <a:t>Legible</a:t>
            </a:r>
          </a:p>
          <a:p>
            <a:pPr eaLnBrk="1" hangingPunct="1">
              <a:lnSpc>
                <a:spcPct val="80000"/>
              </a:lnSpc>
              <a:buClr>
                <a:schemeClr val="accent6">
                  <a:lumMod val="75000"/>
                </a:schemeClr>
              </a:buClr>
              <a:buFont typeface="+mj-lt"/>
              <a:buAutoNum type="arabicPeriod"/>
            </a:pPr>
            <a:r>
              <a:rPr lang="en-US" altLang="en-US" sz="1600" dirty="0">
                <a:solidFill>
                  <a:schemeClr val="accent6">
                    <a:lumMod val="75000"/>
                  </a:schemeClr>
                </a:solidFill>
                <a:latin typeface="Poppins" panose="00000500000000000000" pitchFamily="2" charset="0"/>
                <a:cs typeface="Poppins" panose="00000500000000000000" pitchFamily="2" charset="0"/>
              </a:rPr>
              <a:t>Accurate</a:t>
            </a:r>
          </a:p>
          <a:p>
            <a:pPr eaLnBrk="1" hangingPunct="1">
              <a:lnSpc>
                <a:spcPct val="80000"/>
              </a:lnSpc>
              <a:buClr>
                <a:schemeClr val="accent6">
                  <a:lumMod val="75000"/>
                </a:schemeClr>
              </a:buClr>
              <a:buFont typeface="+mj-lt"/>
              <a:buAutoNum type="arabicPeriod"/>
            </a:pPr>
            <a:r>
              <a:rPr lang="en-US" altLang="en-US" sz="1600" dirty="0">
                <a:solidFill>
                  <a:schemeClr val="accent6">
                    <a:lumMod val="75000"/>
                  </a:schemeClr>
                </a:solidFill>
                <a:latin typeface="Poppins" panose="00000500000000000000" pitchFamily="2" charset="0"/>
                <a:cs typeface="Poppins" panose="00000500000000000000" pitchFamily="2" charset="0"/>
              </a:rPr>
              <a:t>Complete</a:t>
            </a:r>
          </a:p>
          <a:p>
            <a:pPr eaLnBrk="1" hangingPunct="1">
              <a:lnSpc>
                <a:spcPct val="80000"/>
              </a:lnSpc>
              <a:buClr>
                <a:schemeClr val="accent6">
                  <a:lumMod val="75000"/>
                </a:schemeClr>
              </a:buClr>
              <a:buFont typeface="+mj-lt"/>
              <a:buAutoNum type="arabicPeriod"/>
            </a:pPr>
            <a:r>
              <a:rPr lang="en-US" altLang="en-US" sz="1600" dirty="0">
                <a:solidFill>
                  <a:schemeClr val="accent6">
                    <a:lumMod val="75000"/>
                  </a:schemeClr>
                </a:solidFill>
                <a:latin typeface="Poppins" panose="00000500000000000000" pitchFamily="2" charset="0"/>
                <a:cs typeface="Poppins" panose="00000500000000000000" pitchFamily="2" charset="0"/>
              </a:rPr>
              <a:t>Timely</a:t>
            </a:r>
          </a:p>
          <a:p>
            <a:pPr eaLnBrk="1" hangingPunct="1">
              <a:lnSpc>
                <a:spcPct val="80000"/>
              </a:lnSpc>
              <a:buClr>
                <a:schemeClr val="accent6">
                  <a:lumMod val="75000"/>
                </a:schemeClr>
              </a:buClr>
              <a:buFont typeface="+mj-lt"/>
              <a:buAutoNum type="arabicPeriod"/>
            </a:pPr>
            <a:r>
              <a:rPr lang="en-US" altLang="en-US" sz="1600" dirty="0">
                <a:solidFill>
                  <a:schemeClr val="accent6">
                    <a:lumMod val="75000"/>
                  </a:schemeClr>
                </a:solidFill>
                <a:latin typeface="Poppins" panose="00000500000000000000" pitchFamily="2" charset="0"/>
                <a:cs typeface="Poppins" panose="00000500000000000000" pitchFamily="2" charset="0"/>
              </a:rPr>
              <a:t>Properly corrected</a:t>
            </a:r>
          </a:p>
          <a:p>
            <a:pPr algn="ctr" eaLnBrk="1" hangingPunct="1">
              <a:lnSpc>
                <a:spcPct val="80000"/>
              </a:lnSpc>
              <a:buFontTx/>
              <a:buNone/>
            </a:pPr>
            <a:endParaRPr lang="en-US" altLang="en-US" sz="1600" dirty="0">
              <a:latin typeface="Poppins" panose="00000500000000000000" pitchFamily="2" charset="0"/>
              <a:cs typeface="Poppins" panose="00000500000000000000" pitchFamily="2" charset="0"/>
            </a:endParaRPr>
          </a:p>
          <a:p>
            <a:pPr algn="ctr" eaLnBrk="1" hangingPunct="1">
              <a:lnSpc>
                <a:spcPct val="80000"/>
              </a:lnSpc>
              <a:buFontTx/>
              <a:buNone/>
            </a:pPr>
            <a:endParaRPr lang="en-US" altLang="en-US" sz="1600" dirty="0">
              <a:latin typeface="Poppins" panose="00000500000000000000" pitchFamily="2" charset="0"/>
              <a:cs typeface="Poppins" panose="00000500000000000000" pitchFamily="2" charset="0"/>
            </a:endParaRPr>
          </a:p>
          <a:p>
            <a:pPr algn="ctr" eaLnBrk="1" hangingPunct="1">
              <a:lnSpc>
                <a:spcPct val="80000"/>
              </a:lnSpc>
              <a:buFontTx/>
              <a:buNone/>
            </a:pPr>
            <a:endParaRPr lang="en-US" altLang="en-US" sz="1600" dirty="0">
              <a:latin typeface="Poppins" panose="00000500000000000000" pitchFamily="2" charset="0"/>
              <a:cs typeface="Poppins" panose="00000500000000000000" pitchFamily="2" charset="0"/>
            </a:endParaRPr>
          </a:p>
          <a:p>
            <a:pPr algn="ctr" eaLnBrk="1" hangingPunct="1">
              <a:lnSpc>
                <a:spcPct val="80000"/>
              </a:lnSpc>
              <a:buFontTx/>
              <a:buNone/>
            </a:pPr>
            <a:r>
              <a:rPr lang="en-US" altLang="en-US" sz="1600" dirty="0">
                <a:solidFill>
                  <a:schemeClr val="accent1">
                    <a:lumMod val="50000"/>
                  </a:schemeClr>
                </a:solidFill>
                <a:latin typeface="Poppins" panose="00000500000000000000" pitchFamily="2" charset="0"/>
                <a:cs typeface="Poppins" panose="00000500000000000000" pitchFamily="2" charset="0"/>
              </a:rPr>
              <a:t>Basic principles of documentation must be followed regardless of the documentation format – paper or electronic medical record</a:t>
            </a:r>
          </a:p>
          <a:p>
            <a:endParaRPr lang="en-US" dirty="0"/>
          </a:p>
        </p:txBody>
      </p:sp>
    </p:spTree>
    <p:extLst>
      <p:ext uri="{BB962C8B-B14F-4D97-AF65-F5344CB8AC3E}">
        <p14:creationId xmlns:p14="http://schemas.microsoft.com/office/powerpoint/2010/main" val="26472459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7D91C0-3243-197A-CF2C-F565DF0E03E2}"/>
              </a:ext>
            </a:extLst>
          </p:cNvPr>
          <p:cNvPicPr>
            <a:picLocks noChangeAspect="1"/>
          </p:cNvPicPr>
          <p:nvPr/>
        </p:nvPicPr>
        <p:blipFill rotWithShape="1">
          <a:blip r:embed="rId2"/>
          <a:srcRect l="191" r="8865"/>
          <a:stretch/>
        </p:blipFill>
        <p:spPr>
          <a:xfrm>
            <a:off x="1891767" y="10"/>
            <a:ext cx="7252231" cy="51434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07F348-F183-4019-886A-79A054A3B409}"/>
              </a:ext>
            </a:extLst>
          </p:cNvPr>
          <p:cNvSpPr>
            <a:spLocks noGrp="1"/>
          </p:cNvSpPr>
          <p:nvPr>
            <p:ph type="title"/>
          </p:nvPr>
        </p:nvSpPr>
        <p:spPr>
          <a:xfrm>
            <a:off x="628650" y="273843"/>
            <a:ext cx="3215986" cy="1424934"/>
          </a:xfrm>
        </p:spPr>
        <p:txBody>
          <a:bodyPr vert="horz" lIns="91440" tIns="45720" rIns="91440" bIns="45720" rtlCol="0" anchor="ctr">
            <a:normAutofit/>
          </a:bodyPr>
          <a:lstStyle/>
          <a:p>
            <a:pPr defTabSz="914400">
              <a:spcBef>
                <a:spcPct val="0"/>
              </a:spcBef>
            </a:pPr>
            <a:r>
              <a:rPr lang="en-US" sz="3000" dirty="0">
                <a:solidFill>
                  <a:schemeClr val="accent1">
                    <a:lumMod val="75000"/>
                  </a:schemeClr>
                </a:solidFill>
                <a:latin typeface="Poppins" panose="00000500000000000000" pitchFamily="2" charset="0"/>
                <a:cs typeface="Poppins" panose="00000500000000000000" pitchFamily="2" charset="0"/>
              </a:rPr>
              <a:t>Principals of Documentation</a:t>
            </a:r>
          </a:p>
        </p:txBody>
      </p:sp>
      <p:sp>
        <p:nvSpPr>
          <p:cNvPr id="3" name="Text Placeholder 2">
            <a:extLst>
              <a:ext uri="{FF2B5EF4-FFF2-40B4-BE49-F238E27FC236}">
                <a16:creationId xmlns:a16="http://schemas.microsoft.com/office/drawing/2014/main" id="{5CA7C1CA-1659-4F83-A9F0-5FEFB818F309}"/>
              </a:ext>
            </a:extLst>
          </p:cNvPr>
          <p:cNvSpPr>
            <a:spLocks noGrp="1"/>
          </p:cNvSpPr>
          <p:nvPr>
            <p:ph type="body" idx="1"/>
          </p:nvPr>
        </p:nvSpPr>
        <p:spPr>
          <a:xfrm>
            <a:off x="628650" y="1825650"/>
            <a:ext cx="2866641" cy="2807072"/>
          </a:xfrm>
        </p:spPr>
        <p:txBody>
          <a:bodyPr vert="horz" lIns="91440" tIns="45720" rIns="91440" bIns="45720" rtlCol="0">
            <a:normAutofit lnSpcReduction="10000"/>
          </a:bodyPr>
          <a:lstStyle/>
          <a:p>
            <a:pPr indent="-228600" defTabSz="914400">
              <a:lnSpc>
                <a:spcPct val="90000"/>
              </a:lnSpc>
              <a:spcAft>
                <a:spcPts val="600"/>
              </a:spcAft>
              <a:buFont typeface="Arial" panose="020B0604020202020204" pitchFamily="34" charset="0"/>
              <a:buChar char="•"/>
            </a:pPr>
            <a:endParaRPr lang="en-US" altLang="en-US" sz="1500" dirty="0">
              <a:solidFill>
                <a:schemeClr val="tx1"/>
              </a:solidFill>
            </a:endParaRPr>
          </a:p>
          <a:p>
            <a:pPr indent="-228600" defTabSz="914400">
              <a:lnSpc>
                <a:spcPct val="90000"/>
              </a:lnSpc>
              <a:spcAft>
                <a:spcPts val="600"/>
              </a:spcAft>
              <a:buFont typeface="Arial" panose="020B0604020202020204" pitchFamily="34" charset="0"/>
              <a:buChar char="•"/>
            </a:pPr>
            <a:endParaRPr lang="en-US" altLang="en-US" sz="1500" dirty="0">
              <a:solidFill>
                <a:schemeClr val="tx1"/>
              </a:solidFill>
            </a:endParaRPr>
          </a:p>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Legible – Someone other than yourself must be able to read what is written</a:t>
            </a:r>
          </a:p>
          <a:p>
            <a:pPr indent="-228600" defTabSz="914400">
              <a:lnSpc>
                <a:spcPct val="90000"/>
              </a:lnSpc>
              <a:spcAft>
                <a:spcPts val="600"/>
              </a:spcAft>
              <a:buFont typeface="Arial" panose="020B0604020202020204" pitchFamily="34" charset="0"/>
              <a:buChar char="•"/>
            </a:pPr>
            <a:endParaRPr lang="en-US" altLang="en-US" sz="1500" dirty="0">
              <a:solidFill>
                <a:schemeClr val="tx1"/>
              </a:solidFill>
              <a:latin typeface="Poppins" panose="00000500000000000000" pitchFamily="2" charset="0"/>
              <a:cs typeface="Poppins" panose="00000500000000000000" pitchFamily="2" charset="0"/>
            </a:endParaRPr>
          </a:p>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Accurate – State the facts; describe what happened.  Do not chart opinions or feelings</a:t>
            </a:r>
          </a:p>
          <a:p>
            <a:pPr indent="-228600" defTabSz="914400">
              <a:lnSpc>
                <a:spcPct val="90000"/>
              </a:lnSpc>
              <a:spcAft>
                <a:spcPts val="600"/>
              </a:spcAft>
              <a:buFont typeface="Arial" panose="020B0604020202020204" pitchFamily="34" charset="0"/>
              <a:buChar char="•"/>
            </a:pPr>
            <a:endParaRPr lang="en-US" sz="1500" dirty="0">
              <a:solidFill>
                <a:schemeClr val="tx1"/>
              </a:solidFill>
            </a:endParaRPr>
          </a:p>
        </p:txBody>
      </p:sp>
    </p:spTree>
    <p:extLst>
      <p:ext uri="{BB962C8B-B14F-4D97-AF65-F5344CB8AC3E}">
        <p14:creationId xmlns:p14="http://schemas.microsoft.com/office/powerpoint/2010/main" val="38838923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3BBE557-E204-91E5-6292-7F89DA0597B7}"/>
              </a:ext>
            </a:extLst>
          </p:cNvPr>
          <p:cNvPicPr>
            <a:picLocks noChangeAspect="1"/>
          </p:cNvPicPr>
          <p:nvPr/>
        </p:nvPicPr>
        <p:blipFill rotWithShape="1">
          <a:blip r:embed="rId2"/>
          <a:srcRect r="7648" b="2"/>
          <a:stretch/>
        </p:blipFill>
        <p:spPr>
          <a:xfrm>
            <a:off x="1891767" y="10"/>
            <a:ext cx="7252231" cy="51434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FDBA56-C201-4E68-A4EA-3C17AEE78DFD}"/>
              </a:ext>
            </a:extLst>
          </p:cNvPr>
          <p:cNvSpPr>
            <a:spLocks noGrp="1"/>
          </p:cNvSpPr>
          <p:nvPr>
            <p:ph type="title"/>
          </p:nvPr>
        </p:nvSpPr>
        <p:spPr>
          <a:xfrm>
            <a:off x="429491" y="273843"/>
            <a:ext cx="3200399" cy="1424934"/>
          </a:xfrm>
        </p:spPr>
        <p:txBody>
          <a:bodyPr vert="horz" lIns="91440" tIns="45720" rIns="91440" bIns="45720" rtlCol="0" anchor="ctr">
            <a:normAutofit/>
          </a:bodyPr>
          <a:lstStyle/>
          <a:p>
            <a:pPr defTabSz="914400">
              <a:spcBef>
                <a:spcPct val="0"/>
              </a:spcBef>
            </a:pPr>
            <a:r>
              <a:rPr lang="en-US" sz="3000" dirty="0">
                <a:solidFill>
                  <a:schemeClr val="accent1">
                    <a:lumMod val="75000"/>
                  </a:schemeClr>
                </a:solidFill>
                <a:latin typeface="Poppins" panose="00000500000000000000" pitchFamily="2" charset="0"/>
                <a:cs typeface="Poppins" panose="00000500000000000000" pitchFamily="2" charset="0"/>
              </a:rPr>
              <a:t>Principals of Documentation</a:t>
            </a:r>
          </a:p>
        </p:txBody>
      </p:sp>
      <p:sp>
        <p:nvSpPr>
          <p:cNvPr id="3" name="Text Placeholder 2">
            <a:extLst>
              <a:ext uri="{FF2B5EF4-FFF2-40B4-BE49-F238E27FC236}">
                <a16:creationId xmlns:a16="http://schemas.microsoft.com/office/drawing/2014/main" id="{BF1AD80B-21FE-4A77-A7E6-90CD2A66F60C}"/>
              </a:ext>
            </a:extLst>
          </p:cNvPr>
          <p:cNvSpPr>
            <a:spLocks noGrp="1"/>
          </p:cNvSpPr>
          <p:nvPr>
            <p:ph type="body" idx="1"/>
          </p:nvPr>
        </p:nvSpPr>
        <p:spPr>
          <a:xfrm>
            <a:off x="628650" y="1825650"/>
            <a:ext cx="2866641" cy="2807072"/>
          </a:xfrm>
        </p:spPr>
        <p:txBody>
          <a:bodyPr vert="horz" lIns="91440" tIns="45720" rIns="91440" bIns="45720" rtlCol="0">
            <a:normAutofit lnSpcReduction="10000"/>
          </a:bodyPr>
          <a:lstStyle/>
          <a:p>
            <a:pPr marL="228600" indent="0" defTabSz="914400">
              <a:lnSpc>
                <a:spcPct val="90000"/>
              </a:lnSpc>
              <a:spcAft>
                <a:spcPts val="600"/>
              </a:spcAft>
              <a:buNone/>
            </a:pPr>
            <a:r>
              <a:rPr lang="en-US" altLang="en-US" sz="1600" b="1" dirty="0">
                <a:solidFill>
                  <a:schemeClr val="tx1"/>
                </a:solidFill>
                <a:latin typeface="Poppins" panose="00000500000000000000" pitchFamily="2" charset="0"/>
                <a:cs typeface="Poppins" panose="00000500000000000000" pitchFamily="2" charset="0"/>
              </a:rPr>
              <a:t>Complete</a:t>
            </a:r>
          </a:p>
          <a:p>
            <a:pPr indent="-228600" defTabSz="914400">
              <a:lnSpc>
                <a:spcPct val="90000"/>
              </a:lnSpc>
              <a:spcAft>
                <a:spcPts val="600"/>
              </a:spcAft>
              <a:buFont typeface="Arial" panose="020B0604020202020204" pitchFamily="34" charset="0"/>
              <a:buChar char="•"/>
            </a:pPr>
            <a:endParaRPr lang="en-US" altLang="en-US" sz="1300" dirty="0">
              <a:solidFill>
                <a:schemeClr val="tx1"/>
              </a:solidFill>
            </a:endParaRPr>
          </a:p>
          <a:p>
            <a:pPr indent="-228600" defTabSz="914400">
              <a:lnSpc>
                <a:spcPct val="90000"/>
              </a:lnSpc>
              <a:spcAft>
                <a:spcPts val="600"/>
              </a:spcAft>
              <a:buFont typeface="Arial" panose="020B0604020202020204" pitchFamily="34" charset="0"/>
              <a:buChar char="•"/>
            </a:pPr>
            <a:r>
              <a:rPr lang="en-US" altLang="en-US" sz="1300" dirty="0">
                <a:solidFill>
                  <a:schemeClr val="tx1"/>
                </a:solidFill>
                <a:latin typeface="Poppins" panose="00000500000000000000" pitchFamily="2" charset="0"/>
                <a:cs typeface="Poppins" panose="00000500000000000000" pitchFamily="2" charset="0"/>
              </a:rPr>
              <a:t>Use of appropriate record or form</a:t>
            </a:r>
          </a:p>
          <a:p>
            <a:pPr indent="-228600" defTabSz="914400">
              <a:lnSpc>
                <a:spcPct val="90000"/>
              </a:lnSpc>
              <a:spcAft>
                <a:spcPts val="600"/>
              </a:spcAft>
              <a:buFont typeface="Arial" panose="020B0604020202020204" pitchFamily="34" charset="0"/>
              <a:buChar char="•"/>
            </a:pPr>
            <a:r>
              <a:rPr lang="en-US" altLang="en-US" sz="1300" dirty="0">
                <a:solidFill>
                  <a:schemeClr val="tx1"/>
                </a:solidFill>
                <a:latin typeface="Poppins" panose="00000500000000000000" pitchFamily="2" charset="0"/>
                <a:cs typeface="Poppins" panose="00000500000000000000" pitchFamily="2" charset="0"/>
              </a:rPr>
              <a:t>Signs/symptoms</a:t>
            </a:r>
          </a:p>
          <a:p>
            <a:pPr indent="-228600" defTabSz="914400">
              <a:lnSpc>
                <a:spcPct val="90000"/>
              </a:lnSpc>
              <a:spcAft>
                <a:spcPts val="600"/>
              </a:spcAft>
              <a:buFont typeface="Arial" panose="020B0604020202020204" pitchFamily="34" charset="0"/>
              <a:buChar char="•"/>
            </a:pPr>
            <a:r>
              <a:rPr lang="en-US" altLang="en-US" sz="1300" dirty="0">
                <a:solidFill>
                  <a:schemeClr val="tx1"/>
                </a:solidFill>
                <a:latin typeface="Poppins" panose="00000500000000000000" pitchFamily="2" charset="0"/>
                <a:cs typeface="Poppins" panose="00000500000000000000" pitchFamily="2" charset="0"/>
              </a:rPr>
              <a:t>Response to medications or treatments</a:t>
            </a:r>
          </a:p>
          <a:p>
            <a:pPr indent="-228600" defTabSz="914400">
              <a:lnSpc>
                <a:spcPct val="90000"/>
              </a:lnSpc>
              <a:spcAft>
                <a:spcPts val="600"/>
              </a:spcAft>
              <a:buFont typeface="Arial" panose="020B0604020202020204" pitchFamily="34" charset="0"/>
              <a:buChar char="•"/>
            </a:pPr>
            <a:r>
              <a:rPr lang="en-US" altLang="en-US" sz="1300" dirty="0">
                <a:solidFill>
                  <a:schemeClr val="tx1"/>
                </a:solidFill>
                <a:latin typeface="Poppins" panose="00000500000000000000" pitchFamily="2" charset="0"/>
                <a:cs typeface="Poppins" panose="00000500000000000000" pitchFamily="2" charset="0"/>
              </a:rPr>
              <a:t>Communications with others</a:t>
            </a:r>
          </a:p>
          <a:p>
            <a:pPr indent="-228600" defTabSz="914400">
              <a:lnSpc>
                <a:spcPct val="90000"/>
              </a:lnSpc>
              <a:spcAft>
                <a:spcPts val="600"/>
              </a:spcAft>
              <a:buFont typeface="Arial" panose="020B0604020202020204" pitchFamily="34" charset="0"/>
              <a:buChar char="•"/>
            </a:pPr>
            <a:r>
              <a:rPr lang="en-US" altLang="en-US" sz="1300" dirty="0">
                <a:solidFill>
                  <a:schemeClr val="tx1"/>
                </a:solidFill>
                <a:latin typeface="Poppins" panose="00000500000000000000" pitchFamily="2" charset="0"/>
                <a:cs typeface="Poppins" panose="00000500000000000000" pitchFamily="2" charset="0"/>
              </a:rPr>
              <a:t>Unusual occurrences</a:t>
            </a:r>
          </a:p>
          <a:p>
            <a:pPr indent="-228600" defTabSz="914400">
              <a:lnSpc>
                <a:spcPct val="90000"/>
              </a:lnSpc>
              <a:spcAft>
                <a:spcPts val="600"/>
              </a:spcAft>
              <a:buFont typeface="Arial" panose="020B0604020202020204" pitchFamily="34" charset="0"/>
              <a:buChar char="•"/>
            </a:pPr>
            <a:r>
              <a:rPr lang="en-US" altLang="en-US" sz="1300" dirty="0">
                <a:solidFill>
                  <a:schemeClr val="tx1"/>
                </a:solidFill>
                <a:latin typeface="Poppins" panose="00000500000000000000" pitchFamily="2" charset="0"/>
                <a:cs typeface="Poppins" panose="00000500000000000000" pitchFamily="2" charset="0"/>
              </a:rPr>
              <a:t>Signature of the writer and their credentials or title</a:t>
            </a:r>
          </a:p>
          <a:p>
            <a:pPr indent="-228600" defTabSz="914400">
              <a:lnSpc>
                <a:spcPct val="90000"/>
              </a:lnSpc>
              <a:spcAft>
                <a:spcPts val="600"/>
              </a:spcAft>
              <a:buFont typeface="Arial" panose="020B0604020202020204" pitchFamily="34" charset="0"/>
              <a:buChar char="•"/>
            </a:pPr>
            <a:endParaRPr lang="en-US" sz="1300" dirty="0">
              <a:solidFill>
                <a:schemeClr val="tx1"/>
              </a:solidFill>
            </a:endParaRPr>
          </a:p>
        </p:txBody>
      </p:sp>
    </p:spTree>
    <p:extLst>
      <p:ext uri="{BB962C8B-B14F-4D97-AF65-F5344CB8AC3E}">
        <p14:creationId xmlns:p14="http://schemas.microsoft.com/office/powerpoint/2010/main" val="676563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415614"/>
            <a:ext cx="4306641" cy="4306641"/>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FD9B7B5-BD68-4BFA-AD2B-142737A8BDFE}"/>
              </a:ext>
            </a:extLst>
          </p:cNvPr>
          <p:cNvSpPr>
            <a:spLocks noGrp="1"/>
          </p:cNvSpPr>
          <p:nvPr>
            <p:ph type="title"/>
          </p:nvPr>
        </p:nvSpPr>
        <p:spPr>
          <a:xfrm>
            <a:off x="933804" y="967323"/>
            <a:ext cx="2738325" cy="3203223"/>
          </a:xfrm>
        </p:spPr>
        <p:txBody>
          <a:bodyPr vert="horz" lIns="91440" tIns="45720" rIns="91440" bIns="45720" rtlCol="0" anchor="ctr">
            <a:normAutofit/>
          </a:bodyPr>
          <a:lstStyle/>
          <a:p>
            <a:pPr algn="ctr" defTabSz="914400">
              <a:spcBef>
                <a:spcPct val="0"/>
              </a:spcBef>
            </a:pPr>
            <a:br>
              <a:rPr lang="en-US" altLang="en-US" sz="4200" kern="1200" dirty="0">
                <a:solidFill>
                  <a:srgbClr val="FFFFFF"/>
                </a:solidFill>
                <a:latin typeface="+mj-lt"/>
                <a:ea typeface="+mj-ea"/>
                <a:cs typeface="+mj-cs"/>
              </a:rPr>
            </a:br>
            <a:r>
              <a:rPr lang="en-US" altLang="en-US" sz="4200" kern="1200" dirty="0">
                <a:solidFill>
                  <a:srgbClr val="FFFFFF"/>
                </a:solidFill>
                <a:latin typeface="Poppins" panose="00000500000000000000" pitchFamily="2" charset="0"/>
                <a:cs typeface="Poppins" panose="00000500000000000000" pitchFamily="2" charset="0"/>
              </a:rPr>
              <a:t>MAC I </a:t>
            </a:r>
            <a:br>
              <a:rPr lang="en-US" altLang="en-US" sz="4200" kern="1200" dirty="0">
                <a:solidFill>
                  <a:srgbClr val="FFFFFF"/>
                </a:solidFill>
                <a:latin typeface="Poppins" panose="00000500000000000000" pitchFamily="2" charset="0"/>
                <a:cs typeface="Poppins" panose="00000500000000000000" pitchFamily="2" charset="0"/>
              </a:rPr>
            </a:br>
            <a:endParaRPr lang="en-US" sz="4200" kern="1200" dirty="0">
              <a:solidFill>
                <a:srgbClr val="FFFFFF"/>
              </a:solidFill>
              <a:latin typeface="Poppins" panose="00000500000000000000" pitchFamily="2" charset="0"/>
              <a:cs typeface="Poppins" panose="00000500000000000000" pitchFamily="2" charset="0"/>
            </a:endParaRPr>
          </a:p>
        </p:txBody>
      </p:sp>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280795"/>
            <a:ext cx="128637" cy="128636"/>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813380"/>
            <a:ext cx="118159" cy="118159"/>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D00A32DD-4B3D-41DA-A7A5-A18786695AC8}"/>
              </a:ext>
            </a:extLst>
          </p:cNvPr>
          <p:cNvSpPr>
            <a:spLocks noGrp="1"/>
          </p:cNvSpPr>
          <p:nvPr>
            <p:ph type="body" idx="1"/>
          </p:nvPr>
        </p:nvSpPr>
        <p:spPr>
          <a:xfrm>
            <a:off x="4722924" y="388800"/>
            <a:ext cx="3578706" cy="4378461"/>
          </a:xfrm>
        </p:spPr>
        <p:txBody>
          <a:bodyPr vert="horz" lIns="91440" tIns="45720" rIns="91440" bIns="45720" rtlCol="0" anchor="ctr">
            <a:normAutofit/>
          </a:bodyPr>
          <a:lstStyle/>
          <a:p>
            <a:pPr marL="228600" indent="0" algn="ctr" defTabSz="914400">
              <a:lnSpc>
                <a:spcPct val="90000"/>
              </a:lnSpc>
              <a:spcAft>
                <a:spcPts val="600"/>
              </a:spcAft>
              <a:buNone/>
            </a:pPr>
            <a:r>
              <a:rPr lang="en-US" altLang="en-US" sz="1500" dirty="0">
                <a:solidFill>
                  <a:schemeClr val="tx1">
                    <a:alpha val="80000"/>
                  </a:schemeClr>
                </a:solidFill>
                <a:latin typeface="Poppins" panose="00000500000000000000" pitchFamily="2" charset="0"/>
                <a:cs typeface="Poppins" panose="00000500000000000000" pitchFamily="2" charset="0"/>
              </a:rPr>
              <a:t>Review of Course 2</a:t>
            </a:r>
          </a:p>
          <a:p>
            <a:pPr marL="228600" indent="0" algn="ctr" defTabSz="914400">
              <a:lnSpc>
                <a:spcPct val="90000"/>
              </a:lnSpc>
              <a:spcAft>
                <a:spcPts val="600"/>
              </a:spcAft>
              <a:buNone/>
            </a:pPr>
            <a:r>
              <a:rPr lang="en-US" altLang="en-US" sz="1500" dirty="0">
                <a:solidFill>
                  <a:schemeClr val="tx1">
                    <a:alpha val="80000"/>
                  </a:schemeClr>
                </a:solidFill>
                <a:latin typeface="Poppins" panose="00000500000000000000" pitchFamily="2" charset="0"/>
                <a:cs typeface="Poppins" panose="00000500000000000000" pitchFamily="2" charset="0"/>
              </a:rPr>
              <a:t>Principles of Working with Persons with Mental Disorders</a:t>
            </a:r>
          </a:p>
          <a:p>
            <a:pPr indent="-228600" defTabSz="914400">
              <a:lnSpc>
                <a:spcPct val="90000"/>
              </a:lnSpc>
              <a:spcAft>
                <a:spcPts val="600"/>
              </a:spcAft>
              <a:buFont typeface="Arial" panose="020B0604020202020204" pitchFamily="34" charset="0"/>
              <a:buChar char="•"/>
            </a:pPr>
            <a:endParaRPr lang="en-US" altLang="en-US" sz="1500" dirty="0">
              <a:solidFill>
                <a:schemeClr val="tx1">
                  <a:alpha val="80000"/>
                </a:schemeClr>
              </a:solidFill>
            </a:endParaRPr>
          </a:p>
          <a:p>
            <a:pPr indent="-228600" defTabSz="914400">
              <a:lnSpc>
                <a:spcPct val="90000"/>
              </a:lnSpc>
              <a:spcAft>
                <a:spcPts val="600"/>
              </a:spcAft>
              <a:buFont typeface="Arial" panose="020B0604020202020204" pitchFamily="34" charset="0"/>
              <a:buChar char="•"/>
            </a:pPr>
            <a:endParaRPr lang="en-US" altLang="en-US" sz="1500" dirty="0">
              <a:solidFill>
                <a:schemeClr val="tx1">
                  <a:alpha val="80000"/>
                </a:schemeClr>
              </a:solidFill>
            </a:endParaRPr>
          </a:p>
          <a:p>
            <a:pPr indent="-228600" defTabSz="914400">
              <a:lnSpc>
                <a:spcPct val="90000"/>
              </a:lnSpc>
              <a:spcAft>
                <a:spcPts val="600"/>
              </a:spcAft>
              <a:buFont typeface="Arial" panose="020B0604020202020204" pitchFamily="34" charset="0"/>
              <a:buChar char="•"/>
            </a:pPr>
            <a:endParaRPr lang="en-US" altLang="en-US" sz="1500" dirty="0">
              <a:solidFill>
                <a:schemeClr val="tx1">
                  <a:alpha val="80000"/>
                </a:schemeClr>
              </a:solidFill>
            </a:endParaRPr>
          </a:p>
          <a:p>
            <a:pPr indent="-228600" defTabSz="914400">
              <a:lnSpc>
                <a:spcPct val="90000"/>
              </a:lnSpc>
              <a:spcAft>
                <a:spcPts val="600"/>
              </a:spcAft>
              <a:buFont typeface="Arial" panose="020B0604020202020204" pitchFamily="34" charset="0"/>
              <a:buChar char="•"/>
            </a:pPr>
            <a:r>
              <a:rPr lang="en-US" altLang="en-US" sz="1500" dirty="0">
                <a:solidFill>
                  <a:schemeClr val="tx1">
                    <a:alpha val="80000"/>
                  </a:schemeClr>
                </a:solidFill>
                <a:latin typeface="Poppins" panose="00000500000000000000" pitchFamily="2" charset="0"/>
                <a:cs typeface="Poppins" panose="00000500000000000000" pitchFamily="2" charset="0"/>
              </a:rPr>
              <a:t>Privacy and Confidentiality - HIPPA</a:t>
            </a:r>
          </a:p>
          <a:p>
            <a:pPr indent="-228600" defTabSz="914400">
              <a:lnSpc>
                <a:spcPct val="90000"/>
              </a:lnSpc>
              <a:spcAft>
                <a:spcPts val="600"/>
              </a:spcAft>
              <a:buFont typeface="Arial" panose="020B0604020202020204" pitchFamily="34" charset="0"/>
              <a:buChar char="•"/>
            </a:pPr>
            <a:r>
              <a:rPr lang="en-US" altLang="en-US" sz="1500" dirty="0">
                <a:solidFill>
                  <a:schemeClr val="tx1">
                    <a:alpha val="80000"/>
                  </a:schemeClr>
                </a:solidFill>
                <a:latin typeface="Poppins" panose="00000500000000000000" pitchFamily="2" charset="0"/>
                <a:cs typeface="Poppins" panose="00000500000000000000" pitchFamily="2" charset="0"/>
              </a:rPr>
              <a:t>Review of Agency Policies &amp; Procedures</a:t>
            </a:r>
          </a:p>
          <a:p>
            <a:pPr indent="-228600" defTabSz="914400">
              <a:lnSpc>
                <a:spcPct val="90000"/>
              </a:lnSpc>
              <a:spcAft>
                <a:spcPts val="600"/>
              </a:spcAft>
              <a:buFont typeface="Arial" panose="020B0604020202020204" pitchFamily="34" charset="0"/>
              <a:buChar char="•"/>
            </a:pPr>
            <a:r>
              <a:rPr lang="en-US" altLang="en-US" sz="1500" dirty="0">
                <a:solidFill>
                  <a:schemeClr val="tx1">
                    <a:alpha val="80000"/>
                  </a:schemeClr>
                </a:solidFill>
                <a:latin typeface="Poppins" panose="00000500000000000000" pitchFamily="2" charset="0"/>
                <a:cs typeface="Poppins" panose="00000500000000000000" pitchFamily="2" charset="0"/>
              </a:rPr>
              <a:t>People First Language</a:t>
            </a:r>
          </a:p>
          <a:p>
            <a:pPr indent="-228600" defTabSz="914400">
              <a:lnSpc>
                <a:spcPct val="90000"/>
              </a:lnSpc>
              <a:spcAft>
                <a:spcPts val="600"/>
              </a:spcAft>
              <a:buFont typeface="Arial" panose="020B0604020202020204" pitchFamily="34" charset="0"/>
              <a:buChar char="•"/>
            </a:pPr>
            <a:endParaRPr lang="en-US" sz="1500" dirty="0">
              <a:solidFill>
                <a:schemeClr val="tx1">
                  <a:alpha val="80000"/>
                </a:schemeClr>
              </a:solidFill>
            </a:endParaRPr>
          </a:p>
        </p:txBody>
      </p:sp>
      <p:sp>
        <p:nvSpPr>
          <p:cNvPr id="1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4313865"/>
            <a:ext cx="84319" cy="84319"/>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2707795"/>
            <a:ext cx="0" cy="2429046"/>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5363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8171228-E04F-C313-6240-FE17554127F5}"/>
              </a:ext>
            </a:extLst>
          </p:cNvPr>
          <p:cNvPicPr>
            <a:picLocks noChangeAspect="1"/>
          </p:cNvPicPr>
          <p:nvPr/>
        </p:nvPicPr>
        <p:blipFill rotWithShape="1">
          <a:blip r:embed="rId2"/>
          <a:srcRect l="1409" r="3067" b="2"/>
          <a:stretch/>
        </p:blipFill>
        <p:spPr>
          <a:xfrm>
            <a:off x="1891767" y="10"/>
            <a:ext cx="7252231" cy="51434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2D2778-F759-4B5B-8B68-8F498231D756}"/>
              </a:ext>
            </a:extLst>
          </p:cNvPr>
          <p:cNvSpPr>
            <a:spLocks noGrp="1"/>
          </p:cNvSpPr>
          <p:nvPr>
            <p:ph type="title"/>
          </p:nvPr>
        </p:nvSpPr>
        <p:spPr>
          <a:xfrm>
            <a:off x="277092" y="273843"/>
            <a:ext cx="3218200" cy="1424934"/>
          </a:xfrm>
        </p:spPr>
        <p:txBody>
          <a:bodyPr vert="horz" lIns="91440" tIns="45720" rIns="91440" bIns="45720" rtlCol="0" anchor="ctr">
            <a:normAutofit/>
          </a:bodyPr>
          <a:lstStyle/>
          <a:p>
            <a:pPr defTabSz="914400">
              <a:spcBef>
                <a:spcPct val="0"/>
              </a:spcBef>
            </a:pPr>
            <a:r>
              <a:rPr lang="en-US" sz="3000" dirty="0">
                <a:solidFill>
                  <a:schemeClr val="accent1">
                    <a:lumMod val="75000"/>
                  </a:schemeClr>
                </a:solidFill>
                <a:latin typeface="Poppins" panose="00000500000000000000" pitchFamily="2" charset="0"/>
                <a:cs typeface="Poppins" panose="00000500000000000000" pitchFamily="2" charset="0"/>
              </a:rPr>
              <a:t>Principals of Documentation</a:t>
            </a:r>
          </a:p>
        </p:txBody>
      </p:sp>
      <p:sp>
        <p:nvSpPr>
          <p:cNvPr id="3" name="Text Placeholder 2">
            <a:extLst>
              <a:ext uri="{FF2B5EF4-FFF2-40B4-BE49-F238E27FC236}">
                <a16:creationId xmlns:a16="http://schemas.microsoft.com/office/drawing/2014/main" id="{0825F6F5-16E2-4ECC-9A1C-490BCFD58327}"/>
              </a:ext>
            </a:extLst>
          </p:cNvPr>
          <p:cNvSpPr>
            <a:spLocks noGrp="1"/>
          </p:cNvSpPr>
          <p:nvPr>
            <p:ph type="body" idx="1"/>
          </p:nvPr>
        </p:nvSpPr>
        <p:spPr>
          <a:xfrm>
            <a:off x="628650" y="1825650"/>
            <a:ext cx="3416877" cy="2807072"/>
          </a:xfrm>
        </p:spPr>
        <p:txBody>
          <a:bodyPr vert="horz" lIns="91440" tIns="45720" rIns="91440" bIns="45720" rtlCol="0">
            <a:normAutofit fontScale="92500" lnSpcReduction="20000"/>
          </a:bodyPr>
          <a:lstStyle/>
          <a:p>
            <a:pPr indent="-228600" defTabSz="914400">
              <a:lnSpc>
                <a:spcPct val="90000"/>
              </a:lnSpc>
              <a:spcAft>
                <a:spcPts val="600"/>
              </a:spcAft>
              <a:buFont typeface="Arial" panose="020B0604020202020204" pitchFamily="34" charset="0"/>
              <a:buChar char="•"/>
            </a:pPr>
            <a:endParaRPr lang="en-US" altLang="en-US" sz="900" b="1" dirty="0">
              <a:solidFill>
                <a:schemeClr val="tx1"/>
              </a:solidFill>
            </a:endParaRPr>
          </a:p>
          <a:p>
            <a:pPr marL="228600" indent="0" defTabSz="914400">
              <a:lnSpc>
                <a:spcPct val="90000"/>
              </a:lnSpc>
              <a:spcAft>
                <a:spcPts val="600"/>
              </a:spcAft>
              <a:buNone/>
            </a:pPr>
            <a:r>
              <a:rPr lang="en-US" altLang="en-US" sz="1600" b="1" dirty="0">
                <a:solidFill>
                  <a:schemeClr val="tx1"/>
                </a:solidFill>
                <a:latin typeface="Poppins" panose="00000500000000000000" pitchFamily="2" charset="0"/>
                <a:cs typeface="Poppins" panose="00000500000000000000" pitchFamily="2" charset="0"/>
              </a:rPr>
              <a:t>Timely</a:t>
            </a:r>
          </a:p>
          <a:p>
            <a:pPr indent="-228600" defTabSz="914400">
              <a:lnSpc>
                <a:spcPct val="90000"/>
              </a:lnSpc>
              <a:spcAft>
                <a:spcPts val="600"/>
              </a:spcAft>
              <a:buFont typeface="Arial" panose="020B0604020202020204" pitchFamily="34" charset="0"/>
              <a:buChar char="•"/>
            </a:pPr>
            <a:endParaRPr lang="en-US" altLang="en-US" sz="900" dirty="0">
              <a:solidFill>
                <a:schemeClr val="tx1"/>
              </a:solidFill>
            </a:endParaRPr>
          </a:p>
          <a:p>
            <a:pPr indent="-228600" defTabSz="914400">
              <a:lnSpc>
                <a:spcPct val="90000"/>
              </a:lnSpc>
              <a:spcAft>
                <a:spcPts val="600"/>
              </a:spcAft>
              <a:buFont typeface="Arial" panose="020B0604020202020204" pitchFamily="34" charset="0"/>
              <a:buChar char="•"/>
            </a:pPr>
            <a:r>
              <a:rPr lang="en-US" altLang="en-US" sz="1300" dirty="0">
                <a:solidFill>
                  <a:schemeClr val="tx1"/>
                </a:solidFill>
                <a:latin typeface="Poppins" panose="00000500000000000000" pitchFamily="2" charset="0"/>
                <a:cs typeface="Poppins" panose="00000500000000000000" pitchFamily="2" charset="0"/>
              </a:rPr>
              <a:t>Charted at the time or after the care, including medications, is provided</a:t>
            </a:r>
          </a:p>
          <a:p>
            <a:pPr indent="-228600" defTabSz="914400">
              <a:lnSpc>
                <a:spcPct val="90000"/>
              </a:lnSpc>
              <a:spcAft>
                <a:spcPts val="600"/>
              </a:spcAft>
              <a:buFont typeface="Arial" panose="020B0604020202020204" pitchFamily="34" charset="0"/>
              <a:buChar char="•"/>
            </a:pPr>
            <a:r>
              <a:rPr lang="en-US" altLang="en-US" sz="1300" dirty="0">
                <a:solidFill>
                  <a:schemeClr val="tx1"/>
                </a:solidFill>
                <a:latin typeface="Poppins" panose="00000500000000000000" pitchFamily="2" charset="0"/>
                <a:cs typeface="Poppins" panose="00000500000000000000" pitchFamily="2" charset="0"/>
              </a:rPr>
              <a:t>Charting prior to care being provided, including medications, </a:t>
            </a:r>
            <a:r>
              <a:rPr lang="en-US" altLang="en-US" sz="1300" b="1" u="sng" dirty="0">
                <a:solidFill>
                  <a:schemeClr val="tx1"/>
                </a:solidFill>
                <a:latin typeface="Poppins" panose="00000500000000000000" pitchFamily="2" charset="0"/>
                <a:cs typeface="Poppins" panose="00000500000000000000" pitchFamily="2" charset="0"/>
              </a:rPr>
              <a:t>violates</a:t>
            </a:r>
            <a:r>
              <a:rPr lang="en-US" altLang="en-US" sz="1300" dirty="0">
                <a:solidFill>
                  <a:schemeClr val="tx1"/>
                </a:solidFill>
                <a:latin typeface="Poppins" panose="00000500000000000000" pitchFamily="2" charset="0"/>
                <a:cs typeface="Poppins" panose="00000500000000000000" pitchFamily="2" charset="0"/>
              </a:rPr>
              <a:t> principles of documentation</a:t>
            </a:r>
          </a:p>
          <a:p>
            <a:pPr indent="-228600" defTabSz="914400">
              <a:lnSpc>
                <a:spcPct val="90000"/>
              </a:lnSpc>
              <a:spcAft>
                <a:spcPts val="600"/>
              </a:spcAft>
              <a:buFont typeface="Arial" panose="020B0604020202020204" pitchFamily="34" charset="0"/>
              <a:buChar char="•"/>
            </a:pPr>
            <a:r>
              <a:rPr lang="en-US" altLang="en-US" sz="1300" dirty="0">
                <a:solidFill>
                  <a:schemeClr val="tx1"/>
                </a:solidFill>
                <a:latin typeface="Poppins" panose="00000500000000000000" pitchFamily="2" charset="0"/>
                <a:cs typeface="Poppins" panose="00000500000000000000" pitchFamily="2" charset="0"/>
              </a:rPr>
              <a:t>Documentation of care that is not in the sequence of the time the care was provided shall be recorded as a “late entry”, including the date and time the late entry was made as well as the date and time the care was provided</a:t>
            </a:r>
          </a:p>
          <a:p>
            <a:pPr indent="-228600" defTabSz="914400">
              <a:lnSpc>
                <a:spcPct val="90000"/>
              </a:lnSpc>
              <a:spcAft>
                <a:spcPts val="600"/>
              </a:spcAft>
              <a:buFont typeface="Arial" panose="020B0604020202020204" pitchFamily="34" charset="0"/>
              <a:buChar char="•"/>
            </a:pPr>
            <a:endParaRPr lang="en-US" altLang="en-US" sz="1300" dirty="0">
              <a:solidFill>
                <a:schemeClr val="tx1"/>
              </a:solidFill>
              <a:latin typeface="Poppins" panose="00000500000000000000" pitchFamily="2" charset="0"/>
              <a:cs typeface="Poppins" panose="00000500000000000000" pitchFamily="2" charset="0"/>
            </a:endParaRPr>
          </a:p>
          <a:p>
            <a:pPr indent="-228600" defTabSz="914400">
              <a:lnSpc>
                <a:spcPct val="90000"/>
              </a:lnSpc>
              <a:spcAft>
                <a:spcPts val="600"/>
              </a:spcAft>
              <a:buFont typeface="Arial" panose="020B0604020202020204" pitchFamily="34" charset="0"/>
              <a:buChar char="•"/>
            </a:pPr>
            <a:endParaRPr lang="en-US" sz="900" dirty="0">
              <a:solidFill>
                <a:schemeClr val="tx1"/>
              </a:solidFill>
            </a:endParaRPr>
          </a:p>
        </p:txBody>
      </p:sp>
    </p:spTree>
    <p:extLst>
      <p:ext uri="{BB962C8B-B14F-4D97-AF65-F5344CB8AC3E}">
        <p14:creationId xmlns:p14="http://schemas.microsoft.com/office/powerpoint/2010/main" val="35209900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F55C16-BC21-49EF-A4FF-C3155BB93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BAA54-B986-4515-BBCA-2531F53A6105}"/>
              </a:ext>
            </a:extLst>
          </p:cNvPr>
          <p:cNvSpPr>
            <a:spLocks noGrp="1"/>
          </p:cNvSpPr>
          <p:nvPr>
            <p:ph type="title"/>
          </p:nvPr>
        </p:nvSpPr>
        <p:spPr>
          <a:xfrm>
            <a:off x="4253345" y="273843"/>
            <a:ext cx="4262003" cy="1464558"/>
          </a:xfrm>
        </p:spPr>
        <p:txBody>
          <a:bodyPr vert="horz" lIns="91440" tIns="45720" rIns="91440" bIns="45720" rtlCol="0" anchor="ctr">
            <a:normAutofit fontScale="90000"/>
          </a:bodyPr>
          <a:lstStyle/>
          <a:p>
            <a:pPr defTabSz="914400">
              <a:spcBef>
                <a:spcPct val="0"/>
              </a:spcBef>
            </a:pPr>
            <a:r>
              <a:rPr lang="en-US" sz="4400" kern="1200" dirty="0">
                <a:solidFill>
                  <a:schemeClr val="accent1">
                    <a:lumMod val="75000"/>
                  </a:schemeClr>
                </a:solidFill>
                <a:latin typeface="Poppins" panose="00000500000000000000" pitchFamily="2" charset="0"/>
                <a:cs typeface="Poppins" panose="00000500000000000000" pitchFamily="2" charset="0"/>
              </a:rPr>
              <a:t>Principals of Documentation</a:t>
            </a:r>
          </a:p>
        </p:txBody>
      </p:sp>
      <p:sp>
        <p:nvSpPr>
          <p:cNvPr id="11" name="Freeform: Shape 10">
            <a:extLst>
              <a:ext uri="{FF2B5EF4-FFF2-40B4-BE49-F238E27FC236}">
                <a16:creationId xmlns:a16="http://schemas.microsoft.com/office/drawing/2014/main" id="{0C5F069E-AFE6-4825-8945-46F2918A5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4587427" cy="5143500"/>
          </a:xfrm>
          <a:custGeom>
            <a:avLst/>
            <a:gdLst>
              <a:gd name="connsiteX0" fmla="*/ 0 w 6116569"/>
              <a:gd name="connsiteY0" fmla="*/ 0 h 6879321"/>
              <a:gd name="connsiteX1" fmla="*/ 2935851 w 6116569"/>
              <a:gd name="connsiteY1" fmla="*/ 0 h 6879321"/>
              <a:gd name="connsiteX2" fmla="*/ 3238280 w 6116569"/>
              <a:gd name="connsiteY2" fmla="*/ 31980 h 6879321"/>
              <a:gd name="connsiteX3" fmla="*/ 3660541 w 6116569"/>
              <a:gd name="connsiteY3" fmla="*/ 550772 h 6879321"/>
              <a:gd name="connsiteX4" fmla="*/ 3808902 w 6116569"/>
              <a:gd name="connsiteY4" fmla="*/ 589860 h 6879321"/>
              <a:gd name="connsiteX5" fmla="*/ 4413762 w 6116569"/>
              <a:gd name="connsiteY5" fmla="*/ 625393 h 6879321"/>
              <a:gd name="connsiteX6" fmla="*/ 4567830 w 6116569"/>
              <a:gd name="connsiteY6" fmla="*/ 721333 h 6879321"/>
              <a:gd name="connsiteX7" fmla="*/ 4171247 w 6116569"/>
              <a:gd name="connsiteY7" fmla="*/ 792401 h 6879321"/>
              <a:gd name="connsiteX8" fmla="*/ 4376671 w 6116569"/>
              <a:gd name="connsiteY8" fmla="*/ 842148 h 6879321"/>
              <a:gd name="connsiteX9" fmla="*/ 4527887 w 6116569"/>
              <a:gd name="connsiteY9" fmla="*/ 813722 h 6879321"/>
              <a:gd name="connsiteX10" fmla="*/ 4633452 w 6116569"/>
              <a:gd name="connsiteY10" fmla="*/ 799508 h 6879321"/>
              <a:gd name="connsiteX11" fmla="*/ 4947293 w 6116569"/>
              <a:gd name="connsiteY11" fmla="*/ 870576 h 6879321"/>
              <a:gd name="connsiteX12" fmla="*/ 5263988 w 6116569"/>
              <a:gd name="connsiteY12" fmla="*/ 820828 h 6879321"/>
              <a:gd name="connsiteX13" fmla="*/ 5249723 w 6116569"/>
              <a:gd name="connsiteY13" fmla="*/ 895449 h 6879321"/>
              <a:gd name="connsiteX14" fmla="*/ 4744723 w 6116569"/>
              <a:gd name="connsiteY14" fmla="*/ 1197485 h 6879321"/>
              <a:gd name="connsiteX15" fmla="*/ 4767548 w 6116569"/>
              <a:gd name="connsiteY15" fmla="*/ 1346727 h 6879321"/>
              <a:gd name="connsiteX16" fmla="*/ 4539299 w 6116569"/>
              <a:gd name="connsiteY16" fmla="*/ 1421348 h 6879321"/>
              <a:gd name="connsiteX17" fmla="*/ 4607773 w 6116569"/>
              <a:gd name="connsiteY17" fmla="*/ 1485309 h 6879321"/>
              <a:gd name="connsiteX18" fmla="*/ 4579242 w 6116569"/>
              <a:gd name="connsiteY18" fmla="*/ 1535055 h 6879321"/>
              <a:gd name="connsiteX19" fmla="*/ 5278255 w 6116569"/>
              <a:gd name="connsiteY19" fmla="*/ 1609676 h 6879321"/>
              <a:gd name="connsiteX20" fmla="*/ 5771843 w 6116569"/>
              <a:gd name="connsiteY20" fmla="*/ 1630997 h 6879321"/>
              <a:gd name="connsiteX21" fmla="*/ 6105656 w 6116569"/>
              <a:gd name="connsiteY21" fmla="*/ 1748257 h 6879321"/>
              <a:gd name="connsiteX22" fmla="*/ 5691955 w 6116569"/>
              <a:gd name="connsiteY22" fmla="*/ 2167555 h 6879321"/>
              <a:gd name="connsiteX23" fmla="*/ 5475118 w 6116569"/>
              <a:gd name="connsiteY23" fmla="*/ 2348776 h 6879321"/>
              <a:gd name="connsiteX24" fmla="*/ 5826051 w 6116569"/>
              <a:gd name="connsiteY24" fmla="*/ 2291922 h 6879321"/>
              <a:gd name="connsiteX25" fmla="*/ 5552153 w 6116569"/>
              <a:gd name="connsiteY25" fmla="*/ 2597513 h 6879321"/>
              <a:gd name="connsiteX26" fmla="*/ 5603508 w 6116569"/>
              <a:gd name="connsiteY26" fmla="*/ 2647260 h 6879321"/>
              <a:gd name="connsiteX27" fmla="*/ 5700515 w 6116569"/>
              <a:gd name="connsiteY27" fmla="*/ 2679240 h 6879321"/>
              <a:gd name="connsiteX28" fmla="*/ 5246870 w 6116569"/>
              <a:gd name="connsiteY28" fmla="*/ 2888889 h 6879321"/>
              <a:gd name="connsiteX29" fmla="*/ 4836022 w 6116569"/>
              <a:gd name="connsiteY29" fmla="*/ 3169605 h 6879321"/>
              <a:gd name="connsiteX30" fmla="*/ 4736163 w 6116569"/>
              <a:gd name="connsiteY30" fmla="*/ 3233565 h 6879321"/>
              <a:gd name="connsiteX31" fmla="*/ 4853141 w 6116569"/>
              <a:gd name="connsiteY31" fmla="*/ 3233565 h 6879321"/>
              <a:gd name="connsiteX32" fmla="*/ 4944440 w 6116569"/>
              <a:gd name="connsiteY32" fmla="*/ 3226459 h 6879321"/>
              <a:gd name="connsiteX33" fmla="*/ 5109921 w 6116569"/>
              <a:gd name="connsiteY33" fmla="*/ 3283313 h 6879321"/>
              <a:gd name="connsiteX34" fmla="*/ 5694809 w 6116569"/>
              <a:gd name="connsiteY34" fmla="*/ 3141178 h 6879321"/>
              <a:gd name="connsiteX35" fmla="*/ 5566419 w 6116569"/>
              <a:gd name="connsiteY35" fmla="*/ 3301079 h 6879321"/>
              <a:gd name="connsiteX36" fmla="*/ 5415203 w 6116569"/>
              <a:gd name="connsiteY36" fmla="*/ 3397020 h 6879321"/>
              <a:gd name="connsiteX37" fmla="*/ 5612068 w 6116569"/>
              <a:gd name="connsiteY37" fmla="*/ 3432554 h 6879321"/>
              <a:gd name="connsiteX38" fmla="*/ 5206927 w 6116569"/>
              <a:gd name="connsiteY38" fmla="*/ 3599562 h 6879321"/>
              <a:gd name="connsiteX39" fmla="*/ 5301079 w 6116569"/>
              <a:gd name="connsiteY39" fmla="*/ 3723930 h 6879321"/>
              <a:gd name="connsiteX40" fmla="*/ 4507915 w 6116569"/>
              <a:gd name="connsiteY40" fmla="*/ 4306683 h 6879321"/>
              <a:gd name="connsiteX41" fmla="*/ 3982942 w 6116569"/>
              <a:gd name="connsiteY41" fmla="*/ 4587399 h 6879321"/>
              <a:gd name="connsiteX42" fmla="*/ 4185513 w 6116569"/>
              <a:gd name="connsiteY42" fmla="*/ 4541205 h 6879321"/>
              <a:gd name="connsiteX43" fmla="*/ 5212633 w 6116569"/>
              <a:gd name="connsiteY43" fmla="*/ 4455924 h 6879321"/>
              <a:gd name="connsiteX44" fmla="*/ 5312492 w 6116569"/>
              <a:gd name="connsiteY44" fmla="*/ 4473691 h 6879321"/>
              <a:gd name="connsiteX45" fmla="*/ 4596361 w 6116569"/>
              <a:gd name="connsiteY45" fmla="*/ 4818368 h 6879321"/>
              <a:gd name="connsiteX46" fmla="*/ 4873113 w 6116569"/>
              <a:gd name="connsiteY46" fmla="*/ 4885882 h 6879321"/>
              <a:gd name="connsiteX47" fmla="*/ 4935881 w 6116569"/>
              <a:gd name="connsiteY47" fmla="*/ 4914309 h 6879321"/>
              <a:gd name="connsiteX48" fmla="*/ 4873113 w 6116569"/>
              <a:gd name="connsiteY48" fmla="*/ 5003143 h 6879321"/>
              <a:gd name="connsiteX49" fmla="*/ 4721898 w 6116569"/>
              <a:gd name="connsiteY49" fmla="*/ 5095530 h 6879321"/>
              <a:gd name="connsiteX50" fmla="*/ 5132745 w 6116569"/>
              <a:gd name="connsiteY50" fmla="*/ 4949842 h 6879321"/>
              <a:gd name="connsiteX51" fmla="*/ 5101362 w 6116569"/>
              <a:gd name="connsiteY51" fmla="*/ 5081317 h 6879321"/>
              <a:gd name="connsiteX52" fmla="*/ 5138452 w 6116569"/>
              <a:gd name="connsiteY52" fmla="*/ 5198578 h 6879321"/>
              <a:gd name="connsiteX53" fmla="*/ 4904497 w 6116569"/>
              <a:gd name="connsiteY53" fmla="*/ 5362033 h 6879321"/>
              <a:gd name="connsiteX54" fmla="*/ 4579242 w 6116569"/>
              <a:gd name="connsiteY54" fmla="*/ 5674729 h 6879321"/>
              <a:gd name="connsiteX55" fmla="*/ 4253988 w 6116569"/>
              <a:gd name="connsiteY55" fmla="*/ 5884379 h 6879321"/>
              <a:gd name="connsiteX56" fmla="*/ 3985795 w 6116569"/>
              <a:gd name="connsiteY56" fmla="*/ 6069153 h 6879321"/>
              <a:gd name="connsiteX57" fmla="*/ 4231163 w 6116569"/>
              <a:gd name="connsiteY57" fmla="*/ 6030066 h 6879321"/>
              <a:gd name="connsiteX58" fmla="*/ 3814609 w 6116569"/>
              <a:gd name="connsiteY58" fmla="*/ 6317889 h 6879321"/>
              <a:gd name="connsiteX59" fmla="*/ 3751840 w 6116569"/>
              <a:gd name="connsiteY59" fmla="*/ 6339209 h 6879321"/>
              <a:gd name="connsiteX60" fmla="*/ 3089919 w 6116569"/>
              <a:gd name="connsiteY60" fmla="*/ 6563071 h 6879321"/>
              <a:gd name="connsiteX61" fmla="*/ 2961529 w 6116569"/>
              <a:gd name="connsiteY61" fmla="*/ 6662566 h 6879321"/>
              <a:gd name="connsiteX62" fmla="*/ 3107038 w 6116569"/>
              <a:gd name="connsiteY62" fmla="*/ 6673226 h 6879321"/>
              <a:gd name="connsiteX63" fmla="*/ 3594919 w 6116569"/>
              <a:gd name="connsiteY63" fmla="*/ 6591499 h 6879321"/>
              <a:gd name="connsiteX64" fmla="*/ 3261106 w 6116569"/>
              <a:gd name="connsiteY64" fmla="*/ 6726527 h 6879321"/>
              <a:gd name="connsiteX65" fmla="*/ 3620597 w 6116569"/>
              <a:gd name="connsiteY65" fmla="*/ 6740740 h 6879321"/>
              <a:gd name="connsiteX66" fmla="*/ 3703337 w 6116569"/>
              <a:gd name="connsiteY66" fmla="*/ 6826020 h 6879321"/>
              <a:gd name="connsiteX67" fmla="*/ 3689072 w 6116569"/>
              <a:gd name="connsiteY67" fmla="*/ 6879321 h 6879321"/>
              <a:gd name="connsiteX68" fmla="*/ 0 w 6116569"/>
              <a:gd name="connsiteY68" fmla="*/ 6879321 h 687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4" name="Picture 3" descr="Table&#10;&#10;Description automatically generated">
            <a:extLst>
              <a:ext uri="{FF2B5EF4-FFF2-40B4-BE49-F238E27FC236}">
                <a16:creationId xmlns:a16="http://schemas.microsoft.com/office/drawing/2014/main" id="{3697F2A0-7D50-EA81-F79E-2E0FB63FF791}"/>
              </a:ext>
            </a:extLst>
          </p:cNvPr>
          <p:cNvPicPr>
            <a:picLocks noChangeAspect="1"/>
          </p:cNvPicPr>
          <p:nvPr/>
        </p:nvPicPr>
        <p:blipFill>
          <a:blip r:embed="rId2"/>
          <a:stretch>
            <a:fillRect/>
          </a:stretch>
        </p:blipFill>
        <p:spPr>
          <a:xfrm>
            <a:off x="450850" y="1739287"/>
            <a:ext cx="2866240" cy="2146913"/>
          </a:xfrm>
          <a:prstGeom prst="rect">
            <a:avLst/>
          </a:prstGeom>
        </p:spPr>
      </p:pic>
      <p:sp>
        <p:nvSpPr>
          <p:cNvPr id="3" name="Text Placeholder 2">
            <a:extLst>
              <a:ext uri="{FF2B5EF4-FFF2-40B4-BE49-F238E27FC236}">
                <a16:creationId xmlns:a16="http://schemas.microsoft.com/office/drawing/2014/main" id="{BC691CF2-ABCF-49CA-A5FF-87DAEA6EF967}"/>
              </a:ext>
            </a:extLst>
          </p:cNvPr>
          <p:cNvSpPr>
            <a:spLocks noGrp="1"/>
          </p:cNvSpPr>
          <p:nvPr>
            <p:ph type="body" idx="1"/>
          </p:nvPr>
        </p:nvSpPr>
        <p:spPr>
          <a:xfrm>
            <a:off x="4686300" y="1872942"/>
            <a:ext cx="3829048" cy="2759779"/>
          </a:xfrm>
        </p:spPr>
        <p:txBody>
          <a:bodyPr vert="horz" lIns="91440" tIns="45720" rIns="91440" bIns="45720" rtlCol="0">
            <a:normAutofit fontScale="92500" lnSpcReduction="10000"/>
          </a:bodyPr>
          <a:lstStyle/>
          <a:p>
            <a:pPr marL="228600" indent="0" defTabSz="914400">
              <a:lnSpc>
                <a:spcPct val="90000"/>
              </a:lnSpc>
              <a:spcAft>
                <a:spcPts val="600"/>
              </a:spcAft>
              <a:buNone/>
            </a:pPr>
            <a:r>
              <a:rPr lang="en-US" altLang="en-US" sz="1800" dirty="0">
                <a:solidFill>
                  <a:schemeClr val="accent1">
                    <a:lumMod val="50000"/>
                  </a:schemeClr>
                </a:solidFill>
                <a:latin typeface="Poppins" panose="00000500000000000000" pitchFamily="2" charset="0"/>
                <a:cs typeface="Poppins" panose="00000500000000000000" pitchFamily="2" charset="0"/>
              </a:rPr>
              <a:t>Corrections</a:t>
            </a:r>
          </a:p>
          <a:p>
            <a:pPr indent="-228600" defTabSz="914400">
              <a:lnSpc>
                <a:spcPct val="90000"/>
              </a:lnSpc>
              <a:spcAft>
                <a:spcPts val="600"/>
              </a:spcAft>
              <a:buFont typeface="Arial" panose="020B0604020202020204" pitchFamily="34" charset="0"/>
              <a:buChar char="•"/>
            </a:pPr>
            <a:endParaRPr lang="en-US" altLang="en-US" sz="1400" dirty="0">
              <a:solidFill>
                <a:schemeClr val="tx1"/>
              </a:solidFill>
            </a:endParaRPr>
          </a:p>
          <a:p>
            <a:pPr marL="438150" indent="-228600" defTabSz="914400">
              <a:lnSpc>
                <a:spcPct val="90000"/>
              </a:lnSpc>
              <a:spcAft>
                <a:spcPts val="600"/>
              </a:spcAft>
              <a:buFont typeface="Arial" panose="020B0604020202020204" pitchFamily="34" charset="0"/>
              <a:buChar char="•"/>
            </a:pPr>
            <a:r>
              <a:rPr lang="en-US" altLang="en-US" sz="1400" dirty="0">
                <a:solidFill>
                  <a:schemeClr val="tx1"/>
                </a:solidFill>
                <a:latin typeface="Poppins" panose="00000500000000000000" pitchFamily="2" charset="0"/>
                <a:cs typeface="Poppins" panose="00000500000000000000" pitchFamily="2" charset="0"/>
              </a:rPr>
              <a:t>A mistaken entry in the record shall be corrected by a method that does not obliterate or destroy the entry</a:t>
            </a:r>
          </a:p>
          <a:p>
            <a:pPr marL="438150" indent="-228600" defTabSz="914400">
              <a:lnSpc>
                <a:spcPct val="90000"/>
              </a:lnSpc>
              <a:spcAft>
                <a:spcPts val="600"/>
              </a:spcAft>
              <a:buFont typeface="Arial" panose="020B0604020202020204" pitchFamily="34" charset="0"/>
              <a:buChar char="•"/>
            </a:pPr>
            <a:endParaRPr lang="en-US" altLang="en-US" sz="1400" dirty="0">
              <a:solidFill>
                <a:schemeClr val="tx1"/>
              </a:solidFill>
              <a:latin typeface="Poppins" panose="00000500000000000000" pitchFamily="2" charset="0"/>
              <a:cs typeface="Poppins" panose="00000500000000000000" pitchFamily="2" charset="0"/>
            </a:endParaRPr>
          </a:p>
          <a:p>
            <a:pPr marL="438150" indent="-228600" defTabSz="914400">
              <a:lnSpc>
                <a:spcPct val="90000"/>
              </a:lnSpc>
              <a:spcAft>
                <a:spcPts val="600"/>
              </a:spcAft>
              <a:buFont typeface="Arial" panose="020B0604020202020204" pitchFamily="34" charset="0"/>
              <a:buChar char="•"/>
            </a:pPr>
            <a:r>
              <a:rPr lang="en-US" altLang="en-US" sz="1400" dirty="0">
                <a:solidFill>
                  <a:schemeClr val="tx1"/>
                </a:solidFill>
                <a:latin typeface="Poppins" panose="00000500000000000000" pitchFamily="2" charset="0"/>
                <a:cs typeface="Poppins" panose="00000500000000000000" pitchFamily="2" charset="0"/>
              </a:rPr>
              <a:t>White out CANNOT be used in any medical record</a:t>
            </a:r>
          </a:p>
          <a:p>
            <a:pPr marL="438150" indent="-228600" defTabSz="914400">
              <a:lnSpc>
                <a:spcPct val="90000"/>
              </a:lnSpc>
              <a:spcAft>
                <a:spcPts val="600"/>
              </a:spcAft>
              <a:buFont typeface="Arial" panose="020B0604020202020204" pitchFamily="34" charset="0"/>
              <a:buChar char="•"/>
            </a:pPr>
            <a:endParaRPr lang="en-US" altLang="en-US" sz="1400" dirty="0">
              <a:solidFill>
                <a:schemeClr val="tx1"/>
              </a:solidFill>
              <a:latin typeface="Poppins" panose="00000500000000000000" pitchFamily="2" charset="0"/>
              <a:cs typeface="Poppins" panose="00000500000000000000" pitchFamily="2" charset="0"/>
            </a:endParaRPr>
          </a:p>
          <a:p>
            <a:pPr marL="438150" indent="-228600" defTabSz="914400">
              <a:lnSpc>
                <a:spcPct val="90000"/>
              </a:lnSpc>
              <a:spcAft>
                <a:spcPts val="600"/>
              </a:spcAft>
              <a:buFont typeface="Arial" panose="020B0604020202020204" pitchFamily="34" charset="0"/>
              <a:buChar char="•"/>
            </a:pPr>
            <a:r>
              <a:rPr lang="en-US" altLang="en-US" sz="1400" dirty="0">
                <a:solidFill>
                  <a:schemeClr val="tx1"/>
                </a:solidFill>
                <a:latin typeface="Poppins" panose="00000500000000000000" pitchFamily="2" charset="0"/>
                <a:cs typeface="Poppins" panose="00000500000000000000" pitchFamily="2" charset="0"/>
              </a:rPr>
              <a:t>Corrections shall have the date and name or initials of the person making the correction</a:t>
            </a:r>
          </a:p>
          <a:p>
            <a:pPr indent="-228600" defTabSz="914400">
              <a:lnSpc>
                <a:spcPct val="90000"/>
              </a:lnSpc>
              <a:spcAft>
                <a:spcPts val="600"/>
              </a:spcAft>
              <a:buFont typeface="Arial" panose="020B0604020202020204" pitchFamily="34" charset="0"/>
              <a:buChar char="•"/>
            </a:pPr>
            <a:endParaRPr lang="en-US" sz="1400" dirty="0">
              <a:solidFill>
                <a:schemeClr val="tx1"/>
              </a:solidFill>
              <a:latin typeface="Poppins" panose="00000500000000000000" pitchFamily="2" charset="0"/>
              <a:cs typeface="Poppins" panose="00000500000000000000" pitchFamily="2" charset="0"/>
            </a:endParaRPr>
          </a:p>
          <a:p>
            <a:pPr indent="-228600" defTabSz="914400">
              <a:lnSpc>
                <a:spcPct val="90000"/>
              </a:lnSpc>
              <a:spcAft>
                <a:spcPts val="600"/>
              </a:spcAft>
              <a:buFont typeface="Arial" panose="020B0604020202020204" pitchFamily="34" charset="0"/>
              <a:buChar char="•"/>
            </a:pPr>
            <a:endParaRPr lang="en-US" sz="1400" dirty="0">
              <a:solidFill>
                <a:schemeClr val="tx1"/>
              </a:solidFill>
            </a:endParaRPr>
          </a:p>
        </p:txBody>
      </p:sp>
    </p:spTree>
    <p:extLst>
      <p:ext uri="{BB962C8B-B14F-4D97-AF65-F5344CB8AC3E}">
        <p14:creationId xmlns:p14="http://schemas.microsoft.com/office/powerpoint/2010/main" val="9174309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09739-023D-4823-A0AE-0B6C9B0818DE}"/>
              </a:ext>
            </a:extLst>
          </p:cNvPr>
          <p:cNvSpPr>
            <a:spLocks noGrp="1"/>
          </p:cNvSpPr>
          <p:nvPr>
            <p:ph type="title"/>
          </p:nvPr>
        </p:nvSpPr>
        <p:spPr>
          <a:ln>
            <a:solidFill>
              <a:schemeClr val="accent1">
                <a:lumMod val="50000"/>
              </a:schemeClr>
            </a:solidFill>
          </a:ln>
          <a:effectLst>
            <a:glow rad="101600">
              <a:schemeClr val="accent1">
                <a:lumMod val="75000"/>
                <a:alpha val="60000"/>
              </a:schemeClr>
            </a:glow>
          </a:effectLst>
        </p:spPr>
        <p:txBody>
          <a:bodyPr/>
          <a:lstStyle/>
          <a:p>
            <a:r>
              <a:rPr lang="en-US" altLang="en-US" dirty="0">
                <a:solidFill>
                  <a:schemeClr val="accent1">
                    <a:lumMod val="50000"/>
                  </a:schemeClr>
                </a:solidFill>
                <a:latin typeface="Poppins" panose="00000500000000000000" pitchFamily="2" charset="0"/>
                <a:cs typeface="Poppins" panose="00000500000000000000" pitchFamily="2" charset="0"/>
              </a:rPr>
              <a:t>FORMS</a:t>
            </a:r>
            <a:endParaRPr lang="en-US" dirty="0">
              <a:solidFill>
                <a:schemeClr val="accent1">
                  <a:lumMod val="50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6604474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Cliparti library clip art id clipart pictures - Clipartix">
            <a:extLst>
              <a:ext uri="{FF2B5EF4-FFF2-40B4-BE49-F238E27FC236}">
                <a16:creationId xmlns:a16="http://schemas.microsoft.com/office/drawing/2014/main" id="{3E6F5224-7117-4333-B745-D37523E6D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9650" y="3620162"/>
            <a:ext cx="2108200" cy="147888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7928247-6258-4A4E-93A7-97EEF2BB1F7E}"/>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Forms</a:t>
            </a:r>
          </a:p>
        </p:txBody>
      </p:sp>
      <p:sp>
        <p:nvSpPr>
          <p:cNvPr id="4" name="Text Placeholder 3">
            <a:extLst>
              <a:ext uri="{FF2B5EF4-FFF2-40B4-BE49-F238E27FC236}">
                <a16:creationId xmlns:a16="http://schemas.microsoft.com/office/drawing/2014/main" id="{2F6A8456-2EBD-4F2D-BFA4-A6F06D4A263D}"/>
              </a:ext>
            </a:extLst>
          </p:cNvPr>
          <p:cNvSpPr>
            <a:spLocks noGrp="1"/>
          </p:cNvSpPr>
          <p:nvPr>
            <p:ph type="body" idx="1"/>
          </p:nvPr>
        </p:nvSpPr>
        <p:spPr/>
        <p:txBody>
          <a:bodyPr/>
          <a:lstStyle/>
          <a:p>
            <a:pPr algn="ctr" eaLnBrk="1" hangingPunct="1">
              <a:buFontTx/>
              <a:buNone/>
            </a:pPr>
            <a:r>
              <a:rPr lang="en-US" altLang="en-US" sz="1600" dirty="0">
                <a:solidFill>
                  <a:schemeClr val="tx2">
                    <a:lumMod val="75000"/>
                  </a:schemeClr>
                </a:solidFill>
                <a:latin typeface="Poppins" panose="00000500000000000000" pitchFamily="2" charset="0"/>
                <a:cs typeface="Poppins" panose="00000500000000000000" pitchFamily="2" charset="0"/>
              </a:rPr>
              <a:t>NDP Standard Forms can be found on the NDP webpage</a:t>
            </a:r>
          </a:p>
          <a:p>
            <a:pPr algn="ctr" eaLnBrk="1" hangingPunct="1">
              <a:buFontTx/>
              <a:buNone/>
            </a:pPr>
            <a:r>
              <a:rPr lang="en-US" altLang="en-US" sz="1600" dirty="0">
                <a:latin typeface="Poppins" panose="00000500000000000000" pitchFamily="2" charset="0"/>
                <a:cs typeface="Poppins" panose="00000500000000000000" pitchFamily="2" charset="0"/>
                <a:hlinkClick r:id="rId3"/>
              </a:rPr>
              <a:t>www.mh.alabama.gov</a:t>
            </a:r>
            <a:endParaRPr lang="en-US" altLang="en-US" sz="1600" dirty="0">
              <a:latin typeface="Poppins" panose="00000500000000000000" pitchFamily="2" charset="0"/>
              <a:cs typeface="Poppins" panose="00000500000000000000" pitchFamily="2" charset="0"/>
            </a:endParaRPr>
          </a:p>
          <a:p>
            <a:pPr algn="ctr" eaLnBrk="1" hangingPunct="1">
              <a:buFontTx/>
              <a:buNone/>
            </a:pPr>
            <a:r>
              <a:rPr lang="en-US" altLang="en-US" sz="1600" dirty="0">
                <a:solidFill>
                  <a:schemeClr val="tx2">
                    <a:lumMod val="75000"/>
                  </a:schemeClr>
                </a:solidFill>
                <a:latin typeface="Poppins" panose="00000500000000000000" pitchFamily="2" charset="0"/>
                <a:cs typeface="Poppins" panose="00000500000000000000" pitchFamily="2" charset="0"/>
              </a:rPr>
              <a:t>This will get you to the ADMH webpage</a:t>
            </a:r>
          </a:p>
          <a:p>
            <a:pPr algn="ctr" eaLnBrk="1" hangingPunct="1">
              <a:buFontTx/>
              <a:buNone/>
            </a:pPr>
            <a:r>
              <a:rPr lang="en-US" altLang="en-US" sz="1600" dirty="0">
                <a:solidFill>
                  <a:schemeClr val="tx2">
                    <a:lumMod val="75000"/>
                  </a:schemeClr>
                </a:solidFill>
                <a:latin typeface="Poppins" panose="00000500000000000000" pitchFamily="2" charset="0"/>
                <a:cs typeface="Poppins" panose="00000500000000000000" pitchFamily="2" charset="0"/>
              </a:rPr>
              <a:t>Click on the Forms library located on the top ribbon</a:t>
            </a:r>
          </a:p>
          <a:p>
            <a:pPr algn="ctr" eaLnBrk="1" hangingPunct="1">
              <a:buFontTx/>
              <a:buNone/>
            </a:pPr>
            <a:endParaRPr lang="en-US" altLang="en-US" sz="1600" dirty="0">
              <a:solidFill>
                <a:schemeClr val="tx2">
                  <a:lumMod val="75000"/>
                </a:schemeClr>
              </a:solidFill>
              <a:latin typeface="Poppins" panose="00000500000000000000" pitchFamily="2" charset="0"/>
              <a:cs typeface="Poppins" panose="00000500000000000000" pitchFamily="2" charset="0"/>
            </a:endParaRPr>
          </a:p>
          <a:p>
            <a:pPr algn="ctr" eaLnBrk="1" hangingPunct="1">
              <a:buFontTx/>
              <a:buNone/>
            </a:pPr>
            <a:r>
              <a:rPr lang="en-US" altLang="en-US" sz="1600" dirty="0">
                <a:solidFill>
                  <a:schemeClr val="tx2">
                    <a:lumMod val="75000"/>
                  </a:schemeClr>
                </a:solidFill>
                <a:latin typeface="Poppins" panose="00000500000000000000" pitchFamily="2" charset="0"/>
                <a:cs typeface="Poppins" panose="00000500000000000000" pitchFamily="2" charset="0"/>
              </a:rPr>
              <a:t> NDP will be in the right-hand column of forms for Nurse Delegation.</a:t>
            </a:r>
          </a:p>
          <a:p>
            <a:pPr algn="ctr" eaLnBrk="1" hangingPunct="1">
              <a:buFontTx/>
              <a:buNone/>
            </a:pPr>
            <a:r>
              <a:rPr lang="en-US" altLang="en-US" sz="1600" dirty="0">
                <a:solidFill>
                  <a:schemeClr val="tx2">
                    <a:lumMod val="75000"/>
                  </a:schemeClr>
                </a:solidFill>
                <a:latin typeface="Poppins" panose="00000500000000000000" pitchFamily="2" charset="0"/>
                <a:cs typeface="Poppins" panose="00000500000000000000" pitchFamily="2" charset="0"/>
              </a:rPr>
              <a:t>Type nurse in the search box and all NDP forms will be visible </a:t>
            </a:r>
            <a:endParaRPr lang="en-US" dirty="0">
              <a:latin typeface="Poppins" panose="00000500000000000000" pitchFamily="2" charset="0"/>
              <a:cs typeface="Poppins" panose="00000500000000000000" pitchFamily="2" charset="0"/>
            </a:endParaRPr>
          </a:p>
        </p:txBody>
      </p:sp>
      <p:pic>
        <p:nvPicPr>
          <p:cNvPr id="23554" name="Picture 2" descr="13,119 Form Filling Illustrations &amp;amp; Clip Art - iStock">
            <a:extLst>
              <a:ext uri="{FF2B5EF4-FFF2-40B4-BE49-F238E27FC236}">
                <a16:creationId xmlns:a16="http://schemas.microsoft.com/office/drawing/2014/main" id="{F22BF1AD-6599-4574-B37C-C110043058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0" y="261620"/>
            <a:ext cx="2089150" cy="1710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5388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28EE1-BBEB-4076-B91D-48FFB43E0D71}"/>
              </a:ext>
            </a:extLst>
          </p:cNvPr>
          <p:cNvSpPr>
            <a:spLocks noGrp="1"/>
          </p:cNvSpPr>
          <p:nvPr>
            <p:ph type="title"/>
          </p:nvPr>
        </p:nvSpPr>
        <p:spPr>
          <a:xfrm>
            <a:off x="1323109" y="207818"/>
            <a:ext cx="6109856" cy="809907"/>
          </a:xfrm>
          <a:ln>
            <a:solidFill>
              <a:schemeClr val="accent1">
                <a:lumMod val="50000"/>
              </a:schemeClr>
            </a:solidFill>
          </a:ln>
        </p:spPr>
        <p:txBody>
          <a:bodyPr anchor="ctr" anchorCtr="0"/>
          <a:lstStyle/>
          <a:p>
            <a:pPr algn="ctr"/>
            <a:r>
              <a:rPr lang="en-US" dirty="0">
                <a:solidFill>
                  <a:schemeClr val="accent1">
                    <a:lumMod val="50000"/>
                  </a:schemeClr>
                </a:solidFill>
                <a:latin typeface="Poppins" panose="00000500000000000000" pitchFamily="2" charset="0"/>
                <a:cs typeface="Poppins" panose="00000500000000000000" pitchFamily="2" charset="0"/>
              </a:rPr>
              <a:t>Paper VS EHR</a:t>
            </a:r>
          </a:p>
        </p:txBody>
      </p:sp>
      <p:sp>
        <p:nvSpPr>
          <p:cNvPr id="3" name="Text Placeholder 2">
            <a:extLst>
              <a:ext uri="{FF2B5EF4-FFF2-40B4-BE49-F238E27FC236}">
                <a16:creationId xmlns:a16="http://schemas.microsoft.com/office/drawing/2014/main" id="{F6089A9A-2E6C-4F2B-8BE4-D85544287EAB}"/>
              </a:ext>
            </a:extLst>
          </p:cNvPr>
          <p:cNvSpPr>
            <a:spLocks noGrp="1"/>
          </p:cNvSpPr>
          <p:nvPr>
            <p:ph type="body" idx="1"/>
          </p:nvPr>
        </p:nvSpPr>
        <p:spPr/>
        <p:txBody>
          <a:bodyPr/>
          <a:lstStyle/>
          <a:p>
            <a:pPr marL="152400" indent="0">
              <a:buNone/>
            </a:pPr>
            <a:r>
              <a:rPr lang="en-US" altLang="en-US" sz="1600" dirty="0">
                <a:solidFill>
                  <a:schemeClr val="accent2">
                    <a:lumMod val="75000"/>
                  </a:schemeClr>
                </a:solidFill>
                <a:latin typeface="Poppins" panose="00000500000000000000" pitchFamily="2" charset="0"/>
                <a:cs typeface="Poppins" panose="00000500000000000000" pitchFamily="2" charset="0"/>
              </a:rPr>
              <a:t>ADMH Certification Surveyors will be looking for the standardized NDP Forms noted in this section.  At agencies where electronic medical records are in place and/or the NDP Forms cannot be mirrored; a comparable form with all the same information may be used.</a:t>
            </a:r>
          </a:p>
          <a:p>
            <a:pPr marL="152400" indent="0">
              <a:buNone/>
            </a:pPr>
            <a:endParaRPr lang="en-US" altLang="en-US" sz="1600" dirty="0">
              <a:solidFill>
                <a:schemeClr val="accent2">
                  <a:lumMod val="75000"/>
                </a:schemeClr>
              </a:solidFill>
              <a:latin typeface="Poppins" panose="00000500000000000000" pitchFamily="2" charset="0"/>
              <a:cs typeface="Poppins" panose="00000500000000000000" pitchFamily="2" charset="0"/>
            </a:endParaRPr>
          </a:p>
          <a:p>
            <a:pPr marL="152400" indent="0">
              <a:buNone/>
            </a:pPr>
            <a:r>
              <a:rPr lang="en-US" altLang="en-US" sz="1600" dirty="0">
                <a:solidFill>
                  <a:schemeClr val="tx2">
                    <a:lumMod val="75000"/>
                  </a:schemeClr>
                </a:solidFill>
                <a:latin typeface="Poppins" panose="00000500000000000000" pitchFamily="2" charset="0"/>
                <a:cs typeface="Poppins" panose="00000500000000000000" pitchFamily="2" charset="0"/>
              </a:rPr>
              <a:t>The agency </a:t>
            </a:r>
            <a:r>
              <a:rPr lang="en-US" altLang="en-US" sz="1600" b="1" i="1" u="sng" dirty="0">
                <a:solidFill>
                  <a:schemeClr val="tx2">
                    <a:lumMod val="75000"/>
                  </a:schemeClr>
                </a:solidFill>
                <a:latin typeface="Poppins" panose="00000500000000000000" pitchFamily="2" charset="0"/>
                <a:cs typeface="Poppins" panose="00000500000000000000" pitchFamily="2" charset="0"/>
              </a:rPr>
              <a:t>must</a:t>
            </a:r>
            <a:r>
              <a:rPr lang="en-US" altLang="en-US" sz="1600" dirty="0">
                <a:solidFill>
                  <a:schemeClr val="tx2">
                    <a:lumMod val="75000"/>
                  </a:schemeClr>
                </a:solidFill>
                <a:latin typeface="Poppins" panose="00000500000000000000" pitchFamily="2" charset="0"/>
                <a:cs typeface="Poppins" panose="00000500000000000000" pitchFamily="2" charset="0"/>
              </a:rPr>
              <a:t> have a policy and procedure approved by the agency’s Board of Directors that notes the approved NDP form(s) and how they will be used.  </a:t>
            </a:r>
          </a:p>
          <a:p>
            <a:pPr marL="152400" indent="0">
              <a:buNone/>
            </a:pPr>
            <a:endParaRPr lang="en-US" altLang="en-US" sz="1600" dirty="0">
              <a:solidFill>
                <a:schemeClr val="accent2">
                  <a:lumMod val="75000"/>
                </a:schemeClr>
              </a:solidFill>
              <a:latin typeface="Poppins" panose="00000500000000000000" pitchFamily="2" charset="0"/>
              <a:cs typeface="Poppins" panose="00000500000000000000" pitchFamily="2" charset="0"/>
            </a:endParaRPr>
          </a:p>
          <a:p>
            <a:pPr marL="152400" indent="0">
              <a:buNone/>
            </a:pPr>
            <a:r>
              <a:rPr lang="en-US" altLang="en-US" sz="1600" dirty="0">
                <a:solidFill>
                  <a:schemeClr val="accent1">
                    <a:lumMod val="50000"/>
                  </a:schemeClr>
                </a:solidFill>
                <a:latin typeface="Poppins" panose="00000500000000000000" pitchFamily="2" charset="0"/>
                <a:cs typeface="Poppins" panose="00000500000000000000" pitchFamily="2" charset="0"/>
              </a:rPr>
              <a:t>There </a:t>
            </a:r>
            <a:r>
              <a:rPr lang="en-US" altLang="en-US" sz="1600" b="1" i="1" u="sng" dirty="0">
                <a:solidFill>
                  <a:schemeClr val="accent1">
                    <a:lumMod val="50000"/>
                  </a:schemeClr>
                </a:solidFill>
                <a:latin typeface="Poppins" panose="00000500000000000000" pitchFamily="2" charset="0"/>
                <a:cs typeface="Poppins" panose="00000500000000000000" pitchFamily="2" charset="0"/>
              </a:rPr>
              <a:t>must</a:t>
            </a:r>
            <a:r>
              <a:rPr lang="en-US" altLang="en-US" sz="1600" dirty="0">
                <a:solidFill>
                  <a:schemeClr val="accent1">
                    <a:lumMod val="50000"/>
                  </a:schemeClr>
                </a:solidFill>
                <a:latin typeface="Poppins" panose="00000500000000000000" pitchFamily="2" charset="0"/>
                <a:cs typeface="Poppins" panose="00000500000000000000" pitchFamily="2" charset="0"/>
              </a:rPr>
              <a:t> be documentation of </a:t>
            </a:r>
            <a:r>
              <a:rPr lang="en-US" altLang="en-US" sz="1600" b="1" i="1" dirty="0">
                <a:solidFill>
                  <a:schemeClr val="accent1">
                    <a:lumMod val="50000"/>
                  </a:schemeClr>
                </a:solidFill>
                <a:latin typeface="Poppins" panose="00000500000000000000" pitchFamily="2" charset="0"/>
                <a:cs typeface="Poppins" panose="00000500000000000000" pitchFamily="2" charset="0"/>
              </a:rPr>
              <a:t>ALL</a:t>
            </a:r>
            <a:r>
              <a:rPr lang="en-US" altLang="en-US" sz="1600" dirty="0">
                <a:solidFill>
                  <a:schemeClr val="accent1">
                    <a:lumMod val="50000"/>
                  </a:schemeClr>
                </a:solidFill>
                <a:latin typeface="Poppins" panose="00000500000000000000" pitchFamily="2" charset="0"/>
                <a:cs typeface="Poppins" panose="00000500000000000000" pitchFamily="2" charset="0"/>
              </a:rPr>
              <a:t> communication between the MAC Worker and the MAS Nurse.</a:t>
            </a:r>
          </a:p>
          <a:p>
            <a:endParaRPr lang="en-US" dirty="0"/>
          </a:p>
        </p:txBody>
      </p:sp>
    </p:spTree>
    <p:extLst>
      <p:ext uri="{BB962C8B-B14F-4D97-AF65-F5344CB8AC3E}">
        <p14:creationId xmlns:p14="http://schemas.microsoft.com/office/powerpoint/2010/main" val="1377968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47"/>
          <p:cNvSpPr txBox="1">
            <a:spLocks noGrp="1"/>
          </p:cNvSpPr>
          <p:nvPr>
            <p:ph type="title"/>
          </p:nvPr>
        </p:nvSpPr>
        <p:spPr>
          <a:xfrm>
            <a:off x="1489364" y="273844"/>
            <a:ext cx="5680363" cy="804300"/>
          </a:xfrm>
          <a:prstGeom prst="rect">
            <a:avLst/>
          </a:prstGeom>
          <a:ln>
            <a:solidFill>
              <a:schemeClr val="accent1">
                <a:lumMod val="50000"/>
              </a:schemeClr>
            </a:solidFill>
          </a:ln>
        </p:spPr>
        <p:txBody>
          <a:bodyPr spcFirstLastPara="1" wrap="square" lIns="0" tIns="0" rIns="0" bIns="0" anchor="ctr" anchorCtr="0">
            <a:noAutofit/>
          </a:bodyPr>
          <a:lstStyle/>
          <a:p>
            <a:pPr marL="0" lvl="0" indent="0" algn="ctr" rtl="0">
              <a:spcBef>
                <a:spcPts val="0"/>
              </a:spcBef>
              <a:spcAft>
                <a:spcPts val="0"/>
              </a:spcAft>
              <a:buNone/>
            </a:pPr>
            <a:r>
              <a:rPr lang="en" dirty="0">
                <a:solidFill>
                  <a:schemeClr val="accent1">
                    <a:lumMod val="50000"/>
                  </a:schemeClr>
                </a:solidFill>
                <a:latin typeface="Poppins" panose="00000500000000000000" pitchFamily="2" charset="0"/>
                <a:cs typeface="Poppins" panose="00000500000000000000" pitchFamily="2" charset="0"/>
              </a:rPr>
              <a:t>FORMS</a:t>
            </a:r>
            <a:endParaRPr dirty="0">
              <a:solidFill>
                <a:schemeClr val="accent1">
                  <a:lumMod val="50000"/>
                </a:schemeClr>
              </a:solidFill>
              <a:latin typeface="Poppins" panose="00000500000000000000" pitchFamily="2" charset="0"/>
              <a:cs typeface="Poppins" panose="00000500000000000000" pitchFamily="2" charset="0"/>
            </a:endParaRPr>
          </a:p>
        </p:txBody>
      </p:sp>
      <p:sp>
        <p:nvSpPr>
          <p:cNvPr id="885" name="Google Shape;885;p47"/>
          <p:cNvSpPr txBox="1"/>
          <p:nvPr/>
        </p:nvSpPr>
        <p:spPr>
          <a:xfrm>
            <a:off x="969817" y="1428325"/>
            <a:ext cx="1867583" cy="382931"/>
          </a:xfrm>
          <a:prstGeom prst="rect">
            <a:avLst/>
          </a:prstGeom>
          <a:noFill/>
          <a:ln>
            <a:noFill/>
          </a:ln>
        </p:spPr>
        <p:txBody>
          <a:bodyPr spcFirstLastPara="1" wrap="square" lIns="0" tIns="0" rIns="91425" bIns="0" anchor="ctr" anchorCtr="0">
            <a:noAutofit/>
          </a:bodyPr>
          <a:lstStyle/>
          <a:p>
            <a:pPr marL="0" lvl="0" indent="0" algn="r" rtl="0">
              <a:spcBef>
                <a:spcPts val="0"/>
              </a:spcBef>
              <a:spcAft>
                <a:spcPts val="0"/>
              </a:spcAft>
              <a:buNone/>
            </a:pPr>
            <a:r>
              <a:rPr lang="en-US" sz="2000" dirty="0">
                <a:solidFill>
                  <a:schemeClr val="accent1">
                    <a:lumMod val="50000"/>
                  </a:schemeClr>
                </a:solidFill>
                <a:latin typeface="Poppins" panose="00000500000000000000" pitchFamily="2" charset="0"/>
                <a:ea typeface="Montserrat ExtraBold"/>
                <a:cs typeface="Poppins" panose="00000500000000000000" pitchFamily="2" charset="0"/>
                <a:sym typeface="Montserrat ExtraBold"/>
              </a:rPr>
              <a:t>MAR</a:t>
            </a:r>
            <a:endParaRPr sz="2000" dirty="0">
              <a:solidFill>
                <a:schemeClr val="accent1">
                  <a:lumMod val="50000"/>
                </a:schemeClr>
              </a:solidFill>
              <a:latin typeface="Poppins" panose="00000500000000000000" pitchFamily="2" charset="0"/>
              <a:ea typeface="Montserrat ExtraBold"/>
              <a:cs typeface="Poppins" panose="00000500000000000000" pitchFamily="2" charset="0"/>
              <a:sym typeface="Montserrat ExtraBold"/>
            </a:endParaRPr>
          </a:p>
        </p:txBody>
      </p:sp>
      <p:sp>
        <p:nvSpPr>
          <p:cNvPr id="887" name="Google Shape;887;p47"/>
          <p:cNvSpPr txBox="1"/>
          <p:nvPr/>
        </p:nvSpPr>
        <p:spPr>
          <a:xfrm>
            <a:off x="6306550" y="1233056"/>
            <a:ext cx="2248632" cy="722970"/>
          </a:xfrm>
          <a:prstGeom prst="rect">
            <a:avLst/>
          </a:prstGeom>
          <a:noFill/>
          <a:ln>
            <a:noFill/>
          </a:ln>
        </p:spPr>
        <p:txBody>
          <a:bodyPr spcFirstLastPara="1" wrap="square" lIns="91425" tIns="0" rIns="0" bIns="0" anchor="ctr" anchorCtr="0">
            <a:noAutofit/>
          </a:bodyPr>
          <a:lstStyle/>
          <a:p>
            <a:pPr marL="0" lvl="0" indent="0" algn="l" rtl="0">
              <a:spcBef>
                <a:spcPts val="0"/>
              </a:spcBef>
              <a:spcAft>
                <a:spcPts val="0"/>
              </a:spcAft>
              <a:buNone/>
            </a:pPr>
            <a:r>
              <a:rPr lang="en" sz="1200" dirty="0">
                <a:solidFill>
                  <a:schemeClr val="accent1">
                    <a:lumMod val="50000"/>
                  </a:schemeClr>
                </a:solidFill>
                <a:latin typeface="Poppins" panose="00000500000000000000" pitchFamily="2" charset="0"/>
                <a:ea typeface="Montserrat ExtraBold"/>
                <a:cs typeface="Poppins" panose="00000500000000000000" pitchFamily="2" charset="0"/>
                <a:sym typeface="Montserrat ExtraBold"/>
              </a:rPr>
              <a:t>MAC Call Log </a:t>
            </a:r>
            <a:r>
              <a:rPr lang="en" sz="1200" b="1" dirty="0">
                <a:solidFill>
                  <a:schemeClr val="accent1">
                    <a:lumMod val="50000"/>
                  </a:schemeClr>
                </a:solidFill>
                <a:latin typeface="Poppins" panose="00000500000000000000" pitchFamily="2" charset="0"/>
                <a:ea typeface="Montserrat ExtraBold"/>
                <a:cs typeface="Poppins" panose="00000500000000000000" pitchFamily="2" charset="0"/>
                <a:sym typeface="Montserrat ExtraBold"/>
              </a:rPr>
              <a:t>OR </a:t>
            </a:r>
            <a:r>
              <a:rPr lang="en" sz="1200" dirty="0">
                <a:solidFill>
                  <a:schemeClr val="accent1">
                    <a:lumMod val="50000"/>
                  </a:schemeClr>
                </a:solidFill>
                <a:latin typeface="Poppins" panose="00000500000000000000" pitchFamily="2" charset="0"/>
                <a:ea typeface="Montserrat ExtraBold"/>
                <a:cs typeface="Poppins" panose="00000500000000000000" pitchFamily="2" charset="0"/>
                <a:sym typeface="Montserrat ExtraBold"/>
              </a:rPr>
              <a:t>other form of documentation to document communication between MAC and Nurse</a:t>
            </a:r>
            <a:endParaRPr sz="1200" dirty="0">
              <a:solidFill>
                <a:schemeClr val="accent1">
                  <a:lumMod val="50000"/>
                </a:schemeClr>
              </a:solidFill>
              <a:latin typeface="Poppins" panose="00000500000000000000" pitchFamily="2" charset="0"/>
              <a:ea typeface="Montserrat ExtraBold"/>
              <a:cs typeface="Poppins" panose="00000500000000000000" pitchFamily="2" charset="0"/>
              <a:sym typeface="Montserrat ExtraBold"/>
            </a:endParaRPr>
          </a:p>
        </p:txBody>
      </p:sp>
      <p:sp>
        <p:nvSpPr>
          <p:cNvPr id="888" name="Google Shape;888;p47"/>
          <p:cNvSpPr txBox="1"/>
          <p:nvPr/>
        </p:nvSpPr>
        <p:spPr>
          <a:xfrm>
            <a:off x="6306556" y="1956025"/>
            <a:ext cx="2117400" cy="527700"/>
          </a:xfrm>
          <a:prstGeom prst="rect">
            <a:avLst/>
          </a:prstGeom>
          <a:noFill/>
          <a:ln>
            <a:noFill/>
          </a:ln>
        </p:spPr>
        <p:txBody>
          <a:bodyPr spcFirstLastPara="1" wrap="square" lIns="91425" tIns="0" rIns="0" bIns="0" anchor="ctr" anchorCtr="0">
            <a:noAutofit/>
          </a:bodyPr>
          <a:lstStyle/>
          <a:p>
            <a:pPr marL="0" lvl="0" indent="0" algn="l" rtl="0">
              <a:spcBef>
                <a:spcPts val="0"/>
              </a:spcBef>
              <a:spcAft>
                <a:spcPts val="0"/>
              </a:spcAft>
              <a:buNone/>
            </a:pPr>
            <a:endParaRPr sz="1600" dirty="0">
              <a:solidFill>
                <a:schemeClr val="dk2"/>
              </a:solidFill>
              <a:latin typeface="Times New Roman" panose="02020603050405020304" pitchFamily="18" charset="0"/>
              <a:ea typeface="Cambay"/>
              <a:cs typeface="Times New Roman" panose="02020603050405020304" pitchFamily="18" charset="0"/>
              <a:sym typeface="Cambay"/>
            </a:endParaRPr>
          </a:p>
        </p:txBody>
      </p:sp>
      <p:sp>
        <p:nvSpPr>
          <p:cNvPr id="889" name="Google Shape;889;p47"/>
          <p:cNvSpPr txBox="1"/>
          <p:nvPr/>
        </p:nvSpPr>
        <p:spPr>
          <a:xfrm>
            <a:off x="429491" y="3145050"/>
            <a:ext cx="2407909" cy="527700"/>
          </a:xfrm>
          <a:prstGeom prst="rect">
            <a:avLst/>
          </a:prstGeom>
          <a:noFill/>
          <a:ln>
            <a:noFill/>
          </a:ln>
        </p:spPr>
        <p:txBody>
          <a:bodyPr spcFirstLastPara="1" wrap="square" lIns="0" tIns="0" rIns="91425" bIns="0" anchor="ctr" anchorCtr="0">
            <a:noAutofit/>
          </a:bodyPr>
          <a:lstStyle/>
          <a:p>
            <a:pPr algn="ctr" eaLnBrk="1" hangingPunct="1"/>
            <a:r>
              <a:rPr lang="en-US" altLang="en-US" sz="1600" dirty="0">
                <a:solidFill>
                  <a:schemeClr val="accent1">
                    <a:lumMod val="50000"/>
                  </a:schemeClr>
                </a:solidFill>
                <a:latin typeface="Poppins" panose="00000500000000000000" pitchFamily="2" charset="0"/>
                <a:cs typeface="Poppins" panose="00000500000000000000" pitchFamily="2" charset="0"/>
              </a:rPr>
              <a:t>Other agency required forms </a:t>
            </a:r>
          </a:p>
        </p:txBody>
      </p:sp>
      <p:sp>
        <p:nvSpPr>
          <p:cNvPr id="890" name="Google Shape;890;p47"/>
          <p:cNvSpPr txBox="1"/>
          <p:nvPr/>
        </p:nvSpPr>
        <p:spPr>
          <a:xfrm>
            <a:off x="6306550" y="3145050"/>
            <a:ext cx="2494550" cy="527700"/>
          </a:xfrm>
          <a:prstGeom prst="rect">
            <a:avLst/>
          </a:prstGeom>
          <a:noFill/>
          <a:ln>
            <a:noFill/>
          </a:ln>
        </p:spPr>
        <p:txBody>
          <a:bodyPr spcFirstLastPara="1" wrap="square" lIns="91425" tIns="0" rIns="0" bIns="0" anchor="ctr" anchorCtr="0">
            <a:noAutofit/>
          </a:bodyPr>
          <a:lstStyle/>
          <a:p>
            <a:pPr marL="0" lvl="0" indent="0" algn="l" rtl="0">
              <a:spcBef>
                <a:spcPts val="0"/>
              </a:spcBef>
              <a:spcAft>
                <a:spcPts val="0"/>
              </a:spcAft>
              <a:buNone/>
            </a:pPr>
            <a:r>
              <a:rPr lang="en" sz="2000" dirty="0">
                <a:solidFill>
                  <a:schemeClr val="accent1">
                    <a:lumMod val="50000"/>
                  </a:schemeClr>
                </a:solidFill>
                <a:latin typeface="Poppins" panose="00000500000000000000" pitchFamily="2" charset="0"/>
                <a:ea typeface="Montserrat ExtraBold"/>
                <a:cs typeface="Poppins" panose="00000500000000000000" pitchFamily="2" charset="0"/>
                <a:sym typeface="Montserrat ExtraBold"/>
              </a:rPr>
              <a:t>Medication Error Form</a:t>
            </a:r>
            <a:endParaRPr sz="2000" dirty="0">
              <a:solidFill>
                <a:schemeClr val="accent1">
                  <a:lumMod val="50000"/>
                </a:schemeClr>
              </a:solidFill>
              <a:latin typeface="Poppins" panose="00000500000000000000" pitchFamily="2" charset="0"/>
              <a:ea typeface="Montserrat ExtraBold"/>
              <a:cs typeface="Poppins" panose="00000500000000000000" pitchFamily="2" charset="0"/>
              <a:sym typeface="Montserrat ExtraBold"/>
            </a:endParaRPr>
          </a:p>
        </p:txBody>
      </p:sp>
      <p:cxnSp>
        <p:nvCxnSpPr>
          <p:cNvPr id="892" name="Google Shape;892;p47"/>
          <p:cNvCxnSpPr/>
          <p:nvPr/>
        </p:nvCxnSpPr>
        <p:spPr>
          <a:xfrm>
            <a:off x="2837401" y="1692175"/>
            <a:ext cx="1102800" cy="613800"/>
          </a:xfrm>
          <a:prstGeom prst="bentConnector3">
            <a:avLst>
              <a:gd name="adj1" fmla="val 50000"/>
            </a:avLst>
          </a:prstGeom>
          <a:noFill/>
          <a:ln w="19050" cap="flat" cmpd="sng">
            <a:solidFill>
              <a:schemeClr val="accent1">
                <a:lumMod val="50000"/>
              </a:schemeClr>
            </a:solidFill>
            <a:prstDash val="dash"/>
            <a:round/>
            <a:headEnd type="none" w="med" len="med"/>
            <a:tailEnd type="none" w="med" len="med"/>
          </a:ln>
        </p:spPr>
      </p:cxnSp>
      <p:cxnSp>
        <p:nvCxnSpPr>
          <p:cNvPr id="893" name="Google Shape;893;p47"/>
          <p:cNvCxnSpPr>
            <a:cxnSpLocks/>
            <a:stCxn id="889" idx="3"/>
          </p:cNvCxnSpPr>
          <p:nvPr/>
        </p:nvCxnSpPr>
        <p:spPr>
          <a:xfrm flipV="1">
            <a:off x="2837400" y="2807400"/>
            <a:ext cx="762001" cy="601500"/>
          </a:xfrm>
          <a:prstGeom prst="bentConnector3">
            <a:avLst>
              <a:gd name="adj1" fmla="val 50000"/>
            </a:avLst>
          </a:prstGeom>
          <a:noFill/>
          <a:ln w="19050" cap="flat" cmpd="sng">
            <a:solidFill>
              <a:schemeClr val="accent1">
                <a:lumMod val="50000"/>
              </a:schemeClr>
            </a:solidFill>
            <a:prstDash val="dash"/>
            <a:round/>
            <a:headEnd type="none" w="med" len="med"/>
            <a:tailEnd type="none" w="med" len="med"/>
          </a:ln>
        </p:spPr>
      </p:cxnSp>
      <p:cxnSp>
        <p:nvCxnSpPr>
          <p:cNvPr id="894" name="Google Shape;894;p47"/>
          <p:cNvCxnSpPr>
            <a:cxnSpLocks/>
            <a:stCxn id="887" idx="1"/>
          </p:cNvCxnSpPr>
          <p:nvPr/>
        </p:nvCxnSpPr>
        <p:spPr>
          <a:xfrm rot="10800000" flipV="1">
            <a:off x="5243650" y="1594541"/>
            <a:ext cx="1062900" cy="901930"/>
          </a:xfrm>
          <a:prstGeom prst="bentConnector3">
            <a:avLst>
              <a:gd name="adj1" fmla="val 50000"/>
            </a:avLst>
          </a:prstGeom>
          <a:noFill/>
          <a:ln w="19050" cap="flat" cmpd="sng">
            <a:solidFill>
              <a:schemeClr val="accent1">
                <a:lumMod val="50000"/>
              </a:schemeClr>
            </a:solidFill>
            <a:prstDash val="dash"/>
            <a:round/>
            <a:headEnd type="none" w="med" len="med"/>
            <a:tailEnd type="none" w="med" len="med"/>
          </a:ln>
        </p:spPr>
      </p:cxnSp>
      <p:cxnSp>
        <p:nvCxnSpPr>
          <p:cNvPr id="895" name="Google Shape;895;p47"/>
          <p:cNvCxnSpPr>
            <a:cxnSpLocks/>
            <a:stCxn id="890" idx="1"/>
          </p:cNvCxnSpPr>
          <p:nvPr/>
        </p:nvCxnSpPr>
        <p:spPr>
          <a:xfrm rot="10800000" flipV="1">
            <a:off x="4772650" y="3408900"/>
            <a:ext cx="1533900" cy="591600"/>
          </a:xfrm>
          <a:prstGeom prst="bentConnector3">
            <a:avLst>
              <a:gd name="adj1" fmla="val 50000"/>
            </a:avLst>
          </a:prstGeom>
          <a:noFill/>
          <a:ln w="19050" cap="flat" cmpd="sng">
            <a:solidFill>
              <a:schemeClr val="accent1">
                <a:lumMod val="50000"/>
              </a:schemeClr>
            </a:solidFill>
            <a:prstDash val="dash"/>
            <a:round/>
            <a:headEnd type="none" w="med" len="med"/>
            <a:tailEnd type="none" w="med" len="med"/>
          </a:ln>
        </p:spPr>
      </p:cxnSp>
      <p:pic>
        <p:nvPicPr>
          <p:cNvPr id="24578" name="Picture 2" descr="Medication Administration Record Clip Art, HD Png Download - kindpng">
            <a:extLst>
              <a:ext uri="{FF2B5EF4-FFF2-40B4-BE49-F238E27FC236}">
                <a16:creationId xmlns:a16="http://schemas.microsoft.com/office/drawing/2014/main" id="{F605E545-115F-4A97-A247-7C408F4B1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596" y="1811256"/>
            <a:ext cx="2124917" cy="1326838"/>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all Log Colored Line Icon Royalty Free Cliparts, Vectors, And Stock  Illustration. Image 88229791.">
            <a:extLst>
              <a:ext uri="{FF2B5EF4-FFF2-40B4-BE49-F238E27FC236}">
                <a16:creationId xmlns:a16="http://schemas.microsoft.com/office/drawing/2014/main" id="{0C399331-3FC3-4620-AE8A-9AA9EE19CF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4150" y="2020391"/>
            <a:ext cx="1618650" cy="1124660"/>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prescription clipart - Clip Art Library">
            <a:extLst>
              <a:ext uri="{FF2B5EF4-FFF2-40B4-BE49-F238E27FC236}">
                <a16:creationId xmlns:a16="http://schemas.microsoft.com/office/drawing/2014/main" id="{CA9BEAFF-586F-4C3E-9A9E-BFC573B4B4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7225" y="3700900"/>
            <a:ext cx="1299430" cy="1096510"/>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Employee Assessment Concept Vector Illustration Stock Vector - Illustration  of interview, naive: 158024404">
            <a:extLst>
              <a:ext uri="{FF2B5EF4-FFF2-40B4-BE49-F238E27FC236}">
                <a16:creationId xmlns:a16="http://schemas.microsoft.com/office/drawing/2014/main" id="{62CF0110-809C-4881-8AB7-CB9C8CFEEB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3138" y="3655775"/>
            <a:ext cx="2117400" cy="114163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oogle Shape;874;p47">
            <a:extLst>
              <a:ext uri="{FF2B5EF4-FFF2-40B4-BE49-F238E27FC236}">
                <a16:creationId xmlns:a16="http://schemas.microsoft.com/office/drawing/2014/main" id="{887983FD-5286-B1E9-1053-75F07F504597}"/>
              </a:ext>
            </a:extLst>
          </p:cNvPr>
          <p:cNvGrpSpPr/>
          <p:nvPr/>
        </p:nvGrpSpPr>
        <p:grpSpPr>
          <a:xfrm>
            <a:off x="3324175" y="1643225"/>
            <a:ext cx="2495650" cy="2496275"/>
            <a:chOff x="2553400" y="1046400"/>
            <a:chExt cx="2495650" cy="2496275"/>
          </a:xfrm>
        </p:grpSpPr>
        <p:sp>
          <p:nvSpPr>
            <p:cNvPr id="7" name="Google Shape;875;p47">
              <a:extLst>
                <a:ext uri="{FF2B5EF4-FFF2-40B4-BE49-F238E27FC236}">
                  <a16:creationId xmlns:a16="http://schemas.microsoft.com/office/drawing/2014/main" id="{332D1EEB-82BD-5EF6-8BB0-47AADCD96DAA}"/>
                </a:ext>
              </a:extLst>
            </p:cNvPr>
            <p:cNvSpPr/>
            <p:nvPr/>
          </p:nvSpPr>
          <p:spPr>
            <a:xfrm>
              <a:off x="3429350" y="1046400"/>
              <a:ext cx="832100" cy="832725"/>
            </a:xfrm>
            <a:custGeom>
              <a:avLst/>
              <a:gdLst/>
              <a:ahLst/>
              <a:cxnLst/>
              <a:rect l="l" t="t" r="r" b="b"/>
              <a:pathLst>
                <a:path w="33284" h="33309" extrusionOk="0">
                  <a:moveTo>
                    <a:pt x="17544" y="0"/>
                  </a:moveTo>
                  <a:lnTo>
                    <a:pt x="11830" y="5138"/>
                  </a:lnTo>
                  <a:cubicBezTo>
                    <a:pt x="11429" y="4411"/>
                    <a:pt x="11003" y="3784"/>
                    <a:pt x="10627" y="3358"/>
                  </a:cubicBezTo>
                  <a:cubicBezTo>
                    <a:pt x="9769" y="2394"/>
                    <a:pt x="8575" y="1902"/>
                    <a:pt x="7370" y="1902"/>
                  </a:cubicBezTo>
                  <a:cubicBezTo>
                    <a:pt x="6321" y="1902"/>
                    <a:pt x="5263" y="2274"/>
                    <a:pt x="4411" y="3033"/>
                  </a:cubicBezTo>
                  <a:cubicBezTo>
                    <a:pt x="2607" y="4662"/>
                    <a:pt x="2457" y="7444"/>
                    <a:pt x="4086" y="9248"/>
                  </a:cubicBezTo>
                  <a:cubicBezTo>
                    <a:pt x="4436" y="9649"/>
                    <a:pt x="5038" y="10150"/>
                    <a:pt x="5715" y="10652"/>
                  </a:cubicBezTo>
                  <a:lnTo>
                    <a:pt x="0" y="15764"/>
                  </a:lnTo>
                  <a:lnTo>
                    <a:pt x="5138" y="21479"/>
                  </a:lnTo>
                  <a:cubicBezTo>
                    <a:pt x="5614" y="20777"/>
                    <a:pt x="6116" y="20176"/>
                    <a:pt x="6542" y="19825"/>
                  </a:cubicBezTo>
                  <a:cubicBezTo>
                    <a:pt x="7382" y="19067"/>
                    <a:pt x="8433" y="18694"/>
                    <a:pt x="9481" y="18694"/>
                  </a:cubicBezTo>
                  <a:cubicBezTo>
                    <a:pt x="10686" y="18694"/>
                    <a:pt x="11886" y="19186"/>
                    <a:pt x="12757" y="20150"/>
                  </a:cubicBezTo>
                  <a:cubicBezTo>
                    <a:pt x="14386" y="21955"/>
                    <a:pt x="14236" y="24737"/>
                    <a:pt x="12406" y="26366"/>
                  </a:cubicBezTo>
                  <a:cubicBezTo>
                    <a:pt x="12005" y="26742"/>
                    <a:pt x="11379" y="27168"/>
                    <a:pt x="10627" y="27594"/>
                  </a:cubicBezTo>
                  <a:lnTo>
                    <a:pt x="15740" y="33308"/>
                  </a:lnTo>
                  <a:lnTo>
                    <a:pt x="21454" y="28171"/>
                  </a:lnTo>
                  <a:cubicBezTo>
                    <a:pt x="21880" y="28922"/>
                    <a:pt x="22306" y="29549"/>
                    <a:pt x="22682" y="29975"/>
                  </a:cubicBezTo>
                  <a:cubicBezTo>
                    <a:pt x="23553" y="30940"/>
                    <a:pt x="24754" y="31432"/>
                    <a:pt x="25958" y="31432"/>
                  </a:cubicBezTo>
                  <a:cubicBezTo>
                    <a:pt x="27007" y="31432"/>
                    <a:pt x="28058" y="31059"/>
                    <a:pt x="28898" y="30301"/>
                  </a:cubicBezTo>
                  <a:cubicBezTo>
                    <a:pt x="30702" y="28672"/>
                    <a:pt x="30853" y="25890"/>
                    <a:pt x="29249" y="24085"/>
                  </a:cubicBezTo>
                  <a:cubicBezTo>
                    <a:pt x="28873" y="23684"/>
                    <a:pt x="28296" y="23183"/>
                    <a:pt x="27569" y="22682"/>
                  </a:cubicBezTo>
                  <a:lnTo>
                    <a:pt x="33284" y="17544"/>
                  </a:lnTo>
                  <a:lnTo>
                    <a:pt x="28171" y="11830"/>
                  </a:lnTo>
                  <a:cubicBezTo>
                    <a:pt x="28923" y="11429"/>
                    <a:pt x="29549" y="10978"/>
                    <a:pt x="29975" y="10602"/>
                  </a:cubicBezTo>
                  <a:cubicBezTo>
                    <a:pt x="31780" y="8998"/>
                    <a:pt x="31930" y="6216"/>
                    <a:pt x="30301" y="4386"/>
                  </a:cubicBezTo>
                  <a:cubicBezTo>
                    <a:pt x="29430" y="3421"/>
                    <a:pt x="28230" y="2929"/>
                    <a:pt x="27025" y="2929"/>
                  </a:cubicBezTo>
                  <a:cubicBezTo>
                    <a:pt x="25977" y="2929"/>
                    <a:pt x="24925" y="3302"/>
                    <a:pt x="24086" y="4060"/>
                  </a:cubicBezTo>
                  <a:cubicBezTo>
                    <a:pt x="23660" y="4436"/>
                    <a:pt x="23183" y="5013"/>
                    <a:pt x="22682" y="5714"/>
                  </a:cubicBezTo>
                  <a:lnTo>
                    <a:pt x="175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76;p47">
              <a:extLst>
                <a:ext uri="{FF2B5EF4-FFF2-40B4-BE49-F238E27FC236}">
                  <a16:creationId xmlns:a16="http://schemas.microsoft.com/office/drawing/2014/main" id="{14ECAD3D-05A8-CECA-D26D-9973B6F990CE}"/>
                </a:ext>
              </a:extLst>
            </p:cNvPr>
            <p:cNvSpPr/>
            <p:nvPr/>
          </p:nvSpPr>
          <p:spPr>
            <a:xfrm>
              <a:off x="3822825" y="1484975"/>
              <a:ext cx="832750" cy="832750"/>
            </a:xfrm>
            <a:custGeom>
              <a:avLst/>
              <a:gdLst/>
              <a:ahLst/>
              <a:cxnLst/>
              <a:rect l="l" t="t" r="r" b="b"/>
              <a:pathLst>
                <a:path w="33310" h="33310" extrusionOk="0">
                  <a:moveTo>
                    <a:pt x="17545" y="1"/>
                  </a:moveTo>
                  <a:lnTo>
                    <a:pt x="11830" y="5139"/>
                  </a:lnTo>
                  <a:cubicBezTo>
                    <a:pt x="12532" y="5640"/>
                    <a:pt x="13134" y="6141"/>
                    <a:pt x="13510" y="6542"/>
                  </a:cubicBezTo>
                  <a:cubicBezTo>
                    <a:pt x="15114" y="8347"/>
                    <a:pt x="14963" y="11154"/>
                    <a:pt x="13159" y="12758"/>
                  </a:cubicBezTo>
                  <a:cubicBezTo>
                    <a:pt x="12319" y="13516"/>
                    <a:pt x="11268" y="13889"/>
                    <a:pt x="10219" y="13889"/>
                  </a:cubicBezTo>
                  <a:cubicBezTo>
                    <a:pt x="9015" y="13889"/>
                    <a:pt x="7814" y="13397"/>
                    <a:pt x="6943" y="12432"/>
                  </a:cubicBezTo>
                  <a:cubicBezTo>
                    <a:pt x="6567" y="12006"/>
                    <a:pt x="6141" y="11379"/>
                    <a:pt x="5715" y="10628"/>
                  </a:cubicBezTo>
                  <a:lnTo>
                    <a:pt x="1" y="15765"/>
                  </a:lnTo>
                  <a:lnTo>
                    <a:pt x="5139" y="21480"/>
                  </a:lnTo>
                  <a:cubicBezTo>
                    <a:pt x="4387" y="21906"/>
                    <a:pt x="3760" y="22332"/>
                    <a:pt x="3334" y="22708"/>
                  </a:cubicBezTo>
                  <a:cubicBezTo>
                    <a:pt x="1530" y="24337"/>
                    <a:pt x="1379" y="27119"/>
                    <a:pt x="3008" y="28923"/>
                  </a:cubicBezTo>
                  <a:cubicBezTo>
                    <a:pt x="3866" y="29888"/>
                    <a:pt x="5067" y="30380"/>
                    <a:pt x="6276" y="30380"/>
                  </a:cubicBezTo>
                  <a:cubicBezTo>
                    <a:pt x="7327" y="30380"/>
                    <a:pt x="8384" y="30007"/>
                    <a:pt x="9224" y="29249"/>
                  </a:cubicBezTo>
                  <a:cubicBezTo>
                    <a:pt x="9625" y="28873"/>
                    <a:pt x="10126" y="28297"/>
                    <a:pt x="10627" y="27595"/>
                  </a:cubicBezTo>
                  <a:lnTo>
                    <a:pt x="15765" y="33309"/>
                  </a:lnTo>
                  <a:lnTo>
                    <a:pt x="21480" y="28172"/>
                  </a:lnTo>
                  <a:cubicBezTo>
                    <a:pt x="20778" y="27670"/>
                    <a:pt x="20201" y="27219"/>
                    <a:pt x="19851" y="26793"/>
                  </a:cubicBezTo>
                  <a:cubicBezTo>
                    <a:pt x="18221" y="24989"/>
                    <a:pt x="18372" y="22207"/>
                    <a:pt x="20176" y="20578"/>
                  </a:cubicBezTo>
                  <a:cubicBezTo>
                    <a:pt x="21016" y="19819"/>
                    <a:pt x="22068" y="19447"/>
                    <a:pt x="23116" y="19447"/>
                  </a:cubicBezTo>
                  <a:cubicBezTo>
                    <a:pt x="24320" y="19447"/>
                    <a:pt x="25521" y="19939"/>
                    <a:pt x="26392" y="20903"/>
                  </a:cubicBezTo>
                  <a:cubicBezTo>
                    <a:pt x="26768" y="21329"/>
                    <a:pt x="27169" y="21931"/>
                    <a:pt x="27595" y="22683"/>
                  </a:cubicBezTo>
                  <a:lnTo>
                    <a:pt x="33309" y="17545"/>
                  </a:lnTo>
                  <a:lnTo>
                    <a:pt x="28171" y="11831"/>
                  </a:lnTo>
                  <a:cubicBezTo>
                    <a:pt x="27670" y="12532"/>
                    <a:pt x="27194" y="13134"/>
                    <a:pt x="26768" y="13510"/>
                  </a:cubicBezTo>
                  <a:cubicBezTo>
                    <a:pt x="25932" y="14253"/>
                    <a:pt x="24886" y="14619"/>
                    <a:pt x="23842" y="14619"/>
                  </a:cubicBezTo>
                  <a:cubicBezTo>
                    <a:pt x="22633" y="14619"/>
                    <a:pt x="21427" y="14127"/>
                    <a:pt x="20552" y="13159"/>
                  </a:cubicBezTo>
                  <a:cubicBezTo>
                    <a:pt x="18923" y="11354"/>
                    <a:pt x="19074" y="8572"/>
                    <a:pt x="20878" y="6943"/>
                  </a:cubicBezTo>
                  <a:cubicBezTo>
                    <a:pt x="21304" y="6567"/>
                    <a:pt x="21931" y="6141"/>
                    <a:pt x="22683" y="5715"/>
                  </a:cubicBezTo>
                  <a:lnTo>
                    <a:pt x="175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77;p47">
              <a:extLst>
                <a:ext uri="{FF2B5EF4-FFF2-40B4-BE49-F238E27FC236}">
                  <a16:creationId xmlns:a16="http://schemas.microsoft.com/office/drawing/2014/main" id="{AFA01163-1189-B0FB-2C10-BDECCE7A2823}"/>
                </a:ext>
              </a:extLst>
            </p:cNvPr>
            <p:cNvSpPr/>
            <p:nvPr/>
          </p:nvSpPr>
          <p:spPr>
            <a:xfrm>
              <a:off x="4216950" y="1923575"/>
              <a:ext cx="832100" cy="832750"/>
            </a:xfrm>
            <a:custGeom>
              <a:avLst/>
              <a:gdLst/>
              <a:ahLst/>
              <a:cxnLst/>
              <a:rect l="l" t="t" r="r" b="b"/>
              <a:pathLst>
                <a:path w="33284" h="33310" extrusionOk="0">
                  <a:moveTo>
                    <a:pt x="17544" y="1"/>
                  </a:moveTo>
                  <a:lnTo>
                    <a:pt x="11830" y="5139"/>
                  </a:lnTo>
                  <a:cubicBezTo>
                    <a:pt x="11429" y="4412"/>
                    <a:pt x="11003" y="3760"/>
                    <a:pt x="10627" y="3359"/>
                  </a:cubicBezTo>
                  <a:cubicBezTo>
                    <a:pt x="9756" y="2395"/>
                    <a:pt x="8555" y="1903"/>
                    <a:pt x="7351" y="1903"/>
                  </a:cubicBezTo>
                  <a:cubicBezTo>
                    <a:pt x="6303" y="1903"/>
                    <a:pt x="5251" y="2275"/>
                    <a:pt x="4411" y="3034"/>
                  </a:cubicBezTo>
                  <a:cubicBezTo>
                    <a:pt x="2607" y="4663"/>
                    <a:pt x="2456" y="7445"/>
                    <a:pt x="4086" y="9249"/>
                  </a:cubicBezTo>
                  <a:cubicBezTo>
                    <a:pt x="4436" y="9650"/>
                    <a:pt x="5013" y="10176"/>
                    <a:pt x="5690" y="10653"/>
                  </a:cubicBezTo>
                  <a:lnTo>
                    <a:pt x="0" y="15765"/>
                  </a:lnTo>
                  <a:lnTo>
                    <a:pt x="5113" y="21480"/>
                  </a:lnTo>
                  <a:cubicBezTo>
                    <a:pt x="5614" y="20778"/>
                    <a:pt x="6116" y="20176"/>
                    <a:pt x="6517" y="19826"/>
                  </a:cubicBezTo>
                  <a:cubicBezTo>
                    <a:pt x="7368" y="19067"/>
                    <a:pt x="8426" y="18695"/>
                    <a:pt x="9478" y="18695"/>
                  </a:cubicBezTo>
                  <a:cubicBezTo>
                    <a:pt x="10686" y="18695"/>
                    <a:pt x="11886" y="19187"/>
                    <a:pt x="12757" y="20151"/>
                  </a:cubicBezTo>
                  <a:cubicBezTo>
                    <a:pt x="14361" y="21956"/>
                    <a:pt x="14211" y="24738"/>
                    <a:pt x="12406" y="26367"/>
                  </a:cubicBezTo>
                  <a:cubicBezTo>
                    <a:pt x="12005" y="26743"/>
                    <a:pt x="11354" y="27169"/>
                    <a:pt x="10602" y="27595"/>
                  </a:cubicBezTo>
                  <a:lnTo>
                    <a:pt x="15740" y="33309"/>
                  </a:lnTo>
                  <a:lnTo>
                    <a:pt x="21454" y="28171"/>
                  </a:lnTo>
                  <a:cubicBezTo>
                    <a:pt x="21880" y="28923"/>
                    <a:pt x="22306" y="29550"/>
                    <a:pt x="22682" y="29976"/>
                  </a:cubicBezTo>
                  <a:cubicBezTo>
                    <a:pt x="23553" y="30941"/>
                    <a:pt x="24754" y="31433"/>
                    <a:pt x="25958" y="31433"/>
                  </a:cubicBezTo>
                  <a:cubicBezTo>
                    <a:pt x="27006" y="31433"/>
                    <a:pt x="28058" y="31060"/>
                    <a:pt x="28898" y="30302"/>
                  </a:cubicBezTo>
                  <a:cubicBezTo>
                    <a:pt x="30702" y="28673"/>
                    <a:pt x="30853" y="25891"/>
                    <a:pt x="29224" y="24086"/>
                  </a:cubicBezTo>
                  <a:cubicBezTo>
                    <a:pt x="28848" y="23660"/>
                    <a:pt x="28271" y="23184"/>
                    <a:pt x="27569" y="22683"/>
                  </a:cubicBezTo>
                  <a:lnTo>
                    <a:pt x="33284" y="17545"/>
                  </a:lnTo>
                  <a:lnTo>
                    <a:pt x="28146" y="11831"/>
                  </a:lnTo>
                  <a:cubicBezTo>
                    <a:pt x="28898" y="11404"/>
                    <a:pt x="29549" y="10978"/>
                    <a:pt x="29975" y="10602"/>
                  </a:cubicBezTo>
                  <a:cubicBezTo>
                    <a:pt x="31780" y="8998"/>
                    <a:pt x="31930" y="6191"/>
                    <a:pt x="30301" y="4387"/>
                  </a:cubicBezTo>
                  <a:cubicBezTo>
                    <a:pt x="29430" y="3422"/>
                    <a:pt x="28230" y="2930"/>
                    <a:pt x="27025" y="2930"/>
                  </a:cubicBezTo>
                  <a:cubicBezTo>
                    <a:pt x="25977" y="2930"/>
                    <a:pt x="24925" y="3303"/>
                    <a:pt x="24086" y="4061"/>
                  </a:cubicBezTo>
                  <a:cubicBezTo>
                    <a:pt x="23660" y="4437"/>
                    <a:pt x="23158" y="5013"/>
                    <a:pt x="22657" y="5715"/>
                  </a:cubicBezTo>
                  <a:lnTo>
                    <a:pt x="175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78;p47">
              <a:extLst>
                <a:ext uri="{FF2B5EF4-FFF2-40B4-BE49-F238E27FC236}">
                  <a16:creationId xmlns:a16="http://schemas.microsoft.com/office/drawing/2014/main" id="{8DBCEFF4-6449-0480-25FD-D094CC8D3AA7}"/>
                </a:ext>
              </a:extLst>
            </p:cNvPr>
            <p:cNvSpPr/>
            <p:nvPr/>
          </p:nvSpPr>
          <p:spPr>
            <a:xfrm>
              <a:off x="2992000" y="1439250"/>
              <a:ext cx="832725" cy="832100"/>
            </a:xfrm>
            <a:custGeom>
              <a:avLst/>
              <a:gdLst/>
              <a:ahLst/>
              <a:cxnLst/>
              <a:rect l="l" t="t" r="r" b="b"/>
              <a:pathLst>
                <a:path w="33309" h="33284" extrusionOk="0">
                  <a:moveTo>
                    <a:pt x="17544" y="0"/>
                  </a:moveTo>
                  <a:lnTo>
                    <a:pt x="11855" y="5113"/>
                  </a:lnTo>
                  <a:cubicBezTo>
                    <a:pt x="11429" y="4386"/>
                    <a:pt x="11003" y="3760"/>
                    <a:pt x="10652" y="3359"/>
                  </a:cubicBezTo>
                  <a:cubicBezTo>
                    <a:pt x="9778" y="2390"/>
                    <a:pt x="8571" y="1898"/>
                    <a:pt x="7362" y="1898"/>
                  </a:cubicBezTo>
                  <a:cubicBezTo>
                    <a:pt x="6318" y="1898"/>
                    <a:pt x="5273" y="2265"/>
                    <a:pt x="4437" y="3008"/>
                  </a:cubicBezTo>
                  <a:cubicBezTo>
                    <a:pt x="2607" y="4637"/>
                    <a:pt x="2457" y="7419"/>
                    <a:pt x="4086" y="9249"/>
                  </a:cubicBezTo>
                  <a:cubicBezTo>
                    <a:pt x="4462" y="9650"/>
                    <a:pt x="5038" y="10126"/>
                    <a:pt x="5715" y="10627"/>
                  </a:cubicBezTo>
                  <a:lnTo>
                    <a:pt x="1" y="15740"/>
                  </a:lnTo>
                  <a:lnTo>
                    <a:pt x="5138" y="21454"/>
                  </a:lnTo>
                  <a:cubicBezTo>
                    <a:pt x="5640" y="20752"/>
                    <a:pt x="6141" y="20176"/>
                    <a:pt x="6542" y="19800"/>
                  </a:cubicBezTo>
                  <a:cubicBezTo>
                    <a:pt x="7382" y="19042"/>
                    <a:pt x="8433" y="18669"/>
                    <a:pt x="9482" y="18669"/>
                  </a:cubicBezTo>
                  <a:cubicBezTo>
                    <a:pt x="10686" y="18669"/>
                    <a:pt x="11887" y="19161"/>
                    <a:pt x="12757" y="20126"/>
                  </a:cubicBezTo>
                  <a:cubicBezTo>
                    <a:pt x="14387" y="21955"/>
                    <a:pt x="14236" y="24737"/>
                    <a:pt x="12432" y="26341"/>
                  </a:cubicBezTo>
                  <a:cubicBezTo>
                    <a:pt x="12006" y="26717"/>
                    <a:pt x="11379" y="27143"/>
                    <a:pt x="10627" y="27569"/>
                  </a:cubicBezTo>
                  <a:lnTo>
                    <a:pt x="15765" y="33284"/>
                  </a:lnTo>
                  <a:lnTo>
                    <a:pt x="21479" y="28146"/>
                  </a:lnTo>
                  <a:cubicBezTo>
                    <a:pt x="21880" y="28923"/>
                    <a:pt x="22306" y="29549"/>
                    <a:pt x="22682" y="29950"/>
                  </a:cubicBezTo>
                  <a:cubicBezTo>
                    <a:pt x="23557" y="30919"/>
                    <a:pt x="24763" y="31411"/>
                    <a:pt x="25976" y="31411"/>
                  </a:cubicBezTo>
                  <a:cubicBezTo>
                    <a:pt x="27023" y="31411"/>
                    <a:pt x="28075" y="31044"/>
                    <a:pt x="28923" y="30301"/>
                  </a:cubicBezTo>
                  <a:cubicBezTo>
                    <a:pt x="30728" y="28672"/>
                    <a:pt x="30878" y="25890"/>
                    <a:pt x="29249" y="24061"/>
                  </a:cubicBezTo>
                  <a:cubicBezTo>
                    <a:pt x="28873" y="23660"/>
                    <a:pt x="28296" y="23158"/>
                    <a:pt x="27595" y="22657"/>
                  </a:cubicBezTo>
                  <a:lnTo>
                    <a:pt x="33309" y="17544"/>
                  </a:lnTo>
                  <a:lnTo>
                    <a:pt x="28171" y="11830"/>
                  </a:lnTo>
                  <a:cubicBezTo>
                    <a:pt x="28923" y="11404"/>
                    <a:pt x="29575" y="10978"/>
                    <a:pt x="29976" y="10602"/>
                  </a:cubicBezTo>
                  <a:cubicBezTo>
                    <a:pt x="31780" y="8973"/>
                    <a:pt x="31931" y="6191"/>
                    <a:pt x="30327" y="4386"/>
                  </a:cubicBezTo>
                  <a:cubicBezTo>
                    <a:pt x="29453" y="3405"/>
                    <a:pt x="28248" y="2907"/>
                    <a:pt x="27036" y="2907"/>
                  </a:cubicBezTo>
                  <a:cubicBezTo>
                    <a:pt x="25988" y="2907"/>
                    <a:pt x="24934" y="3280"/>
                    <a:pt x="24086" y="4035"/>
                  </a:cubicBezTo>
                  <a:cubicBezTo>
                    <a:pt x="23685" y="4411"/>
                    <a:pt x="23184" y="5013"/>
                    <a:pt x="22682" y="5715"/>
                  </a:cubicBezTo>
                  <a:lnTo>
                    <a:pt x="175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79;p47">
              <a:extLst>
                <a:ext uri="{FF2B5EF4-FFF2-40B4-BE49-F238E27FC236}">
                  <a16:creationId xmlns:a16="http://schemas.microsoft.com/office/drawing/2014/main" id="{7A9F4196-0833-2EC2-074A-1A4E6752B49D}"/>
                </a:ext>
              </a:extLst>
            </p:cNvPr>
            <p:cNvSpPr/>
            <p:nvPr/>
          </p:nvSpPr>
          <p:spPr>
            <a:xfrm>
              <a:off x="3386125" y="1877850"/>
              <a:ext cx="832100" cy="832100"/>
            </a:xfrm>
            <a:custGeom>
              <a:avLst/>
              <a:gdLst/>
              <a:ahLst/>
              <a:cxnLst/>
              <a:rect l="l" t="t" r="r" b="b"/>
              <a:pathLst>
                <a:path w="33284" h="33284" extrusionOk="0">
                  <a:moveTo>
                    <a:pt x="17544" y="0"/>
                  </a:moveTo>
                  <a:lnTo>
                    <a:pt x="11830" y="5113"/>
                  </a:lnTo>
                  <a:cubicBezTo>
                    <a:pt x="12531" y="5614"/>
                    <a:pt x="13108" y="6116"/>
                    <a:pt x="13484" y="6517"/>
                  </a:cubicBezTo>
                  <a:cubicBezTo>
                    <a:pt x="15113" y="8346"/>
                    <a:pt x="14963" y="11128"/>
                    <a:pt x="13133" y="12757"/>
                  </a:cubicBezTo>
                  <a:cubicBezTo>
                    <a:pt x="12297" y="13500"/>
                    <a:pt x="11251" y="13867"/>
                    <a:pt x="10207" y="13867"/>
                  </a:cubicBezTo>
                  <a:cubicBezTo>
                    <a:pt x="8998" y="13867"/>
                    <a:pt x="7792" y="13375"/>
                    <a:pt x="6917" y="12406"/>
                  </a:cubicBezTo>
                  <a:cubicBezTo>
                    <a:pt x="6566" y="12005"/>
                    <a:pt x="6115" y="11354"/>
                    <a:pt x="5714" y="10602"/>
                  </a:cubicBezTo>
                  <a:lnTo>
                    <a:pt x="0" y="15740"/>
                  </a:lnTo>
                  <a:lnTo>
                    <a:pt x="5113" y="21454"/>
                  </a:lnTo>
                  <a:cubicBezTo>
                    <a:pt x="4361" y="21880"/>
                    <a:pt x="3734" y="22306"/>
                    <a:pt x="3308" y="22682"/>
                  </a:cubicBezTo>
                  <a:cubicBezTo>
                    <a:pt x="1504" y="24311"/>
                    <a:pt x="1353" y="27093"/>
                    <a:pt x="2983" y="28898"/>
                  </a:cubicBezTo>
                  <a:cubicBezTo>
                    <a:pt x="3857" y="29866"/>
                    <a:pt x="5063" y="30358"/>
                    <a:pt x="6273" y="30358"/>
                  </a:cubicBezTo>
                  <a:cubicBezTo>
                    <a:pt x="7316" y="30358"/>
                    <a:pt x="8362" y="29992"/>
                    <a:pt x="9198" y="29249"/>
                  </a:cubicBezTo>
                  <a:cubicBezTo>
                    <a:pt x="9624" y="28873"/>
                    <a:pt x="10100" y="28271"/>
                    <a:pt x="10602" y="27569"/>
                  </a:cubicBezTo>
                  <a:lnTo>
                    <a:pt x="15739" y="33284"/>
                  </a:lnTo>
                  <a:lnTo>
                    <a:pt x="21479" y="28146"/>
                  </a:lnTo>
                  <a:cubicBezTo>
                    <a:pt x="20777" y="27645"/>
                    <a:pt x="20201" y="27193"/>
                    <a:pt x="19825" y="26767"/>
                  </a:cubicBezTo>
                  <a:cubicBezTo>
                    <a:pt x="18196" y="24963"/>
                    <a:pt x="18346" y="22181"/>
                    <a:pt x="20151" y="20552"/>
                  </a:cubicBezTo>
                  <a:cubicBezTo>
                    <a:pt x="20987" y="19796"/>
                    <a:pt x="22040" y="19423"/>
                    <a:pt x="23088" y="19423"/>
                  </a:cubicBezTo>
                  <a:cubicBezTo>
                    <a:pt x="24300" y="19423"/>
                    <a:pt x="25506" y="19922"/>
                    <a:pt x="26366" y="20903"/>
                  </a:cubicBezTo>
                  <a:cubicBezTo>
                    <a:pt x="26742" y="21304"/>
                    <a:pt x="27168" y="21905"/>
                    <a:pt x="27569" y="22657"/>
                  </a:cubicBezTo>
                  <a:lnTo>
                    <a:pt x="33283" y="17544"/>
                  </a:lnTo>
                  <a:lnTo>
                    <a:pt x="28171" y="11830"/>
                  </a:lnTo>
                  <a:cubicBezTo>
                    <a:pt x="27669" y="12532"/>
                    <a:pt x="27168" y="13108"/>
                    <a:pt x="26742" y="13484"/>
                  </a:cubicBezTo>
                  <a:cubicBezTo>
                    <a:pt x="25905" y="14240"/>
                    <a:pt x="24858" y="14612"/>
                    <a:pt x="23813" y="14612"/>
                  </a:cubicBezTo>
                  <a:cubicBezTo>
                    <a:pt x="22605" y="14612"/>
                    <a:pt x="21400" y="14114"/>
                    <a:pt x="20526" y="13133"/>
                  </a:cubicBezTo>
                  <a:cubicBezTo>
                    <a:pt x="18897" y="11329"/>
                    <a:pt x="19048" y="8547"/>
                    <a:pt x="20877" y="6918"/>
                  </a:cubicBezTo>
                  <a:cubicBezTo>
                    <a:pt x="21278" y="6567"/>
                    <a:pt x="21905" y="6116"/>
                    <a:pt x="22657" y="5715"/>
                  </a:cubicBezTo>
                  <a:lnTo>
                    <a:pt x="175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80;p47">
              <a:extLst>
                <a:ext uri="{FF2B5EF4-FFF2-40B4-BE49-F238E27FC236}">
                  <a16:creationId xmlns:a16="http://schemas.microsoft.com/office/drawing/2014/main" id="{5A9F0E41-E1C3-BD2F-050B-48E3FC875AAF}"/>
                </a:ext>
              </a:extLst>
            </p:cNvPr>
            <p:cNvSpPr/>
            <p:nvPr/>
          </p:nvSpPr>
          <p:spPr>
            <a:xfrm>
              <a:off x="3779600" y="2316450"/>
              <a:ext cx="832100" cy="832100"/>
            </a:xfrm>
            <a:custGeom>
              <a:avLst/>
              <a:gdLst/>
              <a:ahLst/>
              <a:cxnLst/>
              <a:rect l="l" t="t" r="r" b="b"/>
              <a:pathLst>
                <a:path w="33284" h="33284" extrusionOk="0">
                  <a:moveTo>
                    <a:pt x="17544" y="0"/>
                  </a:moveTo>
                  <a:lnTo>
                    <a:pt x="11830" y="5113"/>
                  </a:lnTo>
                  <a:cubicBezTo>
                    <a:pt x="11429" y="4386"/>
                    <a:pt x="11003" y="3760"/>
                    <a:pt x="10627" y="3359"/>
                  </a:cubicBezTo>
                  <a:cubicBezTo>
                    <a:pt x="9767" y="2378"/>
                    <a:pt x="8561" y="1879"/>
                    <a:pt x="7349" y="1879"/>
                  </a:cubicBezTo>
                  <a:cubicBezTo>
                    <a:pt x="6301" y="1879"/>
                    <a:pt x="5248" y="2252"/>
                    <a:pt x="4412" y="3008"/>
                  </a:cubicBezTo>
                  <a:cubicBezTo>
                    <a:pt x="2607" y="4637"/>
                    <a:pt x="2457" y="7419"/>
                    <a:pt x="4086" y="9223"/>
                  </a:cubicBezTo>
                  <a:cubicBezTo>
                    <a:pt x="4437" y="9649"/>
                    <a:pt x="5013" y="10151"/>
                    <a:pt x="5690" y="10627"/>
                  </a:cubicBezTo>
                  <a:lnTo>
                    <a:pt x="0" y="15740"/>
                  </a:lnTo>
                  <a:lnTo>
                    <a:pt x="5138" y="21454"/>
                  </a:lnTo>
                  <a:cubicBezTo>
                    <a:pt x="5615" y="20752"/>
                    <a:pt x="6116" y="20176"/>
                    <a:pt x="6542" y="19800"/>
                  </a:cubicBezTo>
                  <a:cubicBezTo>
                    <a:pt x="7382" y="19042"/>
                    <a:pt x="8433" y="18669"/>
                    <a:pt x="9482" y="18669"/>
                  </a:cubicBezTo>
                  <a:cubicBezTo>
                    <a:pt x="10686" y="18669"/>
                    <a:pt x="11886" y="19161"/>
                    <a:pt x="12757" y="20126"/>
                  </a:cubicBezTo>
                  <a:cubicBezTo>
                    <a:pt x="14387" y="21930"/>
                    <a:pt x="14236" y="24737"/>
                    <a:pt x="12432" y="26341"/>
                  </a:cubicBezTo>
                  <a:cubicBezTo>
                    <a:pt x="12006" y="26717"/>
                    <a:pt x="11379" y="27143"/>
                    <a:pt x="10627" y="27569"/>
                  </a:cubicBezTo>
                  <a:lnTo>
                    <a:pt x="15740" y="33284"/>
                  </a:lnTo>
                  <a:lnTo>
                    <a:pt x="21454" y="28146"/>
                  </a:lnTo>
                  <a:cubicBezTo>
                    <a:pt x="21880" y="28898"/>
                    <a:pt x="22306" y="29549"/>
                    <a:pt x="22682" y="29950"/>
                  </a:cubicBezTo>
                  <a:cubicBezTo>
                    <a:pt x="23557" y="30919"/>
                    <a:pt x="24763" y="31411"/>
                    <a:pt x="25972" y="31411"/>
                  </a:cubicBezTo>
                  <a:cubicBezTo>
                    <a:pt x="27016" y="31411"/>
                    <a:pt x="28062" y="31044"/>
                    <a:pt x="28898" y="30301"/>
                  </a:cubicBezTo>
                  <a:cubicBezTo>
                    <a:pt x="30702" y="28672"/>
                    <a:pt x="30853" y="25890"/>
                    <a:pt x="29249" y="24061"/>
                  </a:cubicBezTo>
                  <a:cubicBezTo>
                    <a:pt x="28873" y="23660"/>
                    <a:pt x="28296" y="23158"/>
                    <a:pt x="27595" y="22657"/>
                  </a:cubicBezTo>
                  <a:lnTo>
                    <a:pt x="33284" y="17544"/>
                  </a:lnTo>
                  <a:lnTo>
                    <a:pt x="28171" y="11830"/>
                  </a:lnTo>
                  <a:cubicBezTo>
                    <a:pt x="28923" y="11404"/>
                    <a:pt x="29549" y="10978"/>
                    <a:pt x="29976" y="10602"/>
                  </a:cubicBezTo>
                  <a:cubicBezTo>
                    <a:pt x="31780" y="8973"/>
                    <a:pt x="31930" y="6191"/>
                    <a:pt x="30301" y="4386"/>
                  </a:cubicBezTo>
                  <a:cubicBezTo>
                    <a:pt x="29428" y="3405"/>
                    <a:pt x="28223" y="2907"/>
                    <a:pt x="27015" y="2907"/>
                  </a:cubicBezTo>
                  <a:cubicBezTo>
                    <a:pt x="25970" y="2907"/>
                    <a:pt x="24923" y="3280"/>
                    <a:pt x="24086" y="4035"/>
                  </a:cubicBezTo>
                  <a:cubicBezTo>
                    <a:pt x="23685" y="4411"/>
                    <a:pt x="23184" y="5013"/>
                    <a:pt x="22682" y="5715"/>
                  </a:cubicBezTo>
                  <a:lnTo>
                    <a:pt x="175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81;p47">
              <a:extLst>
                <a:ext uri="{FF2B5EF4-FFF2-40B4-BE49-F238E27FC236}">
                  <a16:creationId xmlns:a16="http://schemas.microsoft.com/office/drawing/2014/main" id="{7148FAC8-9BEC-895F-B9A5-969C14E1C088}"/>
                </a:ext>
              </a:extLst>
            </p:cNvPr>
            <p:cNvSpPr/>
            <p:nvPr/>
          </p:nvSpPr>
          <p:spPr>
            <a:xfrm>
              <a:off x="2553400" y="1832725"/>
              <a:ext cx="832750" cy="832750"/>
            </a:xfrm>
            <a:custGeom>
              <a:avLst/>
              <a:gdLst/>
              <a:ahLst/>
              <a:cxnLst/>
              <a:rect l="l" t="t" r="r" b="b"/>
              <a:pathLst>
                <a:path w="33310" h="33310" extrusionOk="0">
                  <a:moveTo>
                    <a:pt x="17545" y="1"/>
                  </a:moveTo>
                  <a:lnTo>
                    <a:pt x="11855" y="5139"/>
                  </a:lnTo>
                  <a:cubicBezTo>
                    <a:pt x="11429" y="4412"/>
                    <a:pt x="11003" y="3760"/>
                    <a:pt x="10652" y="3359"/>
                  </a:cubicBezTo>
                  <a:cubicBezTo>
                    <a:pt x="9781" y="2394"/>
                    <a:pt x="8581" y="1903"/>
                    <a:pt x="7376" y="1903"/>
                  </a:cubicBezTo>
                  <a:cubicBezTo>
                    <a:pt x="6328" y="1903"/>
                    <a:pt x="5276" y="2275"/>
                    <a:pt x="4437" y="3033"/>
                  </a:cubicBezTo>
                  <a:cubicBezTo>
                    <a:pt x="2607" y="4662"/>
                    <a:pt x="2457" y="7444"/>
                    <a:pt x="4086" y="9249"/>
                  </a:cubicBezTo>
                  <a:cubicBezTo>
                    <a:pt x="4462" y="9650"/>
                    <a:pt x="5038" y="10151"/>
                    <a:pt x="5715" y="10627"/>
                  </a:cubicBezTo>
                  <a:lnTo>
                    <a:pt x="1" y="15765"/>
                  </a:lnTo>
                  <a:lnTo>
                    <a:pt x="5138" y="21480"/>
                  </a:lnTo>
                  <a:cubicBezTo>
                    <a:pt x="5640" y="20778"/>
                    <a:pt x="6116" y="20176"/>
                    <a:pt x="6542" y="19800"/>
                  </a:cubicBezTo>
                  <a:cubicBezTo>
                    <a:pt x="7378" y="19057"/>
                    <a:pt x="8424" y="18691"/>
                    <a:pt x="9467" y="18691"/>
                  </a:cubicBezTo>
                  <a:cubicBezTo>
                    <a:pt x="10677" y="18691"/>
                    <a:pt x="11883" y="19183"/>
                    <a:pt x="12758" y="20151"/>
                  </a:cubicBezTo>
                  <a:cubicBezTo>
                    <a:pt x="14387" y="21956"/>
                    <a:pt x="14236" y="24738"/>
                    <a:pt x="12432" y="26367"/>
                  </a:cubicBezTo>
                  <a:cubicBezTo>
                    <a:pt x="12006" y="26743"/>
                    <a:pt x="11379" y="27169"/>
                    <a:pt x="10627" y="27595"/>
                  </a:cubicBezTo>
                  <a:lnTo>
                    <a:pt x="15765" y="33309"/>
                  </a:lnTo>
                  <a:lnTo>
                    <a:pt x="21479" y="28171"/>
                  </a:lnTo>
                  <a:cubicBezTo>
                    <a:pt x="21880" y="28923"/>
                    <a:pt x="22306" y="29550"/>
                    <a:pt x="22682" y="29976"/>
                  </a:cubicBezTo>
                  <a:cubicBezTo>
                    <a:pt x="23553" y="30941"/>
                    <a:pt x="24754" y="31433"/>
                    <a:pt x="25958" y="31433"/>
                  </a:cubicBezTo>
                  <a:cubicBezTo>
                    <a:pt x="27007" y="31433"/>
                    <a:pt x="28058" y="31060"/>
                    <a:pt x="28898" y="30302"/>
                  </a:cubicBezTo>
                  <a:cubicBezTo>
                    <a:pt x="30728" y="28673"/>
                    <a:pt x="30878" y="25891"/>
                    <a:pt x="29249" y="24086"/>
                  </a:cubicBezTo>
                  <a:cubicBezTo>
                    <a:pt x="28873" y="23660"/>
                    <a:pt x="28296" y="23184"/>
                    <a:pt x="27595" y="22683"/>
                  </a:cubicBezTo>
                  <a:lnTo>
                    <a:pt x="33309" y="17545"/>
                  </a:lnTo>
                  <a:lnTo>
                    <a:pt x="28171" y="11830"/>
                  </a:lnTo>
                  <a:cubicBezTo>
                    <a:pt x="28923" y="11404"/>
                    <a:pt x="29550" y="10978"/>
                    <a:pt x="29976" y="10602"/>
                  </a:cubicBezTo>
                  <a:cubicBezTo>
                    <a:pt x="31780" y="8973"/>
                    <a:pt x="31931" y="6191"/>
                    <a:pt x="30301" y="4387"/>
                  </a:cubicBezTo>
                  <a:cubicBezTo>
                    <a:pt x="29444" y="3422"/>
                    <a:pt x="28250" y="2930"/>
                    <a:pt x="27044" y="2930"/>
                  </a:cubicBezTo>
                  <a:cubicBezTo>
                    <a:pt x="25995" y="2930"/>
                    <a:pt x="24937" y="3303"/>
                    <a:pt x="24086" y="4061"/>
                  </a:cubicBezTo>
                  <a:cubicBezTo>
                    <a:pt x="23685" y="4437"/>
                    <a:pt x="23184" y="5013"/>
                    <a:pt x="22682" y="5715"/>
                  </a:cubicBezTo>
                  <a:lnTo>
                    <a:pt x="175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82;p47">
              <a:extLst>
                <a:ext uri="{FF2B5EF4-FFF2-40B4-BE49-F238E27FC236}">
                  <a16:creationId xmlns:a16="http://schemas.microsoft.com/office/drawing/2014/main" id="{0F478F86-CA43-9B39-A54C-4CF6AFAE84D0}"/>
                </a:ext>
              </a:extLst>
            </p:cNvPr>
            <p:cNvSpPr/>
            <p:nvPr/>
          </p:nvSpPr>
          <p:spPr>
            <a:xfrm>
              <a:off x="2947525" y="2271325"/>
              <a:ext cx="832100" cy="832750"/>
            </a:xfrm>
            <a:custGeom>
              <a:avLst/>
              <a:gdLst/>
              <a:ahLst/>
              <a:cxnLst/>
              <a:rect l="l" t="t" r="r" b="b"/>
              <a:pathLst>
                <a:path w="33284" h="33310" extrusionOk="0">
                  <a:moveTo>
                    <a:pt x="17544" y="1"/>
                  </a:moveTo>
                  <a:lnTo>
                    <a:pt x="11830" y="5139"/>
                  </a:lnTo>
                  <a:cubicBezTo>
                    <a:pt x="12531" y="5640"/>
                    <a:pt x="13108" y="6116"/>
                    <a:pt x="13484" y="6542"/>
                  </a:cubicBezTo>
                  <a:cubicBezTo>
                    <a:pt x="15113" y="8347"/>
                    <a:pt x="14963" y="11129"/>
                    <a:pt x="13133" y="12758"/>
                  </a:cubicBezTo>
                  <a:cubicBezTo>
                    <a:pt x="12293" y="13516"/>
                    <a:pt x="11242" y="13889"/>
                    <a:pt x="10193" y="13889"/>
                  </a:cubicBezTo>
                  <a:cubicBezTo>
                    <a:pt x="8989" y="13889"/>
                    <a:pt x="7788" y="13397"/>
                    <a:pt x="6917" y="12432"/>
                  </a:cubicBezTo>
                  <a:cubicBezTo>
                    <a:pt x="6567" y="12006"/>
                    <a:pt x="6115" y="11379"/>
                    <a:pt x="5714" y="10627"/>
                  </a:cubicBezTo>
                  <a:lnTo>
                    <a:pt x="0" y="15765"/>
                  </a:lnTo>
                  <a:lnTo>
                    <a:pt x="5113" y="21480"/>
                  </a:lnTo>
                  <a:cubicBezTo>
                    <a:pt x="4361" y="21881"/>
                    <a:pt x="3734" y="22332"/>
                    <a:pt x="3308" y="22708"/>
                  </a:cubicBezTo>
                  <a:cubicBezTo>
                    <a:pt x="1504" y="24312"/>
                    <a:pt x="1353" y="27094"/>
                    <a:pt x="2983" y="28923"/>
                  </a:cubicBezTo>
                  <a:cubicBezTo>
                    <a:pt x="3853" y="29888"/>
                    <a:pt x="5054" y="30380"/>
                    <a:pt x="6258" y="30380"/>
                  </a:cubicBezTo>
                  <a:cubicBezTo>
                    <a:pt x="7307" y="30380"/>
                    <a:pt x="8358" y="30007"/>
                    <a:pt x="9198" y="29249"/>
                  </a:cubicBezTo>
                  <a:cubicBezTo>
                    <a:pt x="9624" y="28873"/>
                    <a:pt x="10100" y="28297"/>
                    <a:pt x="10602" y="27595"/>
                  </a:cubicBezTo>
                  <a:lnTo>
                    <a:pt x="15740" y="33309"/>
                  </a:lnTo>
                  <a:lnTo>
                    <a:pt x="21454" y="28171"/>
                  </a:lnTo>
                  <a:cubicBezTo>
                    <a:pt x="20777" y="27670"/>
                    <a:pt x="20201" y="27194"/>
                    <a:pt x="19825" y="26793"/>
                  </a:cubicBezTo>
                  <a:cubicBezTo>
                    <a:pt x="18196" y="24988"/>
                    <a:pt x="18346" y="22206"/>
                    <a:pt x="20151" y="20577"/>
                  </a:cubicBezTo>
                  <a:cubicBezTo>
                    <a:pt x="20990" y="19819"/>
                    <a:pt x="22047" y="19446"/>
                    <a:pt x="23099" y="19446"/>
                  </a:cubicBezTo>
                  <a:cubicBezTo>
                    <a:pt x="24307" y="19446"/>
                    <a:pt x="25509" y="19938"/>
                    <a:pt x="26366" y="20903"/>
                  </a:cubicBezTo>
                  <a:cubicBezTo>
                    <a:pt x="26742" y="21304"/>
                    <a:pt x="27168" y="21931"/>
                    <a:pt x="27569" y="22683"/>
                  </a:cubicBezTo>
                  <a:lnTo>
                    <a:pt x="33283" y="17545"/>
                  </a:lnTo>
                  <a:lnTo>
                    <a:pt x="28146" y="11830"/>
                  </a:lnTo>
                  <a:cubicBezTo>
                    <a:pt x="27669" y="12532"/>
                    <a:pt x="27168" y="13109"/>
                    <a:pt x="26742" y="13485"/>
                  </a:cubicBezTo>
                  <a:cubicBezTo>
                    <a:pt x="25902" y="14243"/>
                    <a:pt x="24851" y="14615"/>
                    <a:pt x="23802" y="14615"/>
                  </a:cubicBezTo>
                  <a:cubicBezTo>
                    <a:pt x="22598" y="14615"/>
                    <a:pt x="21397" y="14123"/>
                    <a:pt x="20527" y="13159"/>
                  </a:cubicBezTo>
                  <a:cubicBezTo>
                    <a:pt x="18897" y="11354"/>
                    <a:pt x="19048" y="8572"/>
                    <a:pt x="20877" y="6943"/>
                  </a:cubicBezTo>
                  <a:cubicBezTo>
                    <a:pt x="21278" y="6567"/>
                    <a:pt x="21905" y="6141"/>
                    <a:pt x="22657" y="5715"/>
                  </a:cubicBezTo>
                  <a:lnTo>
                    <a:pt x="17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83;p47">
              <a:extLst>
                <a:ext uri="{FF2B5EF4-FFF2-40B4-BE49-F238E27FC236}">
                  <a16:creationId xmlns:a16="http://schemas.microsoft.com/office/drawing/2014/main" id="{5965F00A-94ED-9B52-BBDE-3D97DDD63C4A}"/>
                </a:ext>
              </a:extLst>
            </p:cNvPr>
            <p:cNvSpPr/>
            <p:nvPr/>
          </p:nvSpPr>
          <p:spPr>
            <a:xfrm>
              <a:off x="3341000" y="2709925"/>
              <a:ext cx="832100" cy="832750"/>
            </a:xfrm>
            <a:custGeom>
              <a:avLst/>
              <a:gdLst/>
              <a:ahLst/>
              <a:cxnLst/>
              <a:rect l="l" t="t" r="r" b="b"/>
              <a:pathLst>
                <a:path w="33284" h="33310" extrusionOk="0">
                  <a:moveTo>
                    <a:pt x="17544" y="1"/>
                  </a:moveTo>
                  <a:lnTo>
                    <a:pt x="11830" y="5139"/>
                  </a:lnTo>
                  <a:cubicBezTo>
                    <a:pt x="11429" y="4412"/>
                    <a:pt x="11003" y="3760"/>
                    <a:pt x="10627" y="3359"/>
                  </a:cubicBezTo>
                  <a:cubicBezTo>
                    <a:pt x="9770" y="2394"/>
                    <a:pt x="8568" y="1902"/>
                    <a:pt x="7360" y="1902"/>
                  </a:cubicBezTo>
                  <a:cubicBezTo>
                    <a:pt x="6308" y="1902"/>
                    <a:pt x="5251" y="2275"/>
                    <a:pt x="4412" y="3033"/>
                  </a:cubicBezTo>
                  <a:cubicBezTo>
                    <a:pt x="2607" y="4662"/>
                    <a:pt x="2457" y="7444"/>
                    <a:pt x="4086" y="9249"/>
                  </a:cubicBezTo>
                  <a:cubicBezTo>
                    <a:pt x="4437" y="9650"/>
                    <a:pt x="5013" y="10151"/>
                    <a:pt x="5690" y="10652"/>
                  </a:cubicBezTo>
                  <a:lnTo>
                    <a:pt x="1" y="15765"/>
                  </a:lnTo>
                  <a:lnTo>
                    <a:pt x="5138" y="21454"/>
                  </a:lnTo>
                  <a:cubicBezTo>
                    <a:pt x="5615" y="20753"/>
                    <a:pt x="6116" y="20176"/>
                    <a:pt x="6542" y="19800"/>
                  </a:cubicBezTo>
                  <a:cubicBezTo>
                    <a:pt x="7378" y="19057"/>
                    <a:pt x="8424" y="18691"/>
                    <a:pt x="9467" y="18691"/>
                  </a:cubicBezTo>
                  <a:cubicBezTo>
                    <a:pt x="10677" y="18691"/>
                    <a:pt x="11883" y="19183"/>
                    <a:pt x="12757" y="20151"/>
                  </a:cubicBezTo>
                  <a:cubicBezTo>
                    <a:pt x="14387" y="21956"/>
                    <a:pt x="14236" y="24738"/>
                    <a:pt x="12432" y="26367"/>
                  </a:cubicBezTo>
                  <a:cubicBezTo>
                    <a:pt x="12006" y="26743"/>
                    <a:pt x="11379" y="27169"/>
                    <a:pt x="10627" y="27595"/>
                  </a:cubicBezTo>
                  <a:lnTo>
                    <a:pt x="15740" y="33309"/>
                  </a:lnTo>
                  <a:lnTo>
                    <a:pt x="21454" y="28171"/>
                  </a:lnTo>
                  <a:cubicBezTo>
                    <a:pt x="21880" y="28923"/>
                    <a:pt x="22306" y="29550"/>
                    <a:pt x="22682" y="29976"/>
                  </a:cubicBezTo>
                  <a:cubicBezTo>
                    <a:pt x="23553" y="30941"/>
                    <a:pt x="24754" y="31433"/>
                    <a:pt x="25958" y="31433"/>
                  </a:cubicBezTo>
                  <a:cubicBezTo>
                    <a:pt x="27007" y="31433"/>
                    <a:pt x="28058" y="31060"/>
                    <a:pt x="28898" y="30302"/>
                  </a:cubicBezTo>
                  <a:cubicBezTo>
                    <a:pt x="30702" y="28673"/>
                    <a:pt x="30853" y="25891"/>
                    <a:pt x="29249" y="24086"/>
                  </a:cubicBezTo>
                  <a:cubicBezTo>
                    <a:pt x="28873" y="23660"/>
                    <a:pt x="28296" y="23184"/>
                    <a:pt x="27570" y="22683"/>
                  </a:cubicBezTo>
                  <a:lnTo>
                    <a:pt x="33284" y="17545"/>
                  </a:lnTo>
                  <a:lnTo>
                    <a:pt x="28171" y="11830"/>
                  </a:lnTo>
                  <a:cubicBezTo>
                    <a:pt x="28923" y="11404"/>
                    <a:pt x="29550" y="10978"/>
                    <a:pt x="29976" y="10602"/>
                  </a:cubicBezTo>
                  <a:cubicBezTo>
                    <a:pt x="31780" y="8973"/>
                    <a:pt x="31931" y="6191"/>
                    <a:pt x="30301" y="4387"/>
                  </a:cubicBezTo>
                  <a:cubicBezTo>
                    <a:pt x="29430" y="3422"/>
                    <a:pt x="28230" y="2930"/>
                    <a:pt x="27026" y="2930"/>
                  </a:cubicBezTo>
                  <a:cubicBezTo>
                    <a:pt x="25977" y="2930"/>
                    <a:pt x="24926" y="3303"/>
                    <a:pt x="24086" y="4061"/>
                  </a:cubicBezTo>
                  <a:cubicBezTo>
                    <a:pt x="23660" y="4437"/>
                    <a:pt x="23184" y="5013"/>
                    <a:pt x="22682" y="5715"/>
                  </a:cubicBezTo>
                  <a:lnTo>
                    <a:pt x="175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250190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2">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467456"/>
            <a:ext cx="8178790" cy="4205911"/>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566EC5-B992-4444-8E60-0B9B0632FFF4}"/>
              </a:ext>
            </a:extLst>
          </p:cNvPr>
          <p:cNvSpPr>
            <a:spLocks noGrp="1"/>
          </p:cNvSpPr>
          <p:nvPr>
            <p:ph type="title"/>
          </p:nvPr>
        </p:nvSpPr>
        <p:spPr>
          <a:xfrm>
            <a:off x="3221183" y="891477"/>
            <a:ext cx="5109796" cy="1197921"/>
          </a:xfrm>
        </p:spPr>
        <p:txBody>
          <a:bodyPr vert="horz" lIns="91440" tIns="45720" rIns="91440" bIns="45720" rtlCol="0" anchor="ctr">
            <a:normAutofit fontScale="90000"/>
          </a:bodyPr>
          <a:lstStyle/>
          <a:p>
            <a:pPr algn="ctr" defTabSz="914400">
              <a:spcBef>
                <a:spcPct val="0"/>
              </a:spcBef>
            </a:pPr>
            <a:r>
              <a:rPr lang="en-US" sz="4500" kern="1200" dirty="0">
                <a:solidFill>
                  <a:schemeClr val="accent1">
                    <a:lumMod val="75000"/>
                  </a:schemeClr>
                </a:solidFill>
                <a:latin typeface="Poppins" panose="00000500000000000000" pitchFamily="2" charset="0"/>
                <a:cs typeface="Poppins" panose="00000500000000000000" pitchFamily="2" charset="0"/>
              </a:rPr>
              <a:t>MAC EVALUATION</a:t>
            </a:r>
            <a:br>
              <a:rPr lang="en-US" sz="4500" kern="1200" dirty="0">
                <a:solidFill>
                  <a:schemeClr val="accent1">
                    <a:lumMod val="75000"/>
                  </a:schemeClr>
                </a:solidFill>
                <a:latin typeface="Poppins" panose="00000500000000000000" pitchFamily="2" charset="0"/>
                <a:cs typeface="Poppins" panose="00000500000000000000" pitchFamily="2" charset="0"/>
              </a:rPr>
            </a:br>
            <a:r>
              <a:rPr lang="en-US" sz="1800" dirty="0">
                <a:solidFill>
                  <a:schemeClr val="accent1">
                    <a:lumMod val="75000"/>
                  </a:schemeClr>
                </a:solidFill>
                <a:effectLst/>
                <a:latin typeface="Poppins" panose="00000500000000000000" pitchFamily="2" charset="0"/>
                <a:ea typeface="Times New Roman" panose="02020603050405020304" pitchFamily="18" charset="0"/>
                <a:cs typeface="Poppins" panose="00000500000000000000" pitchFamily="2" charset="0"/>
              </a:rPr>
              <a:t>MAC </a:t>
            </a:r>
            <a:r>
              <a:rPr lang="en-US" sz="1800" u="sng" dirty="0">
                <a:solidFill>
                  <a:schemeClr val="accent1">
                    <a:lumMod val="75000"/>
                  </a:schemeClr>
                </a:solidFill>
                <a:effectLst/>
                <a:latin typeface="Poppins" panose="00000500000000000000" pitchFamily="2" charset="0"/>
                <a:ea typeface="Times New Roman" panose="02020603050405020304" pitchFamily="18" charset="0"/>
                <a:cs typeface="Poppins" panose="00000500000000000000" pitchFamily="2" charset="0"/>
              </a:rPr>
              <a:t>Annual</a:t>
            </a:r>
            <a:r>
              <a:rPr lang="en-US" sz="1800" dirty="0">
                <a:solidFill>
                  <a:schemeClr val="accent1">
                    <a:lumMod val="75000"/>
                  </a:schemeClr>
                </a:solidFill>
                <a:effectLst/>
                <a:latin typeface="Poppins" panose="00000500000000000000" pitchFamily="2" charset="0"/>
                <a:ea typeface="Times New Roman" panose="02020603050405020304" pitchFamily="18" charset="0"/>
                <a:cs typeface="Poppins" panose="00000500000000000000" pitchFamily="2" charset="0"/>
              </a:rPr>
              <a:t> Direct Supervision Form NDP-3</a:t>
            </a:r>
            <a:br>
              <a:rPr lang="en-US" sz="4500" kern="1200" dirty="0">
                <a:solidFill>
                  <a:schemeClr val="accent1">
                    <a:lumMod val="75000"/>
                  </a:schemeClr>
                </a:solidFill>
                <a:latin typeface="Poppins" panose="00000500000000000000" pitchFamily="2" charset="0"/>
                <a:cs typeface="Poppins" panose="00000500000000000000" pitchFamily="2" charset="0"/>
              </a:rPr>
            </a:br>
            <a:endParaRPr lang="en-US" sz="4500" kern="1200" dirty="0">
              <a:solidFill>
                <a:schemeClr val="accent1">
                  <a:lumMod val="75000"/>
                </a:schemeClr>
              </a:solidFill>
              <a:latin typeface="Poppins" panose="00000500000000000000" pitchFamily="2" charset="0"/>
              <a:cs typeface="Poppins" panose="00000500000000000000" pitchFamily="2" charset="0"/>
            </a:endParaRPr>
          </a:p>
        </p:txBody>
      </p:sp>
      <p:pic>
        <p:nvPicPr>
          <p:cNvPr id="4" name="Picture 3">
            <a:extLst>
              <a:ext uri="{FF2B5EF4-FFF2-40B4-BE49-F238E27FC236}">
                <a16:creationId xmlns:a16="http://schemas.microsoft.com/office/drawing/2014/main" id="{8665D45F-9362-9769-E965-CE84D2FB58D8}"/>
              </a:ext>
            </a:extLst>
          </p:cNvPr>
          <p:cNvPicPr>
            <a:picLocks noChangeAspect="1"/>
          </p:cNvPicPr>
          <p:nvPr/>
        </p:nvPicPr>
        <p:blipFill>
          <a:blip r:embed="rId3"/>
          <a:stretch>
            <a:fillRect/>
          </a:stretch>
        </p:blipFill>
        <p:spPr>
          <a:xfrm>
            <a:off x="842517" y="1984386"/>
            <a:ext cx="2650489" cy="1232598"/>
          </a:xfrm>
          <a:prstGeom prst="rect">
            <a:avLst/>
          </a:prstGeom>
        </p:spPr>
      </p:pic>
      <p:sp>
        <p:nvSpPr>
          <p:cNvPr id="3" name="Text Placeholder 2">
            <a:extLst>
              <a:ext uri="{FF2B5EF4-FFF2-40B4-BE49-F238E27FC236}">
                <a16:creationId xmlns:a16="http://schemas.microsoft.com/office/drawing/2014/main" id="{73036C60-35FE-4313-BB08-0A5DEA11EE44}"/>
              </a:ext>
            </a:extLst>
          </p:cNvPr>
          <p:cNvSpPr>
            <a:spLocks noGrp="1"/>
          </p:cNvSpPr>
          <p:nvPr>
            <p:ph type="body" idx="1"/>
          </p:nvPr>
        </p:nvSpPr>
        <p:spPr>
          <a:xfrm>
            <a:off x="3941445" y="2248708"/>
            <a:ext cx="3321177" cy="2046149"/>
          </a:xfrm>
        </p:spPr>
        <p:txBody>
          <a:bodyPr vert="horz" lIns="91440" tIns="45720" rIns="91440" bIns="45720" rtlCol="0" anchor="t">
            <a:normAutofit/>
          </a:bodyPr>
          <a:lstStyle/>
          <a:p>
            <a:pPr marL="0" indent="0" algn="ctr" defTabSz="914400">
              <a:lnSpc>
                <a:spcPct val="90000"/>
              </a:lnSpc>
              <a:spcAft>
                <a:spcPts val="600"/>
              </a:spcAft>
              <a:buNone/>
            </a:pPr>
            <a:r>
              <a:rPr lang="en-US" altLang="en-US" sz="1600" dirty="0">
                <a:solidFill>
                  <a:schemeClr val="tx1"/>
                </a:solidFill>
                <a:latin typeface="Poppins" panose="00000500000000000000" pitchFamily="2" charset="0"/>
                <a:cs typeface="Poppins" panose="00000500000000000000" pitchFamily="2" charset="0"/>
              </a:rPr>
              <a:t>THE MAS NURSE MUST PROVIDE AT LEAST </a:t>
            </a:r>
            <a:r>
              <a:rPr lang="en-US" altLang="en-US" sz="1600" b="1" i="1" u="sng" dirty="0">
                <a:solidFill>
                  <a:schemeClr val="tx1"/>
                </a:solidFill>
                <a:latin typeface="Poppins" panose="00000500000000000000" pitchFamily="2" charset="0"/>
                <a:cs typeface="Poppins" panose="00000500000000000000" pitchFamily="2" charset="0"/>
              </a:rPr>
              <a:t>ANNUALLY</a:t>
            </a:r>
            <a:r>
              <a:rPr lang="en-US" altLang="en-US" sz="1600" dirty="0">
                <a:solidFill>
                  <a:schemeClr val="tx1"/>
                </a:solidFill>
                <a:latin typeface="Poppins" panose="00000500000000000000" pitchFamily="2" charset="0"/>
                <a:cs typeface="Poppins" panose="00000500000000000000" pitchFamily="2" charset="0"/>
              </a:rPr>
              <a:t> AND AS NEEDED DOCUMENTED SUPERVISON </a:t>
            </a:r>
            <a:r>
              <a:rPr lang="en-US" altLang="en-US" sz="1600" dirty="0">
                <a:solidFill>
                  <a:schemeClr val="tx1"/>
                </a:solidFill>
                <a:highlight>
                  <a:srgbClr val="FFFF00"/>
                </a:highlight>
                <a:latin typeface="Poppins" panose="00000500000000000000" pitchFamily="2" charset="0"/>
                <a:cs typeface="Poppins" panose="00000500000000000000" pitchFamily="2" charset="0"/>
              </a:rPr>
              <a:t>INCLUDING REVIEW OF DELEGATED TASKS</a:t>
            </a:r>
          </a:p>
          <a:p>
            <a:pPr indent="-228600" defTabSz="914400">
              <a:lnSpc>
                <a:spcPct val="90000"/>
              </a:lnSpc>
              <a:spcAft>
                <a:spcPts val="600"/>
              </a:spcAft>
              <a:buFont typeface="Arial" panose="020B0604020202020204" pitchFamily="34" charset="0"/>
              <a:buChar char="•"/>
            </a:pPr>
            <a:endParaRPr lang="en-US" sz="1500" dirty="0">
              <a:solidFill>
                <a:schemeClr val="tx1"/>
              </a:solidFill>
            </a:endParaRPr>
          </a:p>
        </p:txBody>
      </p:sp>
    </p:spTree>
    <p:extLst>
      <p:ext uri="{BB962C8B-B14F-4D97-AF65-F5344CB8AC3E}">
        <p14:creationId xmlns:p14="http://schemas.microsoft.com/office/powerpoint/2010/main" val="12529087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4" name="Rectangle 821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682B36-215D-4917-A853-6C25FFA55C20}"/>
              </a:ext>
            </a:extLst>
          </p:cNvPr>
          <p:cNvSpPr>
            <a:spLocks noGrp="1"/>
          </p:cNvSpPr>
          <p:nvPr>
            <p:ph type="title"/>
          </p:nvPr>
        </p:nvSpPr>
        <p:spPr>
          <a:xfrm>
            <a:off x="628650" y="273843"/>
            <a:ext cx="3938487" cy="1355479"/>
          </a:xfrm>
        </p:spPr>
        <p:txBody>
          <a:bodyPr vert="horz" lIns="91440" tIns="45720" rIns="91440" bIns="45720" rtlCol="0" anchor="ctr">
            <a:normAutofit fontScale="90000"/>
          </a:bodyPr>
          <a:lstStyle/>
          <a:p>
            <a:pPr algn="ctr" defTabSz="914400">
              <a:spcBef>
                <a:spcPct val="0"/>
              </a:spcBef>
            </a:pPr>
            <a:r>
              <a:rPr lang="en-US" sz="3600" dirty="0">
                <a:solidFill>
                  <a:schemeClr val="accent1">
                    <a:lumMod val="75000"/>
                  </a:schemeClr>
                </a:solidFill>
                <a:latin typeface="Poppins" panose="00000500000000000000" pitchFamily="2" charset="0"/>
                <a:cs typeface="Poppins" panose="00000500000000000000" pitchFamily="2" charset="0"/>
              </a:rPr>
              <a:t>MAC UPDATE</a:t>
            </a:r>
            <a:br>
              <a:rPr lang="en-US" sz="2100" dirty="0">
                <a:solidFill>
                  <a:schemeClr val="accent1">
                    <a:lumMod val="75000"/>
                  </a:schemeClr>
                </a:solidFill>
                <a:latin typeface="Poppins" panose="00000500000000000000" pitchFamily="2" charset="0"/>
                <a:cs typeface="Poppins" panose="00000500000000000000" pitchFamily="2" charset="0"/>
              </a:rPr>
            </a:br>
            <a:r>
              <a:rPr lang="en-US" sz="2100" dirty="0">
                <a:solidFill>
                  <a:schemeClr val="accent1">
                    <a:lumMod val="75000"/>
                  </a:schemeClr>
                </a:solidFill>
                <a:effectLst/>
                <a:latin typeface="Poppins" panose="00000500000000000000" pitchFamily="2" charset="0"/>
                <a:cs typeface="Poppins" panose="00000500000000000000" pitchFamily="2" charset="0"/>
              </a:rPr>
              <a:t>NDP Skills Checklist NDP-13 and MAC Re-Certification Certificate NDP-7b shall be utilized</a:t>
            </a:r>
            <a:endParaRPr lang="en-US" sz="2100" dirty="0">
              <a:solidFill>
                <a:schemeClr val="accent1">
                  <a:lumMod val="75000"/>
                </a:schemeClr>
              </a:solidFill>
              <a:latin typeface="Poppins" panose="00000500000000000000" pitchFamily="2" charset="0"/>
              <a:cs typeface="Poppins" panose="00000500000000000000" pitchFamily="2" charset="0"/>
            </a:endParaRPr>
          </a:p>
        </p:txBody>
      </p:sp>
      <p:sp>
        <p:nvSpPr>
          <p:cNvPr id="3" name="Text Placeholder 2">
            <a:extLst>
              <a:ext uri="{FF2B5EF4-FFF2-40B4-BE49-F238E27FC236}">
                <a16:creationId xmlns:a16="http://schemas.microsoft.com/office/drawing/2014/main" id="{C1BF6373-8777-4C01-B2DF-F230DF507FCF}"/>
              </a:ext>
            </a:extLst>
          </p:cNvPr>
          <p:cNvSpPr>
            <a:spLocks noGrp="1"/>
          </p:cNvSpPr>
          <p:nvPr>
            <p:ph type="body" idx="1"/>
          </p:nvPr>
        </p:nvSpPr>
        <p:spPr>
          <a:xfrm>
            <a:off x="628650" y="1749972"/>
            <a:ext cx="3464715" cy="2882750"/>
          </a:xfrm>
        </p:spPr>
        <p:txBody>
          <a:bodyPr vert="horz" lIns="91440" tIns="45720" rIns="91440" bIns="45720" rtlCol="0">
            <a:normAutofit lnSpcReduction="10000"/>
          </a:bodyPr>
          <a:lstStyle/>
          <a:p>
            <a:pPr marL="0" indent="0" defTabSz="914400">
              <a:lnSpc>
                <a:spcPct val="90000"/>
              </a:lnSpc>
              <a:spcAft>
                <a:spcPts val="600"/>
              </a:spcAft>
              <a:buNone/>
            </a:pPr>
            <a:r>
              <a:rPr lang="en-US" altLang="en-US" sz="1200" b="1" dirty="0">
                <a:solidFill>
                  <a:schemeClr val="tx1"/>
                </a:solidFill>
                <a:latin typeface="Poppins" panose="00000500000000000000" pitchFamily="2" charset="0"/>
                <a:cs typeface="Poppins" panose="00000500000000000000" pitchFamily="2" charset="0"/>
              </a:rPr>
              <a:t>EVERY </a:t>
            </a:r>
            <a:r>
              <a:rPr lang="en-US" altLang="en-US" sz="1200" b="1" i="1" u="sng" dirty="0">
                <a:solidFill>
                  <a:schemeClr val="tx1"/>
                </a:solidFill>
                <a:latin typeface="Poppins" panose="00000500000000000000" pitchFamily="2" charset="0"/>
                <a:cs typeface="Poppins" panose="00000500000000000000" pitchFamily="2" charset="0"/>
              </a:rPr>
              <a:t>TWO YEARS,</a:t>
            </a:r>
            <a:r>
              <a:rPr lang="en-US" altLang="en-US" sz="1200" b="1" dirty="0">
                <a:solidFill>
                  <a:schemeClr val="tx1"/>
                </a:solidFill>
                <a:latin typeface="Poppins" panose="00000500000000000000" pitchFamily="2" charset="0"/>
                <a:cs typeface="Poppins" panose="00000500000000000000" pitchFamily="2" charset="0"/>
              </a:rPr>
              <a:t> EACH MAC WORKER MUST COMPLETE A </a:t>
            </a:r>
            <a:r>
              <a:rPr lang="en-US" altLang="en-US" sz="1200" b="1" i="1" u="sng" dirty="0">
                <a:solidFill>
                  <a:schemeClr val="tx1"/>
                </a:solidFill>
                <a:latin typeface="Poppins" panose="00000500000000000000" pitchFamily="2" charset="0"/>
                <a:cs typeface="Poppins" panose="00000500000000000000" pitchFamily="2" charset="0"/>
              </a:rPr>
              <a:t>FOUR-HOUR</a:t>
            </a:r>
            <a:r>
              <a:rPr lang="en-US" altLang="en-US" sz="1200" b="1" dirty="0">
                <a:solidFill>
                  <a:schemeClr val="tx1"/>
                </a:solidFill>
                <a:latin typeface="Poppins" panose="00000500000000000000" pitchFamily="2" charset="0"/>
                <a:cs typeface="Poppins" panose="00000500000000000000" pitchFamily="2" charset="0"/>
              </a:rPr>
              <a:t> RECERTIFICATION THAT INCLUDES AT A MINIMUM:</a:t>
            </a:r>
          </a:p>
          <a:p>
            <a:pPr indent="-228600" defTabSz="914400">
              <a:lnSpc>
                <a:spcPct val="90000"/>
              </a:lnSpc>
              <a:spcAft>
                <a:spcPts val="600"/>
              </a:spcAft>
              <a:buFont typeface="Arial" panose="020B0604020202020204" pitchFamily="34" charset="0"/>
              <a:buChar char="•"/>
            </a:pPr>
            <a:endParaRPr lang="en-US" altLang="en-US" sz="1200" dirty="0">
              <a:solidFill>
                <a:schemeClr val="tx1"/>
              </a:solidFill>
              <a:latin typeface="Poppins" panose="00000500000000000000" pitchFamily="2" charset="0"/>
              <a:cs typeface="Poppins" panose="00000500000000000000" pitchFamily="2" charset="0"/>
            </a:endParaRPr>
          </a:p>
          <a:p>
            <a:pPr indent="-228600" defTabSz="914400">
              <a:lnSpc>
                <a:spcPct val="90000"/>
              </a:lnSpc>
              <a:spcAft>
                <a:spcPts val="600"/>
              </a:spcAft>
              <a:buFont typeface="Arial" panose="020B0604020202020204" pitchFamily="34" charset="0"/>
              <a:buChar char="•"/>
            </a:pPr>
            <a:r>
              <a:rPr lang="en-US" altLang="en-US" sz="1200" dirty="0">
                <a:solidFill>
                  <a:schemeClr val="tx1"/>
                </a:solidFill>
                <a:latin typeface="Poppins" panose="00000500000000000000" pitchFamily="2" charset="0"/>
                <a:cs typeface="Poppins" panose="00000500000000000000" pitchFamily="2" charset="0"/>
              </a:rPr>
              <a:t>Review of agency policies and procedures related to NDP</a:t>
            </a:r>
          </a:p>
          <a:p>
            <a:pPr indent="-228600" defTabSz="914400">
              <a:lnSpc>
                <a:spcPct val="90000"/>
              </a:lnSpc>
              <a:spcAft>
                <a:spcPts val="600"/>
              </a:spcAft>
              <a:buFont typeface="Arial" panose="020B0604020202020204" pitchFamily="34" charset="0"/>
              <a:buChar char="•"/>
            </a:pPr>
            <a:r>
              <a:rPr lang="en-US" altLang="en-US" sz="1200" dirty="0">
                <a:solidFill>
                  <a:schemeClr val="tx1"/>
                </a:solidFill>
                <a:latin typeface="Poppins" panose="00000500000000000000" pitchFamily="2" charset="0"/>
                <a:cs typeface="Poppins" panose="00000500000000000000" pitchFamily="2" charset="0"/>
              </a:rPr>
              <a:t>Documentation on the MAR</a:t>
            </a:r>
          </a:p>
          <a:p>
            <a:pPr indent="-228600" defTabSz="914400">
              <a:lnSpc>
                <a:spcPct val="90000"/>
              </a:lnSpc>
              <a:spcAft>
                <a:spcPts val="600"/>
              </a:spcAft>
              <a:buFont typeface="Arial" panose="020B0604020202020204" pitchFamily="34" charset="0"/>
              <a:buChar char="•"/>
            </a:pPr>
            <a:r>
              <a:rPr lang="en-US" altLang="en-US" sz="1200" dirty="0">
                <a:solidFill>
                  <a:schemeClr val="tx1"/>
                </a:solidFill>
                <a:latin typeface="Poppins" panose="00000500000000000000" pitchFamily="2" charset="0"/>
                <a:cs typeface="Poppins" panose="00000500000000000000" pitchFamily="2" charset="0"/>
              </a:rPr>
              <a:t>Recognition of medication errors and appropriate reporting</a:t>
            </a:r>
          </a:p>
          <a:p>
            <a:pPr indent="-228600" defTabSz="914400">
              <a:lnSpc>
                <a:spcPct val="90000"/>
              </a:lnSpc>
              <a:spcAft>
                <a:spcPts val="600"/>
              </a:spcAft>
              <a:buFont typeface="Arial" panose="020B0604020202020204" pitchFamily="34" charset="0"/>
              <a:buChar char="•"/>
            </a:pPr>
            <a:r>
              <a:rPr lang="en-US" altLang="en-US" sz="1200" dirty="0">
                <a:solidFill>
                  <a:schemeClr val="tx1"/>
                </a:solidFill>
                <a:latin typeface="Poppins" panose="00000500000000000000" pitchFamily="2" charset="0"/>
                <a:cs typeface="Poppins" panose="00000500000000000000" pitchFamily="2" charset="0"/>
              </a:rPr>
              <a:t>Any specialized equipment used at the agency</a:t>
            </a:r>
          </a:p>
          <a:p>
            <a:pPr indent="-228600" defTabSz="914400">
              <a:lnSpc>
                <a:spcPct val="90000"/>
              </a:lnSpc>
              <a:spcAft>
                <a:spcPts val="600"/>
              </a:spcAft>
              <a:buFont typeface="Arial" panose="020B0604020202020204" pitchFamily="34" charset="0"/>
              <a:buChar char="•"/>
            </a:pPr>
            <a:r>
              <a:rPr lang="en-US" altLang="en-US" sz="1200" dirty="0">
                <a:solidFill>
                  <a:schemeClr val="tx1"/>
                </a:solidFill>
                <a:latin typeface="Poppins" panose="00000500000000000000" pitchFamily="2" charset="0"/>
                <a:cs typeface="Poppins" panose="00000500000000000000" pitchFamily="2" charset="0"/>
              </a:rPr>
              <a:t>Any Emergency medication used at the agency</a:t>
            </a:r>
          </a:p>
          <a:p>
            <a:pPr indent="-228600" defTabSz="914400">
              <a:lnSpc>
                <a:spcPct val="90000"/>
              </a:lnSpc>
              <a:spcAft>
                <a:spcPts val="600"/>
              </a:spcAft>
              <a:buFont typeface="Arial" panose="020B0604020202020204" pitchFamily="34" charset="0"/>
              <a:buChar char="•"/>
            </a:pPr>
            <a:endParaRPr lang="en-US" sz="1200" dirty="0">
              <a:solidFill>
                <a:schemeClr val="tx1"/>
              </a:solidFill>
            </a:endParaRPr>
          </a:p>
        </p:txBody>
      </p:sp>
      <p:pic>
        <p:nvPicPr>
          <p:cNvPr id="8194" name="Picture 2" descr="two clipart - Clip Art Library">
            <a:extLst>
              <a:ext uri="{FF2B5EF4-FFF2-40B4-BE49-F238E27FC236}">
                <a16:creationId xmlns:a16="http://schemas.microsoft.com/office/drawing/2014/main" id="{5089E795-CEB7-4A89-829E-AA347F4648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11" r="7725" b="2"/>
          <a:stretch/>
        </p:blipFill>
        <p:spPr bwMode="auto">
          <a:xfrm>
            <a:off x="4671911" y="10"/>
            <a:ext cx="4472089" cy="51434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9125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7" name="Rectangle 9226">
            <a:extLst>
              <a:ext uri="{FF2B5EF4-FFF2-40B4-BE49-F238E27FC236}">
                <a16:creationId xmlns:a16="http://schemas.microsoft.com/office/drawing/2014/main" id="{922F19F4-FE70-43DC-856F-2CE5F521DC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29" name="Group 922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97136"/>
            <a:ext cx="548639" cy="505095"/>
            <a:chOff x="3940602" y="308034"/>
            <a:chExt cx="2116791" cy="3428999"/>
          </a:xfrm>
          <a:solidFill>
            <a:schemeClr val="accent4"/>
          </a:solidFill>
        </p:grpSpPr>
        <p:sp>
          <p:nvSpPr>
            <p:cNvPr id="9230" name="Rectangle 922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1" name="Rectangle 923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2" name="Rectangle 923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34" name="Rectangle 923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492112"/>
            <a:ext cx="4193090" cy="107369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728F9F-D97A-46D7-B21F-2FD48FA03ACC}"/>
              </a:ext>
            </a:extLst>
          </p:cNvPr>
          <p:cNvSpPr>
            <a:spLocks noGrp="1"/>
          </p:cNvSpPr>
          <p:nvPr>
            <p:ph type="title"/>
          </p:nvPr>
        </p:nvSpPr>
        <p:spPr>
          <a:xfrm>
            <a:off x="782723" y="655455"/>
            <a:ext cx="3696218" cy="776835"/>
          </a:xfrm>
        </p:spPr>
        <p:txBody>
          <a:bodyPr vert="horz" lIns="91440" tIns="45720" rIns="91440" bIns="45720" rtlCol="0" anchor="ctr">
            <a:normAutofit/>
          </a:bodyPr>
          <a:lstStyle/>
          <a:p>
            <a:pPr algn="ctr" defTabSz="914400">
              <a:spcBef>
                <a:spcPct val="0"/>
              </a:spcBef>
            </a:pPr>
            <a:r>
              <a:rPr lang="en-US" sz="2700" dirty="0">
                <a:solidFill>
                  <a:schemeClr val="accent1">
                    <a:lumMod val="75000"/>
                  </a:schemeClr>
                </a:solidFill>
                <a:latin typeface="Poppins" panose="00000500000000000000" pitchFamily="2" charset="0"/>
                <a:cs typeface="Poppins" panose="00000500000000000000" pitchFamily="2" charset="0"/>
              </a:rPr>
              <a:t>MAC FILES</a:t>
            </a:r>
          </a:p>
        </p:txBody>
      </p:sp>
      <p:sp>
        <p:nvSpPr>
          <p:cNvPr id="3" name="Text Placeholder 2">
            <a:extLst>
              <a:ext uri="{FF2B5EF4-FFF2-40B4-BE49-F238E27FC236}">
                <a16:creationId xmlns:a16="http://schemas.microsoft.com/office/drawing/2014/main" id="{388DE5F8-3360-41BB-B0B5-E0B2D3EDD743}"/>
              </a:ext>
            </a:extLst>
          </p:cNvPr>
          <p:cNvSpPr>
            <a:spLocks noGrp="1"/>
          </p:cNvSpPr>
          <p:nvPr>
            <p:ph type="body" idx="1"/>
          </p:nvPr>
        </p:nvSpPr>
        <p:spPr>
          <a:xfrm>
            <a:off x="480060" y="1893540"/>
            <a:ext cx="4047433" cy="2757843"/>
          </a:xfr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altLang="en-US" sz="1400" b="1" i="1" dirty="0">
                <a:solidFill>
                  <a:schemeClr val="tx1"/>
                </a:solidFill>
                <a:latin typeface="Poppins" panose="00000500000000000000" pitchFamily="2" charset="0"/>
                <a:cs typeface="Poppins" panose="00000500000000000000" pitchFamily="2" charset="0"/>
              </a:rPr>
              <a:t>ALL MAC TRAINING MUST BE DOCUMENTED ON THE MAC WORKER TRAINING RECORD (NDP 11) WITHOUT EXCEPTION</a:t>
            </a:r>
          </a:p>
          <a:p>
            <a:pPr indent="-228600" defTabSz="914400">
              <a:lnSpc>
                <a:spcPct val="90000"/>
              </a:lnSpc>
              <a:spcAft>
                <a:spcPts val="600"/>
              </a:spcAft>
              <a:buFont typeface="Arial" panose="020B0604020202020204" pitchFamily="34" charset="0"/>
              <a:buChar char="•"/>
            </a:pPr>
            <a:endParaRPr lang="en-US" altLang="en-US" sz="1400" b="1" i="1" dirty="0">
              <a:solidFill>
                <a:schemeClr val="tx1"/>
              </a:solidFill>
              <a:latin typeface="Poppins" panose="00000500000000000000" pitchFamily="2" charset="0"/>
              <a:cs typeface="Poppins" panose="00000500000000000000" pitchFamily="2" charset="0"/>
            </a:endParaRPr>
          </a:p>
          <a:p>
            <a:pPr indent="-228600" defTabSz="914400">
              <a:lnSpc>
                <a:spcPct val="90000"/>
              </a:lnSpc>
              <a:spcAft>
                <a:spcPts val="600"/>
              </a:spcAft>
              <a:buFont typeface="Arial" panose="020B0604020202020204" pitchFamily="34" charset="0"/>
              <a:buChar char="•"/>
            </a:pPr>
            <a:r>
              <a:rPr lang="en-US" altLang="en-US" sz="1400" b="1" i="1" dirty="0">
                <a:solidFill>
                  <a:schemeClr val="tx1"/>
                </a:solidFill>
                <a:latin typeface="Poppins" panose="00000500000000000000" pitchFamily="2" charset="0"/>
                <a:cs typeface="Poppins" panose="00000500000000000000" pitchFamily="2" charset="0"/>
              </a:rPr>
              <a:t>ALL training records must be maintained for 5 years. </a:t>
            </a:r>
          </a:p>
          <a:p>
            <a:pPr marL="228600" indent="0" defTabSz="914400">
              <a:lnSpc>
                <a:spcPct val="90000"/>
              </a:lnSpc>
              <a:spcAft>
                <a:spcPts val="600"/>
              </a:spcAft>
              <a:buNone/>
            </a:pPr>
            <a:endParaRPr lang="en-US" altLang="en-US" sz="1400" b="1" i="1" dirty="0">
              <a:solidFill>
                <a:schemeClr val="tx1"/>
              </a:solidFill>
              <a:latin typeface="Poppins" panose="00000500000000000000" pitchFamily="2" charset="0"/>
              <a:cs typeface="Poppins" panose="00000500000000000000" pitchFamily="2" charset="0"/>
            </a:endParaRPr>
          </a:p>
          <a:p>
            <a:pPr marL="228600" indent="0" defTabSz="914400">
              <a:lnSpc>
                <a:spcPct val="90000"/>
              </a:lnSpc>
              <a:spcAft>
                <a:spcPts val="600"/>
              </a:spcAft>
              <a:buNone/>
            </a:pPr>
            <a:endParaRPr lang="en-US" altLang="en-US" sz="1400" b="1" i="1" dirty="0">
              <a:solidFill>
                <a:schemeClr val="tx1"/>
              </a:solidFill>
              <a:latin typeface="Poppins" panose="00000500000000000000" pitchFamily="2" charset="0"/>
              <a:cs typeface="Poppins" panose="00000500000000000000" pitchFamily="2" charset="0"/>
            </a:endParaRPr>
          </a:p>
          <a:p>
            <a:pPr marL="228600" indent="0" defTabSz="914400">
              <a:lnSpc>
                <a:spcPct val="90000"/>
              </a:lnSpc>
              <a:spcAft>
                <a:spcPts val="600"/>
              </a:spcAft>
              <a:buNone/>
            </a:pPr>
            <a:endParaRPr lang="en-US" altLang="en-US" sz="1400" b="1" i="1" dirty="0">
              <a:solidFill>
                <a:schemeClr val="tx1"/>
              </a:solidFill>
              <a:latin typeface="Poppins" panose="00000500000000000000" pitchFamily="2" charset="0"/>
              <a:cs typeface="Poppins" panose="00000500000000000000" pitchFamily="2" charset="0"/>
            </a:endParaRPr>
          </a:p>
          <a:p>
            <a:pPr marL="228600" indent="0" defTabSz="914400">
              <a:lnSpc>
                <a:spcPct val="90000"/>
              </a:lnSpc>
              <a:spcAft>
                <a:spcPts val="600"/>
              </a:spcAft>
              <a:buNone/>
            </a:pPr>
            <a:r>
              <a:rPr lang="en-US" altLang="en-US" sz="1400" b="1" i="1" dirty="0">
                <a:solidFill>
                  <a:srgbClr val="FF0000"/>
                </a:solidFill>
                <a:latin typeface="Poppins" panose="00000500000000000000" pitchFamily="2" charset="0"/>
                <a:cs typeface="Poppins" panose="00000500000000000000" pitchFamily="2" charset="0"/>
              </a:rPr>
              <a:t>Hint:</a:t>
            </a:r>
            <a:r>
              <a:rPr lang="en-US" altLang="en-US" sz="1400" b="1" i="1" dirty="0">
                <a:solidFill>
                  <a:schemeClr val="tx1"/>
                </a:solidFill>
                <a:latin typeface="Poppins" panose="00000500000000000000" pitchFamily="2" charset="0"/>
                <a:cs typeface="Poppins" panose="00000500000000000000" pitchFamily="2" charset="0"/>
              </a:rPr>
              <a:t> don’t purge active employees</a:t>
            </a:r>
          </a:p>
          <a:p>
            <a:pPr indent="-228600" defTabSz="914400">
              <a:lnSpc>
                <a:spcPct val="90000"/>
              </a:lnSpc>
              <a:spcAft>
                <a:spcPts val="600"/>
              </a:spcAft>
              <a:buFont typeface="Arial" panose="020B0604020202020204" pitchFamily="34" charset="0"/>
              <a:buChar char="•"/>
            </a:pPr>
            <a:endParaRPr lang="en-US" altLang="en-US" sz="1400" b="1" i="1" dirty="0">
              <a:solidFill>
                <a:schemeClr val="tx1"/>
              </a:solidFill>
              <a:latin typeface="Poppins" panose="00000500000000000000" pitchFamily="2" charset="0"/>
              <a:cs typeface="Poppins" panose="00000500000000000000" pitchFamily="2" charset="0"/>
            </a:endParaRPr>
          </a:p>
          <a:p>
            <a:pPr indent="-228600" defTabSz="914400">
              <a:lnSpc>
                <a:spcPct val="90000"/>
              </a:lnSpc>
              <a:spcAft>
                <a:spcPts val="600"/>
              </a:spcAft>
              <a:buFont typeface="Arial" panose="020B0604020202020204" pitchFamily="34" charset="0"/>
              <a:buChar char="•"/>
            </a:pPr>
            <a:endParaRPr lang="en-US" sz="1400" dirty="0">
              <a:solidFill>
                <a:schemeClr val="tx1"/>
              </a:solidFill>
            </a:endParaRPr>
          </a:p>
        </p:txBody>
      </p:sp>
      <p:sp>
        <p:nvSpPr>
          <p:cNvPr id="9236" name="Rectangle 9235">
            <a:extLst>
              <a:ext uri="{FF2B5EF4-FFF2-40B4-BE49-F238E27FC236}">
                <a16:creationId xmlns:a16="http://schemas.microsoft.com/office/drawing/2014/main" id="{395ECC94-3D5E-46A7-A7A1-DE807E156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5813" y="493775"/>
            <a:ext cx="3539537" cy="200939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Distance Learning Toolkit">
            <a:extLst>
              <a:ext uri="{FF2B5EF4-FFF2-40B4-BE49-F238E27FC236}">
                <a16:creationId xmlns:a16="http://schemas.microsoft.com/office/drawing/2014/main" id="{87C01D5E-F29B-4575-8882-843FFFF4DCF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21600000">
            <a:off x="5876571" y="631428"/>
            <a:ext cx="1737884" cy="1737884"/>
          </a:xfrm>
          <a:prstGeom prst="rect">
            <a:avLst/>
          </a:prstGeom>
          <a:noFill/>
          <a:extLst>
            <a:ext uri="{909E8E84-426E-40DD-AFC4-6F175D3DCCD1}">
              <a14:hiddenFill xmlns:a14="http://schemas.microsoft.com/office/drawing/2010/main">
                <a:solidFill>
                  <a:srgbClr val="FFFFFF"/>
                </a:solidFill>
              </a14:hiddenFill>
            </a:ext>
          </a:extLst>
        </p:spPr>
      </p:pic>
      <p:sp>
        <p:nvSpPr>
          <p:cNvPr id="9238" name="Rectangle 9237">
            <a:extLst>
              <a:ext uri="{FF2B5EF4-FFF2-40B4-BE49-F238E27FC236}">
                <a16:creationId xmlns:a16="http://schemas.microsoft.com/office/drawing/2014/main" id="{7E549738-9961-462D-81B7-4A7A446911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5813" y="2648224"/>
            <a:ext cx="3539537" cy="200939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2" name="Picture 6">
            <a:extLst>
              <a:ext uri="{FF2B5EF4-FFF2-40B4-BE49-F238E27FC236}">
                <a16:creationId xmlns:a16="http://schemas.microsoft.com/office/drawing/2014/main" id="{D19A38B0-EA3A-4133-8315-8374497F9AB0}"/>
              </a:ext>
            </a:extLst>
          </p:cNvPr>
          <p:cNvPicPr>
            <a:picLocks noChangeAspect="1" noChangeArrowheads="1"/>
          </p:cNvPicPr>
          <p:nvPr/>
        </p:nvPicPr>
        <p:blipFill>
          <a:blip r:embed="rId3"/>
          <a:srcRect l="4376" r="4376"/>
          <a:stretch/>
        </p:blipFill>
        <p:spPr bwMode="auto">
          <a:xfrm>
            <a:off x="5492865" y="2648224"/>
            <a:ext cx="2505297" cy="1867403"/>
          </a:xfrm>
          <a:prstGeom prst="rect">
            <a:avLst/>
          </a:prstGeom>
          <a:noFill/>
          <a:extLst>
            <a:ext uri="{909E8E84-426E-40DD-AFC4-6F175D3DCCD1}">
              <a14:hiddenFill xmlns:a14="http://schemas.microsoft.com/office/drawing/2010/main">
                <a:solidFill>
                  <a:srgbClr val="FFFFFF"/>
                </a:solidFill>
              </a14:hiddenFill>
            </a:ext>
          </a:extLst>
        </p:spPr>
      </p:pic>
      <p:cxnSp>
        <p:nvCxnSpPr>
          <p:cNvPr id="9240" name="Straight Connector 923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4869180"/>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7653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49" name="Arc 1024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473511" y="367870"/>
            <a:ext cx="2240924"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AB9805-4891-4757-AAD8-CD57132507BD}"/>
              </a:ext>
            </a:extLst>
          </p:cNvPr>
          <p:cNvSpPr>
            <a:spLocks noGrp="1"/>
          </p:cNvSpPr>
          <p:nvPr>
            <p:ph type="title"/>
          </p:nvPr>
        </p:nvSpPr>
        <p:spPr>
          <a:xfrm>
            <a:off x="4421221" y="359619"/>
            <a:ext cx="4094129" cy="994173"/>
          </a:xfrm>
        </p:spPr>
        <p:txBody>
          <a:bodyPr vert="horz" lIns="91440" tIns="45720" rIns="91440" bIns="45720" rtlCol="0" anchor="ctr">
            <a:normAutofit/>
          </a:bodyPr>
          <a:lstStyle/>
          <a:p>
            <a:pPr algn="ctr" defTabSz="914400">
              <a:spcBef>
                <a:spcPct val="0"/>
              </a:spcBef>
            </a:pPr>
            <a:r>
              <a:rPr lang="en-US" sz="4400" kern="1200" dirty="0">
                <a:solidFill>
                  <a:schemeClr val="accent1">
                    <a:lumMod val="75000"/>
                  </a:schemeClr>
                </a:solidFill>
                <a:latin typeface="Poppins" panose="00000500000000000000" pitchFamily="2" charset="0"/>
                <a:cs typeface="Poppins" panose="00000500000000000000" pitchFamily="2" charset="0"/>
              </a:rPr>
              <a:t>MAC FILES</a:t>
            </a:r>
          </a:p>
        </p:txBody>
      </p:sp>
      <p:sp>
        <p:nvSpPr>
          <p:cNvPr id="10251" name="Freeform: Shape 1025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114800"/>
            <a:ext cx="2004647" cy="10287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42" name="Picture 2" descr="Free Free Cliparts Files, Download Free Free Cliparts Files png images,  Free ClipArts on Clipart Library">
            <a:extLst>
              <a:ext uri="{FF2B5EF4-FFF2-40B4-BE49-F238E27FC236}">
                <a16:creationId xmlns:a16="http://schemas.microsoft.com/office/drawing/2014/main" id="{65DE9CE0-CEA3-4A6B-AC1C-D985C3336F6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7386" y="1086256"/>
            <a:ext cx="3583036" cy="284367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D1D195C6-BD78-4A7C-8D3A-D4E7726EFC8F}"/>
              </a:ext>
            </a:extLst>
          </p:cNvPr>
          <p:cNvSpPr>
            <a:spLocks noGrp="1"/>
          </p:cNvSpPr>
          <p:nvPr>
            <p:ph type="body" idx="1"/>
          </p:nvPr>
        </p:nvSpPr>
        <p:spPr>
          <a:xfrm>
            <a:off x="4421221" y="1488332"/>
            <a:ext cx="4094129" cy="3144390"/>
          </a:xfrm>
        </p:spPr>
        <p:txBody>
          <a:bodyPr vert="horz" lIns="91440" tIns="45720" rIns="91440" bIns="45720" rtlCol="0">
            <a:normAutofit/>
          </a:bodyPr>
          <a:lstStyle/>
          <a:p>
            <a:pPr marL="0" indent="0" defTabSz="914400">
              <a:lnSpc>
                <a:spcPct val="90000"/>
              </a:lnSpc>
              <a:spcAft>
                <a:spcPts val="600"/>
              </a:spcAft>
              <a:buNone/>
              <a:defRPr/>
            </a:pPr>
            <a:r>
              <a:rPr lang="en-US" b="1" dirty="0">
                <a:solidFill>
                  <a:schemeClr val="tx1"/>
                </a:solidFill>
                <a:latin typeface="Poppins" panose="00000500000000000000" pitchFamily="2" charset="0"/>
                <a:cs typeface="Poppins" panose="00000500000000000000" pitchFamily="2" charset="0"/>
              </a:rPr>
              <a:t>The MAC file should contain:</a:t>
            </a:r>
          </a:p>
          <a:p>
            <a:pPr marL="0" indent="-228600" defTabSz="914400">
              <a:lnSpc>
                <a:spcPct val="90000"/>
              </a:lnSpc>
              <a:spcAft>
                <a:spcPts val="600"/>
              </a:spcAft>
              <a:buFont typeface="Arial" panose="020B0604020202020204" pitchFamily="34" charset="0"/>
              <a:buChar char="•"/>
              <a:defRPr/>
            </a:pPr>
            <a:endParaRPr lang="en-US" dirty="0">
              <a:solidFill>
                <a:schemeClr val="tx1"/>
              </a:solidFill>
              <a:latin typeface="Poppins" panose="00000500000000000000" pitchFamily="2" charset="0"/>
              <a:cs typeface="Poppins" panose="00000500000000000000" pitchFamily="2" charset="0"/>
            </a:endParaRPr>
          </a:p>
          <a:p>
            <a:pPr indent="-228600" defTabSz="914400">
              <a:lnSpc>
                <a:spcPct val="90000"/>
              </a:lnSpc>
              <a:spcAft>
                <a:spcPts val="600"/>
              </a:spcAft>
              <a:buFont typeface="Arial" panose="020B0604020202020204" pitchFamily="34" charset="0"/>
              <a:buChar char="•"/>
              <a:defRPr/>
            </a:pPr>
            <a:r>
              <a:rPr lang="en-US" dirty="0">
                <a:solidFill>
                  <a:schemeClr val="tx1"/>
                </a:solidFill>
                <a:latin typeface="Poppins" panose="00000500000000000000" pitchFamily="2" charset="0"/>
                <a:cs typeface="Poppins" panose="00000500000000000000" pitchFamily="2" charset="0"/>
              </a:rPr>
              <a:t>Six certificates obtained from MAC I</a:t>
            </a:r>
          </a:p>
          <a:p>
            <a:pPr indent="-228600" defTabSz="914400">
              <a:lnSpc>
                <a:spcPct val="90000"/>
              </a:lnSpc>
              <a:spcAft>
                <a:spcPts val="600"/>
              </a:spcAft>
              <a:buFont typeface="Arial" panose="020B0604020202020204" pitchFamily="34" charset="0"/>
              <a:buChar char="•"/>
              <a:defRPr/>
            </a:pPr>
            <a:r>
              <a:rPr lang="en-US" dirty="0">
                <a:solidFill>
                  <a:schemeClr val="tx1"/>
                </a:solidFill>
                <a:latin typeface="Poppins" panose="00000500000000000000" pitchFamily="2" charset="0"/>
                <a:cs typeface="Poppins" panose="00000500000000000000" pitchFamily="2" charset="0"/>
              </a:rPr>
              <a:t>Certificate of completion of MAC II</a:t>
            </a:r>
          </a:p>
          <a:p>
            <a:pPr indent="-228600" defTabSz="914400">
              <a:lnSpc>
                <a:spcPct val="90000"/>
              </a:lnSpc>
              <a:spcAft>
                <a:spcPts val="600"/>
              </a:spcAft>
              <a:buFont typeface="Arial" panose="020B0604020202020204" pitchFamily="34" charset="0"/>
              <a:buChar char="•"/>
              <a:defRPr/>
            </a:pPr>
            <a:r>
              <a:rPr lang="en-US" dirty="0">
                <a:solidFill>
                  <a:schemeClr val="tx1"/>
                </a:solidFill>
                <a:latin typeface="Poppins" panose="00000500000000000000" pitchFamily="2" charset="0"/>
                <a:cs typeface="Poppins" panose="00000500000000000000" pitchFamily="2" charset="0"/>
              </a:rPr>
              <a:t>Skills/Competency Checklist</a:t>
            </a:r>
          </a:p>
          <a:p>
            <a:pPr indent="-228600" defTabSz="914400">
              <a:lnSpc>
                <a:spcPct val="90000"/>
              </a:lnSpc>
              <a:spcAft>
                <a:spcPts val="600"/>
              </a:spcAft>
              <a:buFont typeface="Arial" panose="020B0604020202020204" pitchFamily="34" charset="0"/>
              <a:buChar char="•"/>
              <a:defRPr/>
            </a:pPr>
            <a:r>
              <a:rPr lang="en-US" dirty="0">
                <a:solidFill>
                  <a:schemeClr val="tx1"/>
                </a:solidFill>
                <a:latin typeface="Poppins" panose="00000500000000000000" pitchFamily="2" charset="0"/>
                <a:cs typeface="Poppins" panose="00000500000000000000" pitchFamily="2" charset="0"/>
              </a:rPr>
              <a:t>A delegation form signed by the MAC &amp; MAS nurse(s)</a:t>
            </a:r>
          </a:p>
          <a:p>
            <a:pPr indent="-228600" defTabSz="914400">
              <a:lnSpc>
                <a:spcPct val="90000"/>
              </a:lnSpc>
              <a:spcAft>
                <a:spcPts val="600"/>
              </a:spcAft>
              <a:buFont typeface="Arial" panose="020B0604020202020204" pitchFamily="34" charset="0"/>
              <a:buChar char="•"/>
              <a:defRPr/>
            </a:pPr>
            <a:endParaRPr lang="en-US" dirty="0">
              <a:solidFill>
                <a:schemeClr val="tx1"/>
              </a:solidFill>
              <a:latin typeface="Poppins" panose="00000500000000000000" pitchFamily="2" charset="0"/>
              <a:cs typeface="Poppins" panose="00000500000000000000" pitchFamily="2" charset="0"/>
            </a:endParaRPr>
          </a:p>
          <a:p>
            <a:pPr marL="57150" indent="-285750" defTabSz="914400">
              <a:lnSpc>
                <a:spcPct val="90000"/>
              </a:lnSpc>
              <a:spcAft>
                <a:spcPts val="600"/>
              </a:spcAft>
              <a:buFont typeface="Wingdings" panose="05000000000000000000" pitchFamily="2" charset="2"/>
              <a:buChar char="Ø"/>
              <a:defRPr/>
            </a:pPr>
            <a:r>
              <a:rPr lang="en-US" dirty="0">
                <a:solidFill>
                  <a:schemeClr val="tx1"/>
                </a:solidFill>
                <a:latin typeface="Poppins" panose="00000500000000000000" pitchFamily="2" charset="0"/>
                <a:cs typeface="Poppins" panose="00000500000000000000" pitchFamily="2" charset="0"/>
              </a:rPr>
              <a:t>After a year, the Annual Supervision form</a:t>
            </a:r>
          </a:p>
          <a:p>
            <a:pPr marL="57150" indent="-285750" defTabSz="914400">
              <a:lnSpc>
                <a:spcPct val="90000"/>
              </a:lnSpc>
              <a:spcAft>
                <a:spcPts val="600"/>
              </a:spcAft>
              <a:buFont typeface="Wingdings" panose="05000000000000000000" pitchFamily="2" charset="2"/>
              <a:buChar char="Ø"/>
              <a:defRPr/>
            </a:pPr>
            <a:r>
              <a:rPr lang="en-US" dirty="0">
                <a:solidFill>
                  <a:schemeClr val="tx1"/>
                </a:solidFill>
                <a:latin typeface="Poppins" panose="00000500000000000000" pitchFamily="2" charset="0"/>
                <a:cs typeface="Poppins" panose="00000500000000000000" pitchFamily="2" charset="0"/>
              </a:rPr>
              <a:t>After two years, a 4-hour Update Certificate, a reviewed Skills check/Competency check list, and another Annual Supervision form </a:t>
            </a:r>
          </a:p>
          <a:p>
            <a:pPr indent="-228600" defTabSz="914400">
              <a:lnSpc>
                <a:spcPct val="90000"/>
              </a:lnSpc>
              <a:spcAft>
                <a:spcPts val="600"/>
              </a:spcAft>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3128429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Freeform: Shape 615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24632" cy="154637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C9C5F8F-EE74-4544-AE44-EE4532A38B8D}"/>
              </a:ext>
            </a:extLst>
          </p:cNvPr>
          <p:cNvSpPr>
            <a:spLocks noGrp="1"/>
          </p:cNvSpPr>
          <p:nvPr>
            <p:ph type="title"/>
          </p:nvPr>
        </p:nvSpPr>
        <p:spPr>
          <a:xfrm>
            <a:off x="852775" y="457197"/>
            <a:ext cx="7044316" cy="998131"/>
          </a:xfrm>
        </p:spPr>
        <p:txBody>
          <a:bodyPr vert="horz" lIns="91440" tIns="45720" rIns="91440" bIns="45720" rtlCol="0" anchor="ctr">
            <a:normAutofit/>
          </a:bodyPr>
          <a:lstStyle/>
          <a:p>
            <a:pPr algn="ctr" defTabSz="914400">
              <a:spcBef>
                <a:spcPct val="0"/>
              </a:spcBef>
            </a:pPr>
            <a:r>
              <a:rPr lang="en-US" altLang="en-US" sz="4400" kern="1200" dirty="0">
                <a:solidFill>
                  <a:schemeClr val="accent1">
                    <a:lumMod val="75000"/>
                  </a:schemeClr>
                </a:solidFill>
                <a:latin typeface="Poppins" panose="00000500000000000000" pitchFamily="2" charset="0"/>
                <a:cs typeface="Poppins" panose="00000500000000000000" pitchFamily="2" charset="0"/>
              </a:rPr>
              <a:t>MAC I</a:t>
            </a:r>
            <a:endParaRPr lang="en-US" sz="4400" kern="1200" dirty="0">
              <a:solidFill>
                <a:schemeClr val="accent1">
                  <a:lumMod val="75000"/>
                </a:schemeClr>
              </a:solidFill>
              <a:latin typeface="Poppins" panose="00000500000000000000" pitchFamily="2" charset="0"/>
              <a:cs typeface="Poppins" panose="00000500000000000000" pitchFamily="2" charset="0"/>
            </a:endParaRPr>
          </a:p>
        </p:txBody>
      </p:sp>
      <p:sp>
        <p:nvSpPr>
          <p:cNvPr id="3" name="Text Placeholder 2">
            <a:extLst>
              <a:ext uri="{FF2B5EF4-FFF2-40B4-BE49-F238E27FC236}">
                <a16:creationId xmlns:a16="http://schemas.microsoft.com/office/drawing/2014/main" id="{252BC04C-78B9-4484-937F-74AFF1F7CD3A}"/>
              </a:ext>
            </a:extLst>
          </p:cNvPr>
          <p:cNvSpPr>
            <a:spLocks noGrp="1"/>
          </p:cNvSpPr>
          <p:nvPr>
            <p:ph type="body" idx="1"/>
          </p:nvPr>
        </p:nvSpPr>
        <p:spPr>
          <a:xfrm>
            <a:off x="852775" y="1648771"/>
            <a:ext cx="3719225" cy="2938330"/>
          </a:xfrm>
        </p:spPr>
        <p:txBody>
          <a:bodyPr vert="horz" lIns="91440" tIns="45720" rIns="91440" bIns="45720" rtlCol="0">
            <a:normAutofit/>
          </a:bodyPr>
          <a:lstStyle/>
          <a:p>
            <a:pPr marL="228600" indent="0" algn="ctr" defTabSz="914400">
              <a:lnSpc>
                <a:spcPct val="90000"/>
              </a:lnSpc>
              <a:spcAft>
                <a:spcPts val="600"/>
              </a:spcAft>
              <a:buNone/>
            </a:pPr>
            <a:r>
              <a:rPr lang="en-US" altLang="en-US" sz="1500" dirty="0">
                <a:solidFill>
                  <a:schemeClr val="tx1"/>
                </a:solidFill>
                <a:latin typeface="Poppins" panose="00000500000000000000" pitchFamily="2" charset="0"/>
                <a:cs typeface="Poppins" panose="00000500000000000000" pitchFamily="2" charset="0"/>
              </a:rPr>
              <a:t>Review of Course 3</a:t>
            </a:r>
          </a:p>
          <a:p>
            <a:pPr marL="228600" indent="0" algn="ctr" defTabSz="914400">
              <a:lnSpc>
                <a:spcPct val="90000"/>
              </a:lnSpc>
              <a:spcAft>
                <a:spcPts val="600"/>
              </a:spcAft>
              <a:buNone/>
            </a:pPr>
            <a:r>
              <a:rPr lang="en-US" altLang="en-US" sz="1500" dirty="0">
                <a:solidFill>
                  <a:schemeClr val="tx1"/>
                </a:solidFill>
                <a:latin typeface="Poppins" panose="00000500000000000000" pitchFamily="2" charset="0"/>
                <a:cs typeface="Poppins" panose="00000500000000000000" pitchFamily="2" charset="0"/>
              </a:rPr>
              <a:t>Mental and Physical Disorders</a:t>
            </a:r>
          </a:p>
          <a:p>
            <a:pPr indent="-228600" defTabSz="914400">
              <a:lnSpc>
                <a:spcPct val="90000"/>
              </a:lnSpc>
              <a:spcAft>
                <a:spcPts val="600"/>
              </a:spcAft>
              <a:buFont typeface="Arial" panose="020B0604020202020204" pitchFamily="34" charset="0"/>
              <a:buChar char="•"/>
            </a:pPr>
            <a:endParaRPr lang="en-US" altLang="en-US" sz="1500" dirty="0">
              <a:solidFill>
                <a:schemeClr val="tx1"/>
              </a:solidFill>
              <a:latin typeface="Poppins" panose="00000500000000000000" pitchFamily="2" charset="0"/>
              <a:cs typeface="Poppins" panose="00000500000000000000" pitchFamily="2" charset="0"/>
            </a:endParaRPr>
          </a:p>
          <a:p>
            <a:pPr indent="-228600" defTabSz="914400">
              <a:lnSpc>
                <a:spcPct val="90000"/>
              </a:lnSpc>
              <a:spcAft>
                <a:spcPts val="600"/>
              </a:spcAft>
              <a:buFont typeface="Arial" panose="020B0604020202020204" pitchFamily="34" charset="0"/>
              <a:buChar char="•"/>
            </a:pPr>
            <a:endParaRPr lang="en-US" altLang="en-US" sz="1500" dirty="0">
              <a:solidFill>
                <a:schemeClr val="tx1"/>
              </a:solidFill>
              <a:latin typeface="Poppins" panose="00000500000000000000" pitchFamily="2" charset="0"/>
              <a:cs typeface="Poppins" panose="00000500000000000000" pitchFamily="2" charset="0"/>
            </a:endParaRPr>
          </a:p>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ID/DD</a:t>
            </a:r>
          </a:p>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MI</a:t>
            </a:r>
          </a:p>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SU</a:t>
            </a:r>
          </a:p>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Physical/Medical Disorders</a:t>
            </a:r>
          </a:p>
          <a:p>
            <a:pPr indent="-228600" defTabSz="914400">
              <a:lnSpc>
                <a:spcPct val="90000"/>
              </a:lnSpc>
              <a:spcAft>
                <a:spcPts val="600"/>
              </a:spcAft>
              <a:buFont typeface="Arial" panose="020B0604020202020204" pitchFamily="34" charset="0"/>
              <a:buChar char="•"/>
            </a:pPr>
            <a:r>
              <a:rPr lang="en-US" altLang="en-US" sz="1500" dirty="0">
                <a:solidFill>
                  <a:schemeClr val="tx1"/>
                </a:solidFill>
                <a:latin typeface="Poppins" panose="00000500000000000000" pitchFamily="2" charset="0"/>
                <a:cs typeface="Poppins" panose="00000500000000000000" pitchFamily="2" charset="0"/>
              </a:rPr>
              <a:t>Common Medications for Mental and Physical Disorders</a:t>
            </a:r>
          </a:p>
          <a:p>
            <a:pPr indent="-228600" defTabSz="914400">
              <a:lnSpc>
                <a:spcPct val="90000"/>
              </a:lnSpc>
              <a:spcAft>
                <a:spcPts val="600"/>
              </a:spcAft>
              <a:buFont typeface="Arial" panose="020B0604020202020204" pitchFamily="34" charset="0"/>
              <a:buChar char="•"/>
            </a:pPr>
            <a:endParaRPr lang="en-US" sz="1500" dirty="0">
              <a:solidFill>
                <a:schemeClr val="tx1"/>
              </a:solidFill>
            </a:endParaRPr>
          </a:p>
        </p:txBody>
      </p:sp>
      <p:pic>
        <p:nvPicPr>
          <p:cNvPr id="6146" name="Picture 2" descr="Thinking Brain Clipart Images, Stock Photos &amp;amp; Vectors | Shutterstock">
            <a:extLst>
              <a:ext uri="{FF2B5EF4-FFF2-40B4-BE49-F238E27FC236}">
                <a16:creationId xmlns:a16="http://schemas.microsoft.com/office/drawing/2014/main" id="{EA5865EC-2CAE-4A17-9B8D-358737BC77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173"/>
          <a:stretch/>
        </p:blipFill>
        <p:spPr bwMode="auto">
          <a:xfrm>
            <a:off x="5540879" y="1638685"/>
            <a:ext cx="2588670" cy="2816936"/>
          </a:xfrm>
          <a:prstGeom prst="rect">
            <a:avLst/>
          </a:prstGeom>
          <a:noFill/>
          <a:extLst>
            <a:ext uri="{909E8E84-426E-40DD-AFC4-6F175D3DCCD1}">
              <a14:hiddenFill xmlns:a14="http://schemas.microsoft.com/office/drawing/2010/main">
                <a:solidFill>
                  <a:srgbClr val="FFFFFF"/>
                </a:solidFill>
              </a14:hiddenFill>
            </a:ext>
          </a:extLst>
        </p:spPr>
      </p:pic>
      <p:sp>
        <p:nvSpPr>
          <p:cNvPr id="6155" name="Freeform: Shape 615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4657060"/>
            <a:ext cx="5107781" cy="486440"/>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992821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8" name="Rectangle 1127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6B72A4-C7DC-4598-AD48-A476B215821D}"/>
              </a:ext>
            </a:extLst>
          </p:cNvPr>
          <p:cNvSpPr>
            <a:spLocks noGrp="1"/>
          </p:cNvSpPr>
          <p:nvPr>
            <p:ph type="title"/>
          </p:nvPr>
        </p:nvSpPr>
        <p:spPr>
          <a:xfrm>
            <a:off x="3973321" y="480060"/>
            <a:ext cx="4688333" cy="2674620"/>
          </a:xfrm>
        </p:spPr>
        <p:txBody>
          <a:bodyPr vert="horz" lIns="91440" tIns="45720" rIns="91440" bIns="45720" rtlCol="0" anchor="b">
            <a:normAutofit/>
          </a:bodyPr>
          <a:lstStyle/>
          <a:p>
            <a:pPr algn="ctr" defTabSz="914400">
              <a:spcBef>
                <a:spcPct val="0"/>
              </a:spcBef>
            </a:pPr>
            <a:r>
              <a:rPr lang="en-US" sz="4100" dirty="0">
                <a:solidFill>
                  <a:schemeClr val="accent1">
                    <a:lumMod val="75000"/>
                  </a:schemeClr>
                </a:solidFill>
                <a:latin typeface="Poppins" panose="00000500000000000000" pitchFamily="2" charset="0"/>
                <a:cs typeface="Poppins" panose="00000500000000000000" pitchFamily="2" charset="0"/>
              </a:rPr>
              <a:t>QUESTIONS</a:t>
            </a:r>
          </a:p>
        </p:txBody>
      </p:sp>
      <p:pic>
        <p:nvPicPr>
          <p:cNvPr id="11266" name="Picture 2" descr="Question Mark Clipart HD Stock Images | Shutterstock">
            <a:extLst>
              <a:ext uri="{FF2B5EF4-FFF2-40B4-BE49-F238E27FC236}">
                <a16:creationId xmlns:a16="http://schemas.microsoft.com/office/drawing/2014/main" id="{FED700FA-FED6-43FB-9929-868E79A43A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36" r="2" b="4796"/>
          <a:stretch/>
        </p:blipFill>
        <p:spPr bwMode="auto">
          <a:xfrm>
            <a:off x="56114" y="202433"/>
            <a:ext cx="3492988" cy="4941067"/>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128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646" y="3306950"/>
            <a:ext cx="3182692" cy="13716"/>
          </a:xfrm>
          <a:custGeom>
            <a:avLst/>
            <a:gdLst>
              <a:gd name="connsiteX0" fmla="*/ 0 w 3182692"/>
              <a:gd name="connsiteY0" fmla="*/ 0 h 13716"/>
              <a:gd name="connsiteX1" fmla="*/ 604711 w 3182692"/>
              <a:gd name="connsiteY1" fmla="*/ 0 h 13716"/>
              <a:gd name="connsiteX2" fmla="*/ 1241250 w 3182692"/>
              <a:gd name="connsiteY2" fmla="*/ 0 h 13716"/>
              <a:gd name="connsiteX3" fmla="*/ 1909615 w 3182692"/>
              <a:gd name="connsiteY3" fmla="*/ 0 h 13716"/>
              <a:gd name="connsiteX4" fmla="*/ 2577981 w 3182692"/>
              <a:gd name="connsiteY4" fmla="*/ 0 h 13716"/>
              <a:gd name="connsiteX5" fmla="*/ 3182692 w 3182692"/>
              <a:gd name="connsiteY5" fmla="*/ 0 h 13716"/>
              <a:gd name="connsiteX6" fmla="*/ 3182692 w 3182692"/>
              <a:gd name="connsiteY6" fmla="*/ 13716 h 13716"/>
              <a:gd name="connsiteX7" fmla="*/ 2482500 w 3182692"/>
              <a:gd name="connsiteY7" fmla="*/ 13716 h 13716"/>
              <a:gd name="connsiteX8" fmla="*/ 1782308 w 3182692"/>
              <a:gd name="connsiteY8" fmla="*/ 13716 h 13716"/>
              <a:gd name="connsiteX9" fmla="*/ 1145769 w 3182692"/>
              <a:gd name="connsiteY9" fmla="*/ 13716 h 13716"/>
              <a:gd name="connsiteX10" fmla="*/ 0 w 3182692"/>
              <a:gd name="connsiteY10" fmla="*/ 13716 h 13716"/>
              <a:gd name="connsiteX11" fmla="*/ 0 w 3182692"/>
              <a:gd name="connsiteY11" fmla="*/ 0 h 13716"/>
              <a:gd name="connsiteX0" fmla="*/ 0 w 3182692"/>
              <a:gd name="connsiteY0" fmla="*/ 0 h 13716"/>
              <a:gd name="connsiteX1" fmla="*/ 604711 w 3182692"/>
              <a:gd name="connsiteY1" fmla="*/ 0 h 13716"/>
              <a:gd name="connsiteX2" fmla="*/ 1145769 w 3182692"/>
              <a:gd name="connsiteY2" fmla="*/ 0 h 13716"/>
              <a:gd name="connsiteX3" fmla="*/ 1845961 w 3182692"/>
              <a:gd name="connsiteY3" fmla="*/ 0 h 13716"/>
              <a:gd name="connsiteX4" fmla="*/ 2450673 w 3182692"/>
              <a:gd name="connsiteY4" fmla="*/ 0 h 13716"/>
              <a:gd name="connsiteX5" fmla="*/ 3182692 w 3182692"/>
              <a:gd name="connsiteY5" fmla="*/ 0 h 13716"/>
              <a:gd name="connsiteX6" fmla="*/ 3182692 w 3182692"/>
              <a:gd name="connsiteY6" fmla="*/ 13716 h 13716"/>
              <a:gd name="connsiteX7" fmla="*/ 2546154 w 3182692"/>
              <a:gd name="connsiteY7" fmla="*/ 13716 h 13716"/>
              <a:gd name="connsiteX8" fmla="*/ 1845961 w 3182692"/>
              <a:gd name="connsiteY8" fmla="*/ 13716 h 13716"/>
              <a:gd name="connsiteX9" fmla="*/ 1304904 w 3182692"/>
              <a:gd name="connsiteY9" fmla="*/ 13716 h 13716"/>
              <a:gd name="connsiteX10" fmla="*/ 668365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145195" y="-37571"/>
                  <a:pt x="472618" y="-13696"/>
                  <a:pt x="604711" y="0"/>
                </a:cubicBezTo>
                <a:cubicBezTo>
                  <a:pt x="706652" y="-3280"/>
                  <a:pt x="1039328" y="-8567"/>
                  <a:pt x="1241250" y="0"/>
                </a:cubicBezTo>
                <a:cubicBezTo>
                  <a:pt x="1405712" y="-7891"/>
                  <a:pt x="1711158" y="8053"/>
                  <a:pt x="1909615" y="0"/>
                </a:cubicBezTo>
                <a:cubicBezTo>
                  <a:pt x="2107436" y="-40150"/>
                  <a:pt x="2247192" y="19443"/>
                  <a:pt x="2577981" y="0"/>
                </a:cubicBezTo>
                <a:cubicBezTo>
                  <a:pt x="2894393" y="-5855"/>
                  <a:pt x="3041563" y="17846"/>
                  <a:pt x="3182692" y="0"/>
                </a:cubicBezTo>
                <a:cubicBezTo>
                  <a:pt x="3182187" y="3577"/>
                  <a:pt x="3182507" y="9896"/>
                  <a:pt x="3182692" y="13716"/>
                </a:cubicBezTo>
                <a:cubicBezTo>
                  <a:pt x="2975928" y="52878"/>
                  <a:pt x="2667693" y="14834"/>
                  <a:pt x="2482500" y="13716"/>
                </a:cubicBezTo>
                <a:cubicBezTo>
                  <a:pt x="2299734" y="32340"/>
                  <a:pt x="1925962" y="4731"/>
                  <a:pt x="1782308" y="13716"/>
                </a:cubicBezTo>
                <a:cubicBezTo>
                  <a:pt x="1635580" y="15974"/>
                  <a:pt x="1257854" y="-8235"/>
                  <a:pt x="1145769" y="13716"/>
                </a:cubicBezTo>
                <a:cubicBezTo>
                  <a:pt x="1025065" y="52002"/>
                  <a:pt x="247799" y="-16108"/>
                  <a:pt x="0" y="13716"/>
                </a:cubicBezTo>
                <a:cubicBezTo>
                  <a:pt x="77" y="9528"/>
                  <a:pt x="-88" y="4529"/>
                  <a:pt x="0" y="0"/>
                </a:cubicBezTo>
                <a:close/>
              </a:path>
              <a:path w="3182692" h="13716"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91264" y="15313"/>
                  <a:pt x="2307232" y="-97"/>
                  <a:pt x="2450673" y="0"/>
                </a:cubicBezTo>
                <a:cubicBezTo>
                  <a:pt x="2596405" y="-19465"/>
                  <a:pt x="3033067" y="-31048"/>
                  <a:pt x="3182692" y="0"/>
                </a:cubicBezTo>
                <a:cubicBezTo>
                  <a:pt x="3181785" y="2997"/>
                  <a:pt x="3182452" y="8915"/>
                  <a:pt x="3182692" y="13716"/>
                </a:cubicBezTo>
                <a:cubicBezTo>
                  <a:pt x="3091120" y="-27594"/>
                  <a:pt x="2811074" y="57121"/>
                  <a:pt x="2546154" y="13716"/>
                </a:cubicBezTo>
                <a:cubicBezTo>
                  <a:pt x="2285186" y="22957"/>
                  <a:pt x="2090205" y="-26893"/>
                  <a:pt x="1845961" y="13716"/>
                </a:cubicBezTo>
                <a:cubicBezTo>
                  <a:pt x="1599794" y="26921"/>
                  <a:pt x="1466284" y="32875"/>
                  <a:pt x="1304904" y="13716"/>
                </a:cubicBezTo>
                <a:cubicBezTo>
                  <a:pt x="1189365" y="39203"/>
                  <a:pt x="952251" y="18889"/>
                  <a:pt x="668365" y="13716"/>
                </a:cubicBezTo>
                <a:cubicBezTo>
                  <a:pt x="407868" y="39023"/>
                  <a:pt x="284672" y="-13977"/>
                  <a:pt x="0" y="13716"/>
                </a:cubicBezTo>
                <a:cubicBezTo>
                  <a:pt x="-131" y="10721"/>
                  <a:pt x="1210" y="5539"/>
                  <a:pt x="0" y="0"/>
                </a:cubicBezTo>
                <a:close/>
              </a:path>
              <a:path w="3182692" h="13716" fill="none" stroke="0" extrusionOk="0">
                <a:moveTo>
                  <a:pt x="0" y="0"/>
                </a:moveTo>
                <a:cubicBezTo>
                  <a:pt x="108839" y="-32375"/>
                  <a:pt x="447732" y="16552"/>
                  <a:pt x="604711" y="0"/>
                </a:cubicBezTo>
                <a:cubicBezTo>
                  <a:pt x="781899" y="-548"/>
                  <a:pt x="1052060" y="7118"/>
                  <a:pt x="1241250" y="0"/>
                </a:cubicBezTo>
                <a:cubicBezTo>
                  <a:pt x="1399482" y="14083"/>
                  <a:pt x="1706293" y="54730"/>
                  <a:pt x="1909615" y="0"/>
                </a:cubicBezTo>
                <a:cubicBezTo>
                  <a:pt x="2085313" y="-24404"/>
                  <a:pt x="2264415" y="16988"/>
                  <a:pt x="2577981" y="0"/>
                </a:cubicBezTo>
                <a:cubicBezTo>
                  <a:pt x="2926098" y="-10318"/>
                  <a:pt x="3036314" y="-14769"/>
                  <a:pt x="3182692" y="0"/>
                </a:cubicBezTo>
                <a:cubicBezTo>
                  <a:pt x="3181757" y="2919"/>
                  <a:pt x="3181706" y="10491"/>
                  <a:pt x="3182692" y="13716"/>
                </a:cubicBezTo>
                <a:cubicBezTo>
                  <a:pt x="2996012" y="-5803"/>
                  <a:pt x="2669008" y="22823"/>
                  <a:pt x="2482500" y="13716"/>
                </a:cubicBezTo>
                <a:cubicBezTo>
                  <a:pt x="2296543" y="16674"/>
                  <a:pt x="1935236" y="3366"/>
                  <a:pt x="1782308" y="13716"/>
                </a:cubicBezTo>
                <a:cubicBezTo>
                  <a:pt x="1607683" y="20918"/>
                  <a:pt x="1291498" y="-3203"/>
                  <a:pt x="1145769" y="13716"/>
                </a:cubicBezTo>
                <a:cubicBezTo>
                  <a:pt x="1015407" y="50753"/>
                  <a:pt x="262557" y="21999"/>
                  <a:pt x="0" y="13716"/>
                </a:cubicBezTo>
                <a:cubicBezTo>
                  <a:pt x="304" y="9505"/>
                  <a:pt x="1021" y="594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custGeom>
                    <a:avLst/>
                    <a:gdLst>
                      <a:gd name="connsiteX0" fmla="*/ 0 w 3182692"/>
                      <a:gd name="connsiteY0" fmla="*/ 0 h 13716"/>
                      <a:gd name="connsiteX1" fmla="*/ 604711 w 3182692"/>
                      <a:gd name="connsiteY1" fmla="*/ 0 h 13716"/>
                      <a:gd name="connsiteX2" fmla="*/ 1241250 w 3182692"/>
                      <a:gd name="connsiteY2" fmla="*/ 0 h 13716"/>
                      <a:gd name="connsiteX3" fmla="*/ 1909615 w 3182692"/>
                      <a:gd name="connsiteY3" fmla="*/ 0 h 13716"/>
                      <a:gd name="connsiteX4" fmla="*/ 2577981 w 3182692"/>
                      <a:gd name="connsiteY4" fmla="*/ 0 h 13716"/>
                      <a:gd name="connsiteX5" fmla="*/ 3182692 w 3182692"/>
                      <a:gd name="connsiteY5" fmla="*/ 0 h 13716"/>
                      <a:gd name="connsiteX6" fmla="*/ 3182692 w 3182692"/>
                      <a:gd name="connsiteY6" fmla="*/ 13716 h 13716"/>
                      <a:gd name="connsiteX7" fmla="*/ 2482500 w 3182692"/>
                      <a:gd name="connsiteY7" fmla="*/ 13716 h 13716"/>
                      <a:gd name="connsiteX8" fmla="*/ 1782308 w 3182692"/>
                      <a:gd name="connsiteY8" fmla="*/ 13716 h 13716"/>
                      <a:gd name="connsiteX9" fmla="*/ 1145769 w 3182692"/>
                      <a:gd name="connsiteY9" fmla="*/ 13716 h 13716"/>
                      <a:gd name="connsiteX10" fmla="*/ 0 w 3182692"/>
                      <a:gd name="connsiteY10" fmla="*/ 13716 h 13716"/>
                      <a:gd name="connsiteX11" fmla="*/ 0 w 3182692"/>
                      <a:gd name="connsiteY11"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3716"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2212" y="2989"/>
                          <a:pt x="3182051" y="10166"/>
                          <a:pt x="3182692" y="13716"/>
                        </a:cubicBezTo>
                        <a:cubicBezTo>
                          <a:pt x="2998421" y="17170"/>
                          <a:pt x="2675038" y="14442"/>
                          <a:pt x="2482500" y="13716"/>
                        </a:cubicBezTo>
                        <a:cubicBezTo>
                          <a:pt x="2289962" y="12990"/>
                          <a:pt x="1930644" y="2262"/>
                          <a:pt x="1782308" y="13716"/>
                        </a:cubicBezTo>
                        <a:cubicBezTo>
                          <a:pt x="1633972" y="25170"/>
                          <a:pt x="1287388" y="-6564"/>
                          <a:pt x="1145769" y="13716"/>
                        </a:cubicBezTo>
                        <a:cubicBezTo>
                          <a:pt x="1004150" y="33996"/>
                          <a:pt x="256377" y="-42010"/>
                          <a:pt x="0" y="13716"/>
                        </a:cubicBezTo>
                        <a:cubicBezTo>
                          <a:pt x="182" y="9317"/>
                          <a:pt x="482" y="5285"/>
                          <a:pt x="0" y="0"/>
                        </a:cubicBezTo>
                        <a:close/>
                      </a:path>
                      <a:path w="3182692" h="13716"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200" y="2764"/>
                          <a:pt x="3182390" y="8747"/>
                          <a:pt x="3182692" y="13716"/>
                        </a:cubicBezTo>
                        <a:cubicBezTo>
                          <a:pt x="3039109" y="-17273"/>
                          <a:pt x="2823860" y="9276"/>
                          <a:pt x="2546154" y="13716"/>
                        </a:cubicBezTo>
                        <a:cubicBezTo>
                          <a:pt x="2268448" y="18156"/>
                          <a:pt x="2098674" y="719"/>
                          <a:pt x="1845961" y="13716"/>
                        </a:cubicBezTo>
                        <a:cubicBezTo>
                          <a:pt x="1593248" y="26713"/>
                          <a:pt x="1456743" y="22988"/>
                          <a:pt x="1304904" y="13716"/>
                        </a:cubicBezTo>
                        <a:cubicBezTo>
                          <a:pt x="1153065" y="4444"/>
                          <a:pt x="947204" y="6554"/>
                          <a:pt x="668365" y="13716"/>
                        </a:cubicBezTo>
                        <a:cubicBezTo>
                          <a:pt x="389526" y="20878"/>
                          <a:pt x="288244" y="-9200"/>
                          <a:pt x="0" y="13716"/>
                        </a:cubicBezTo>
                        <a:cubicBezTo>
                          <a:pt x="614" y="9981"/>
                          <a:pt x="600" y="54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934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415614"/>
            <a:ext cx="4306641" cy="4306641"/>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CB8572-8175-4ABC-B2C2-7D208AB9DB34}"/>
              </a:ext>
            </a:extLst>
          </p:cNvPr>
          <p:cNvSpPr>
            <a:spLocks noGrp="1"/>
          </p:cNvSpPr>
          <p:nvPr>
            <p:ph type="title"/>
          </p:nvPr>
        </p:nvSpPr>
        <p:spPr>
          <a:xfrm>
            <a:off x="933804" y="967323"/>
            <a:ext cx="2738325" cy="3203223"/>
          </a:xfrm>
        </p:spPr>
        <p:txBody>
          <a:bodyPr vert="horz" lIns="91440" tIns="45720" rIns="91440" bIns="45720" rtlCol="0" anchor="ctr">
            <a:normAutofit/>
          </a:bodyPr>
          <a:lstStyle/>
          <a:p>
            <a:pPr algn="ctr" defTabSz="914400">
              <a:spcBef>
                <a:spcPct val="0"/>
              </a:spcBef>
            </a:pPr>
            <a:r>
              <a:rPr lang="en-US" altLang="en-US" sz="4200" kern="1200" dirty="0">
                <a:solidFill>
                  <a:srgbClr val="FFFFFF"/>
                </a:solidFill>
                <a:latin typeface="Poppins" panose="00000500000000000000" pitchFamily="2" charset="0"/>
                <a:cs typeface="Poppins" panose="00000500000000000000" pitchFamily="2" charset="0"/>
              </a:rPr>
              <a:t>MAC I</a:t>
            </a:r>
            <a:endParaRPr lang="en-US" sz="4200" kern="1200" dirty="0">
              <a:solidFill>
                <a:srgbClr val="FFFFFF"/>
              </a:solidFill>
              <a:latin typeface="Poppins" panose="00000500000000000000" pitchFamily="2" charset="0"/>
              <a:cs typeface="Poppins" panose="00000500000000000000" pitchFamily="2" charset="0"/>
            </a:endParaRP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280795"/>
            <a:ext cx="128637" cy="128636"/>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813380"/>
            <a:ext cx="118159" cy="118159"/>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8EFEF143-A1DF-48ED-B7CC-049D5398C365}"/>
              </a:ext>
            </a:extLst>
          </p:cNvPr>
          <p:cNvSpPr>
            <a:spLocks noGrp="1"/>
          </p:cNvSpPr>
          <p:nvPr>
            <p:ph type="body" idx="1"/>
          </p:nvPr>
        </p:nvSpPr>
        <p:spPr>
          <a:xfrm>
            <a:off x="4722924" y="388800"/>
            <a:ext cx="3578706" cy="4378461"/>
          </a:xfrm>
        </p:spPr>
        <p:txBody>
          <a:bodyPr vert="horz" lIns="91440" tIns="45720" rIns="91440" bIns="45720" rtlCol="0" anchor="ctr">
            <a:normAutofit/>
          </a:bodyPr>
          <a:lstStyle/>
          <a:p>
            <a:pPr marL="228600" indent="0" algn="ctr" defTabSz="914400">
              <a:lnSpc>
                <a:spcPct val="90000"/>
              </a:lnSpc>
              <a:spcAft>
                <a:spcPts val="600"/>
              </a:spcAft>
              <a:buNone/>
            </a:pPr>
            <a:r>
              <a:rPr lang="en-US" altLang="en-US" sz="1500" dirty="0">
                <a:solidFill>
                  <a:schemeClr val="tx1">
                    <a:alpha val="80000"/>
                  </a:schemeClr>
                </a:solidFill>
                <a:latin typeface="Poppins" panose="00000500000000000000" pitchFamily="2" charset="0"/>
                <a:cs typeface="Poppins" panose="00000500000000000000" pitchFamily="2" charset="0"/>
              </a:rPr>
              <a:t>Review of Course 4</a:t>
            </a:r>
          </a:p>
          <a:p>
            <a:pPr marL="228600" indent="0" algn="ctr" defTabSz="914400">
              <a:lnSpc>
                <a:spcPct val="90000"/>
              </a:lnSpc>
              <a:spcAft>
                <a:spcPts val="600"/>
              </a:spcAft>
              <a:buNone/>
            </a:pPr>
            <a:r>
              <a:rPr lang="en-US" altLang="en-US" sz="1500" dirty="0">
                <a:solidFill>
                  <a:schemeClr val="tx1">
                    <a:alpha val="80000"/>
                  </a:schemeClr>
                </a:solidFill>
                <a:latin typeface="Poppins" panose="00000500000000000000" pitchFamily="2" charset="0"/>
                <a:cs typeface="Poppins" panose="00000500000000000000" pitchFamily="2" charset="0"/>
              </a:rPr>
              <a:t>Health Status Observations</a:t>
            </a:r>
          </a:p>
          <a:p>
            <a:pPr indent="-228600" defTabSz="914400">
              <a:lnSpc>
                <a:spcPct val="90000"/>
              </a:lnSpc>
              <a:spcAft>
                <a:spcPts val="600"/>
              </a:spcAft>
              <a:buFont typeface="Arial" panose="020B0604020202020204" pitchFamily="34" charset="0"/>
              <a:buChar char="•"/>
            </a:pPr>
            <a:endParaRPr lang="en-US" altLang="en-US" sz="1500" dirty="0">
              <a:solidFill>
                <a:schemeClr val="tx1">
                  <a:alpha val="80000"/>
                </a:schemeClr>
              </a:solidFill>
              <a:latin typeface="Poppins" panose="00000500000000000000" pitchFamily="2" charset="0"/>
              <a:cs typeface="Poppins" panose="00000500000000000000" pitchFamily="2" charset="0"/>
            </a:endParaRPr>
          </a:p>
          <a:p>
            <a:pPr indent="-228600" defTabSz="914400">
              <a:lnSpc>
                <a:spcPct val="90000"/>
              </a:lnSpc>
              <a:spcAft>
                <a:spcPts val="600"/>
              </a:spcAft>
              <a:buFont typeface="Arial" panose="020B0604020202020204" pitchFamily="34" charset="0"/>
              <a:buChar char="•"/>
            </a:pPr>
            <a:endParaRPr lang="en-US" altLang="en-US" sz="1500" dirty="0">
              <a:solidFill>
                <a:schemeClr val="tx1">
                  <a:alpha val="80000"/>
                </a:schemeClr>
              </a:solidFill>
              <a:latin typeface="Poppins" panose="00000500000000000000" pitchFamily="2" charset="0"/>
              <a:cs typeface="Poppins" panose="00000500000000000000" pitchFamily="2" charset="0"/>
            </a:endParaRPr>
          </a:p>
          <a:p>
            <a:pPr indent="-228600" defTabSz="914400">
              <a:lnSpc>
                <a:spcPct val="90000"/>
              </a:lnSpc>
              <a:spcAft>
                <a:spcPts val="600"/>
              </a:spcAft>
              <a:buFont typeface="Arial" panose="020B0604020202020204" pitchFamily="34" charset="0"/>
              <a:buChar char="•"/>
            </a:pPr>
            <a:r>
              <a:rPr lang="en-US" altLang="en-US" sz="1500" dirty="0">
                <a:solidFill>
                  <a:schemeClr val="tx1">
                    <a:alpha val="80000"/>
                  </a:schemeClr>
                </a:solidFill>
                <a:latin typeface="Poppins" panose="00000500000000000000" pitchFamily="2" charset="0"/>
                <a:cs typeface="Poppins" panose="00000500000000000000" pitchFamily="2" charset="0"/>
              </a:rPr>
              <a:t>Possible Physical Changes</a:t>
            </a:r>
          </a:p>
          <a:p>
            <a:pPr indent="-228600" defTabSz="914400">
              <a:lnSpc>
                <a:spcPct val="90000"/>
              </a:lnSpc>
              <a:spcAft>
                <a:spcPts val="600"/>
              </a:spcAft>
              <a:buFont typeface="Arial" panose="020B0604020202020204" pitchFamily="34" charset="0"/>
              <a:buChar char="•"/>
            </a:pPr>
            <a:r>
              <a:rPr lang="en-US" altLang="en-US" sz="1500" dirty="0">
                <a:solidFill>
                  <a:schemeClr val="tx1">
                    <a:alpha val="80000"/>
                  </a:schemeClr>
                </a:solidFill>
                <a:latin typeface="Poppins" panose="00000500000000000000" pitchFamily="2" charset="0"/>
                <a:cs typeface="Poppins" panose="00000500000000000000" pitchFamily="2" charset="0"/>
              </a:rPr>
              <a:t>Possible Changes in Mental Status</a:t>
            </a:r>
          </a:p>
          <a:p>
            <a:pPr indent="-228600" defTabSz="914400">
              <a:lnSpc>
                <a:spcPct val="90000"/>
              </a:lnSpc>
              <a:spcAft>
                <a:spcPts val="600"/>
              </a:spcAft>
              <a:buFont typeface="Arial" panose="020B0604020202020204" pitchFamily="34" charset="0"/>
              <a:buChar char="•"/>
            </a:pPr>
            <a:r>
              <a:rPr lang="en-US" altLang="en-US" sz="1500" dirty="0">
                <a:solidFill>
                  <a:schemeClr val="tx1">
                    <a:alpha val="80000"/>
                  </a:schemeClr>
                </a:solidFill>
                <a:latin typeface="Poppins" panose="00000500000000000000" pitchFamily="2" charset="0"/>
                <a:cs typeface="Poppins" panose="00000500000000000000" pitchFamily="2" charset="0"/>
              </a:rPr>
              <a:t>Possible Behavioral Changes</a:t>
            </a:r>
          </a:p>
          <a:p>
            <a:pPr indent="-228600" defTabSz="914400">
              <a:lnSpc>
                <a:spcPct val="90000"/>
              </a:lnSpc>
              <a:spcAft>
                <a:spcPts val="600"/>
              </a:spcAft>
              <a:buFont typeface="Arial" panose="020B0604020202020204" pitchFamily="34" charset="0"/>
              <a:buChar char="•"/>
            </a:pPr>
            <a:r>
              <a:rPr lang="en-US" altLang="en-US" sz="1500" dirty="0">
                <a:solidFill>
                  <a:schemeClr val="tx1">
                    <a:alpha val="80000"/>
                  </a:schemeClr>
                </a:solidFill>
                <a:latin typeface="Poppins" panose="00000500000000000000" pitchFamily="2" charset="0"/>
                <a:cs typeface="Poppins" panose="00000500000000000000" pitchFamily="2" charset="0"/>
              </a:rPr>
              <a:t>Signs/Symptoms of a Potential Problems</a:t>
            </a:r>
          </a:p>
          <a:p>
            <a:pPr indent="-228600" defTabSz="914400">
              <a:lnSpc>
                <a:spcPct val="90000"/>
              </a:lnSpc>
              <a:spcAft>
                <a:spcPts val="600"/>
              </a:spcAft>
              <a:buFont typeface="Arial" panose="020B0604020202020204" pitchFamily="34" charset="0"/>
              <a:buChar char="•"/>
            </a:pPr>
            <a:r>
              <a:rPr lang="en-US" altLang="en-US" sz="1500" dirty="0">
                <a:solidFill>
                  <a:schemeClr val="tx1">
                    <a:alpha val="80000"/>
                  </a:schemeClr>
                </a:solidFill>
                <a:latin typeface="Poppins" panose="00000500000000000000" pitchFamily="2" charset="0"/>
                <a:cs typeface="Poppins" panose="00000500000000000000" pitchFamily="2" charset="0"/>
              </a:rPr>
              <a:t>Vital Signs</a:t>
            </a:r>
          </a:p>
          <a:p>
            <a:pPr indent="-228600" defTabSz="914400">
              <a:lnSpc>
                <a:spcPct val="90000"/>
              </a:lnSpc>
              <a:spcAft>
                <a:spcPts val="600"/>
              </a:spcAft>
              <a:buFont typeface="Arial" panose="020B0604020202020204" pitchFamily="34" charset="0"/>
              <a:buChar char="•"/>
            </a:pPr>
            <a:r>
              <a:rPr lang="en-US" altLang="en-US" sz="1500" dirty="0">
                <a:solidFill>
                  <a:schemeClr val="tx1">
                    <a:alpha val="80000"/>
                  </a:schemeClr>
                </a:solidFill>
                <a:latin typeface="Poppins" panose="00000500000000000000" pitchFamily="2" charset="0"/>
                <a:cs typeface="Poppins" panose="00000500000000000000" pitchFamily="2" charset="0"/>
              </a:rPr>
              <a:t>Spasticity and Contractures</a:t>
            </a:r>
          </a:p>
          <a:p>
            <a:pPr indent="-228600" defTabSz="914400">
              <a:lnSpc>
                <a:spcPct val="90000"/>
              </a:lnSpc>
              <a:spcAft>
                <a:spcPts val="600"/>
              </a:spcAft>
              <a:buFont typeface="Arial" panose="020B0604020202020204" pitchFamily="34" charset="0"/>
              <a:buChar char="•"/>
            </a:pPr>
            <a:r>
              <a:rPr lang="en-US" altLang="en-US" sz="1500" dirty="0">
                <a:solidFill>
                  <a:schemeClr val="tx1">
                    <a:alpha val="80000"/>
                  </a:schemeClr>
                </a:solidFill>
                <a:latin typeface="Poppins" panose="00000500000000000000" pitchFamily="2" charset="0"/>
                <a:cs typeface="Poppins" panose="00000500000000000000" pitchFamily="2" charset="0"/>
              </a:rPr>
              <a:t>Sexual Activity</a:t>
            </a:r>
          </a:p>
          <a:p>
            <a:pPr indent="-228600" defTabSz="914400">
              <a:lnSpc>
                <a:spcPct val="90000"/>
              </a:lnSpc>
              <a:spcAft>
                <a:spcPts val="600"/>
              </a:spcAft>
              <a:buFont typeface="Arial" panose="020B0604020202020204" pitchFamily="34" charset="0"/>
              <a:buChar char="•"/>
            </a:pPr>
            <a:endParaRPr lang="en-US" sz="1500" dirty="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4313865"/>
            <a:ext cx="84319" cy="84319"/>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2707795"/>
            <a:ext cx="0" cy="2429046"/>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3705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bedd5d6f-bcfc-46d4-918d-7fb210e57897}" enabled="0" method="" siteId="{bedd5d6f-bcfc-46d4-918d-7fb210e57897}" removed="1"/>
</clbl:labelList>
</file>

<file path=docProps/app.xml><?xml version="1.0" encoding="utf-8"?>
<Properties xmlns="http://schemas.openxmlformats.org/officeDocument/2006/extended-properties" xmlns:vt="http://schemas.openxmlformats.org/officeDocument/2006/docPropsVTypes">
  <Template>Office Theme</Template>
  <TotalTime>37424</TotalTime>
  <Words>5160</Words>
  <Application>Microsoft Office PowerPoint</Application>
  <PresentationFormat>On-screen Show (16:9)</PresentationFormat>
  <Paragraphs>638</Paragraphs>
  <Slides>80</Slides>
  <Notes>48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80</vt:i4>
      </vt:variant>
    </vt:vector>
  </HeadingPairs>
  <TitlesOfParts>
    <vt:vector size="94" baseType="lpstr">
      <vt:lpstr>Poppins</vt:lpstr>
      <vt:lpstr>Helvetica Neue Medium</vt:lpstr>
      <vt:lpstr>Poor Richard</vt:lpstr>
      <vt:lpstr>Times New Roman</vt:lpstr>
      <vt:lpstr>Montserrat ExtraBold</vt:lpstr>
      <vt:lpstr>Arial</vt:lpstr>
      <vt:lpstr>Roboto Condensed Light</vt:lpstr>
      <vt:lpstr>Calibri</vt:lpstr>
      <vt:lpstr>Wingdings</vt:lpstr>
      <vt:lpstr>PT Sans</vt:lpstr>
      <vt:lpstr>Calibri Light</vt:lpstr>
      <vt:lpstr>-apple-system</vt:lpstr>
      <vt:lpstr>Courier New</vt:lpstr>
      <vt:lpstr>Office Theme</vt:lpstr>
      <vt:lpstr>The Nurse Delegation Program</vt:lpstr>
      <vt:lpstr>MAC II</vt:lpstr>
      <vt:lpstr>Introduction</vt:lpstr>
      <vt:lpstr>PowerPoint Presentation</vt:lpstr>
      <vt:lpstr>Contents of MAC I</vt:lpstr>
      <vt:lpstr> MAC I  </vt:lpstr>
      <vt:lpstr> MAC I  </vt:lpstr>
      <vt:lpstr>MAC I</vt:lpstr>
      <vt:lpstr>MAC I</vt:lpstr>
      <vt:lpstr>MAC I</vt:lpstr>
      <vt:lpstr>MAC I</vt:lpstr>
      <vt:lpstr> MAC II is the skills competency part of the  MAC Training Program.    Only a Medication Assistance Supervising (MAS) nurse (RN/LPN) can teach MAC II and verify that a Direct Care Worker is competent to work as a Medication Assistance Certified (MAC) Worker  </vt:lpstr>
      <vt:lpstr>PowerPoint Presentation</vt:lpstr>
      <vt:lpstr>The MAS-MAC Connection</vt:lpstr>
      <vt:lpstr>MAC Workers must</vt:lpstr>
      <vt:lpstr>PowerPoint Presentation</vt:lpstr>
      <vt:lpstr>Potential status changes with residential care</vt:lpstr>
      <vt:lpstr>Potential Status Changes</vt:lpstr>
      <vt:lpstr>Potential Status Changes</vt:lpstr>
      <vt:lpstr>Potential Status Changes</vt:lpstr>
      <vt:lpstr>REMEMBER Call your MAS Nurse: </vt:lpstr>
      <vt:lpstr>The MAS-MAC Connection</vt:lpstr>
      <vt:lpstr>The MAS-MAC Connection</vt:lpstr>
      <vt:lpstr>The MAS-MAC Connection</vt:lpstr>
      <vt:lpstr>The MAS-MAC Connection</vt:lpstr>
      <vt:lpstr>Assisting with Medications</vt:lpstr>
      <vt:lpstr>Assisting With Medications</vt:lpstr>
      <vt:lpstr>Assisting With Medications</vt:lpstr>
      <vt:lpstr>Assisting With Medications</vt:lpstr>
      <vt:lpstr>Assisting With Medications</vt:lpstr>
      <vt:lpstr> Principles of First Aid</vt:lpstr>
      <vt:lpstr>Principles of First Aid</vt:lpstr>
      <vt:lpstr>Principles of First Aid</vt:lpstr>
      <vt:lpstr>Principles of First Aid</vt:lpstr>
      <vt:lpstr>Principles of First Aid</vt:lpstr>
      <vt:lpstr>Principles of First Aid</vt:lpstr>
      <vt:lpstr>Principles of First Aid</vt:lpstr>
      <vt:lpstr>Principles of First Aid</vt:lpstr>
      <vt:lpstr>Principles of First Aid</vt:lpstr>
      <vt:lpstr>Principles of First Aid</vt:lpstr>
      <vt:lpstr>Emergency Management</vt:lpstr>
      <vt:lpstr>      When to Call “911” (Refer to agency policy and procedure)    ! Allergic reaction  ! Chest pain  ! Unresponsiveness  ! Shortness of breath  ! Uncontrolled bleeding  ! Vomiting blood  ! Serious burns  ! Broken bones</vt:lpstr>
      <vt:lpstr>Personal Care vs. Treatments</vt:lpstr>
      <vt:lpstr>Personal Care vs. Treatments</vt:lpstr>
      <vt:lpstr>Principles of Infection Control</vt:lpstr>
      <vt:lpstr>Principles of Infection Control</vt:lpstr>
      <vt:lpstr>Principles of Infection Control</vt:lpstr>
      <vt:lpstr>Principles of Infection Control</vt:lpstr>
      <vt:lpstr>Principles of Infection Control</vt:lpstr>
      <vt:lpstr>Chain of Infection</vt:lpstr>
      <vt:lpstr>Principles of Infection Control</vt:lpstr>
      <vt:lpstr>Principles of Infection Control</vt:lpstr>
      <vt:lpstr>Principles of Infection Control Common ways Germs can Spread</vt:lpstr>
      <vt:lpstr>Principles of Infection Control</vt:lpstr>
      <vt:lpstr>Principles of Infection Control</vt:lpstr>
      <vt:lpstr>Principles of Infection Control</vt:lpstr>
      <vt:lpstr>Principles of Infection Control</vt:lpstr>
      <vt:lpstr>Principles of Infection Control</vt:lpstr>
      <vt:lpstr>Medical/Nursing Equipment</vt:lpstr>
      <vt:lpstr>Medical/Nursing Equipment</vt:lpstr>
      <vt:lpstr>Medical/Nursing Equipment</vt:lpstr>
      <vt:lpstr>Medication Errors</vt:lpstr>
      <vt:lpstr>Medication Errors</vt:lpstr>
      <vt:lpstr>Medication Error Types</vt:lpstr>
      <vt:lpstr>Medication Error Levels</vt:lpstr>
      <vt:lpstr>Documentation</vt:lpstr>
      <vt:lpstr>Documentation</vt:lpstr>
      <vt:lpstr>Principals of Documentation</vt:lpstr>
      <vt:lpstr>Principals of Documentation</vt:lpstr>
      <vt:lpstr>Principals of Documentation</vt:lpstr>
      <vt:lpstr>Principals of Documentation</vt:lpstr>
      <vt:lpstr>FORMS</vt:lpstr>
      <vt:lpstr>Forms</vt:lpstr>
      <vt:lpstr>Paper VS EHR</vt:lpstr>
      <vt:lpstr>FORMS</vt:lpstr>
      <vt:lpstr>MAC EVALUATION MAC Annual Direct Supervision Form NDP-3 </vt:lpstr>
      <vt:lpstr>MAC UPDATE NDP Skills Checklist NDP-13 and MAC Re-Certification Certificate NDP-7b shall be utilized</vt:lpstr>
      <vt:lpstr>MAC FILES</vt:lpstr>
      <vt:lpstr>MAC FILES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Autistic Spectrum Special Education Center</dc:title>
  <dc:creator>Beverly Jackson</dc:creator>
  <cp:lastModifiedBy>Jackson, Beverly</cp:lastModifiedBy>
  <cp:revision>4</cp:revision>
  <dcterms:modified xsi:type="dcterms:W3CDTF">2023-08-18T19:53:12Z</dcterms:modified>
</cp:coreProperties>
</file>