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4"/>
    <p:sldMasterId id="2147483755" r:id="rId5"/>
    <p:sldMasterId id="2147483788" r:id="rId6"/>
  </p:sldMasterIdLst>
  <p:notesMasterIdLst>
    <p:notesMasterId r:id="rId38"/>
  </p:notesMasterIdLst>
  <p:sldIdLst>
    <p:sldId id="256" r:id="rId7"/>
    <p:sldId id="257" r:id="rId8"/>
    <p:sldId id="258" r:id="rId9"/>
    <p:sldId id="260" r:id="rId10"/>
    <p:sldId id="284" r:id="rId11"/>
    <p:sldId id="290" r:id="rId12"/>
    <p:sldId id="309" r:id="rId13"/>
    <p:sldId id="287" r:id="rId14"/>
    <p:sldId id="299" r:id="rId15"/>
    <p:sldId id="286" r:id="rId16"/>
    <p:sldId id="283" r:id="rId17"/>
    <p:sldId id="304" r:id="rId18"/>
    <p:sldId id="311" r:id="rId19"/>
    <p:sldId id="303" r:id="rId20"/>
    <p:sldId id="302" r:id="rId21"/>
    <p:sldId id="294" r:id="rId22"/>
    <p:sldId id="305" r:id="rId23"/>
    <p:sldId id="300" r:id="rId24"/>
    <p:sldId id="301" r:id="rId25"/>
    <p:sldId id="288" r:id="rId26"/>
    <p:sldId id="291" r:id="rId27"/>
    <p:sldId id="296" r:id="rId28"/>
    <p:sldId id="298" r:id="rId29"/>
    <p:sldId id="292" r:id="rId30"/>
    <p:sldId id="281" r:id="rId31"/>
    <p:sldId id="280" r:id="rId32"/>
    <p:sldId id="265" r:id="rId33"/>
    <p:sldId id="306" r:id="rId34"/>
    <p:sldId id="307" r:id="rId35"/>
    <p:sldId id="279" r:id="rId36"/>
    <p:sldId id="308"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1F2"/>
    <a:srgbClr val="000000"/>
    <a:srgbClr val="DEDF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D3AC3A-5E4F-4D65-8CB4-CA52D8ADCA14}" v="2480" dt="2026-10-15T13:17:28.455"/>
    <p1510:client id="{6E4C6426-62B0-CFC3-90EC-308BA1522E22}" v="327" dt="2026-10-15T02:25:56.5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9" autoAdjust="0"/>
    <p:restoredTop sz="82311" autoAdjust="0"/>
  </p:normalViewPr>
  <p:slideViewPr>
    <p:cSldViewPr snapToGrid="0">
      <p:cViewPr varScale="1">
        <p:scale>
          <a:sx n="100" d="100"/>
          <a:sy n="100" d="100"/>
        </p:scale>
        <p:origin x="475" y="62"/>
      </p:cViewPr>
      <p:guideLst/>
    </p:cSldViewPr>
  </p:slideViewPr>
  <p:outlineViewPr>
    <p:cViewPr>
      <p:scale>
        <a:sx n="33" d="100"/>
        <a:sy n="33" d="100"/>
      </p:scale>
      <p:origin x="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Carroll" userId="548a9e4c-ec5e-4012-a61d-c1f9a58a02be" providerId="ADAL" clId="{46EA8977-704A-4AC1-B8CF-7A168BD5ECCA}"/>
    <pc:docChg chg="undo redo custSel addSld delSld modSld sldOrd">
      <pc:chgData name="Tim Carroll" userId="548a9e4c-ec5e-4012-a61d-c1f9a58a02be" providerId="ADAL" clId="{46EA8977-704A-4AC1-B8CF-7A168BD5ECCA}" dt="2026-10-15T13:23:46.649" v="16558" actId="20577"/>
      <pc:docMkLst>
        <pc:docMk/>
      </pc:docMkLst>
      <pc:sldChg chg="modSp mod">
        <pc:chgData name="Tim Carroll" userId="548a9e4c-ec5e-4012-a61d-c1f9a58a02be" providerId="ADAL" clId="{46EA8977-704A-4AC1-B8CF-7A168BD5ECCA}" dt="2026-10-10T14:36:13.270" v="49" actId="20577"/>
        <pc:sldMkLst>
          <pc:docMk/>
          <pc:sldMk cId="1141116750" sldId="256"/>
        </pc:sldMkLst>
        <pc:spChg chg="mod">
          <ac:chgData name="Tim Carroll" userId="548a9e4c-ec5e-4012-a61d-c1f9a58a02be" providerId="ADAL" clId="{46EA8977-704A-4AC1-B8CF-7A168BD5ECCA}" dt="2026-10-10T14:36:13.270" v="49" actId="20577"/>
          <ac:spMkLst>
            <pc:docMk/>
            <pc:sldMk cId="1141116750" sldId="256"/>
            <ac:spMk id="2" creationId="{91F3E0EA-D7C7-49C4-B450-38EECB091298}"/>
          </ac:spMkLst>
        </pc:spChg>
      </pc:sldChg>
      <pc:sldChg chg="modSp mod modNotesTx">
        <pc:chgData name="Tim Carroll" userId="548a9e4c-ec5e-4012-a61d-c1f9a58a02be" providerId="ADAL" clId="{46EA8977-704A-4AC1-B8CF-7A168BD5ECCA}" dt="2026-10-15T12:58:25.226" v="15645" actId="20577"/>
        <pc:sldMkLst>
          <pc:docMk/>
          <pc:sldMk cId="2610542436" sldId="257"/>
        </pc:sldMkLst>
        <pc:spChg chg="mod">
          <ac:chgData name="Tim Carroll" userId="548a9e4c-ec5e-4012-a61d-c1f9a58a02be" providerId="ADAL" clId="{46EA8977-704A-4AC1-B8CF-7A168BD5ECCA}" dt="2026-10-14T17:04:10.555" v="9657" actId="20577"/>
          <ac:spMkLst>
            <pc:docMk/>
            <pc:sldMk cId="2610542436" sldId="257"/>
            <ac:spMk id="2" creationId="{87612D6D-E1DC-4ECD-A7A4-DF465C641C1B}"/>
          </ac:spMkLst>
        </pc:spChg>
      </pc:sldChg>
      <pc:sldChg chg="modSp mod">
        <pc:chgData name="Tim Carroll" userId="548a9e4c-ec5e-4012-a61d-c1f9a58a02be" providerId="ADAL" clId="{46EA8977-704A-4AC1-B8CF-7A168BD5ECCA}" dt="2026-10-15T01:20:54.944" v="13522" actId="20577"/>
        <pc:sldMkLst>
          <pc:docMk/>
          <pc:sldMk cId="574628139" sldId="258"/>
        </pc:sldMkLst>
        <pc:spChg chg="mod">
          <ac:chgData name="Tim Carroll" userId="548a9e4c-ec5e-4012-a61d-c1f9a58a02be" providerId="ADAL" clId="{46EA8977-704A-4AC1-B8CF-7A168BD5ECCA}" dt="2026-10-15T01:20:54.944" v="13522" actId="20577"/>
          <ac:spMkLst>
            <pc:docMk/>
            <pc:sldMk cId="574628139" sldId="258"/>
            <ac:spMk id="2" creationId="{A5B418C7-E8A1-4258-91FF-75B3FC108FDB}"/>
          </ac:spMkLst>
        </pc:spChg>
      </pc:sldChg>
      <pc:sldChg chg="addSp delSp modSp mod modNotesTx">
        <pc:chgData name="Tim Carroll" userId="548a9e4c-ec5e-4012-a61d-c1f9a58a02be" providerId="ADAL" clId="{46EA8977-704A-4AC1-B8CF-7A168BD5ECCA}" dt="2026-10-15T12:59:27.836" v="15696" actId="20577"/>
        <pc:sldMkLst>
          <pc:docMk/>
          <pc:sldMk cId="2281485954" sldId="260"/>
        </pc:sldMkLst>
        <pc:spChg chg="mod">
          <ac:chgData name="Tim Carroll" userId="548a9e4c-ec5e-4012-a61d-c1f9a58a02be" providerId="ADAL" clId="{46EA8977-704A-4AC1-B8CF-7A168BD5ECCA}" dt="2026-10-10T16:50:21.477" v="2641"/>
          <ac:spMkLst>
            <pc:docMk/>
            <pc:sldMk cId="2281485954" sldId="260"/>
            <ac:spMk id="2" creationId="{BE4CB31C-6328-4E18-BE7C-F4B629B8F59B}"/>
          </ac:spMkLst>
        </pc:spChg>
        <pc:spChg chg="add mod">
          <ac:chgData name="Tim Carroll" userId="548a9e4c-ec5e-4012-a61d-c1f9a58a02be" providerId="ADAL" clId="{46EA8977-704A-4AC1-B8CF-7A168BD5ECCA}" dt="2026-10-10T16:49:37.822" v="2633"/>
          <ac:spMkLst>
            <pc:docMk/>
            <pc:sldMk cId="2281485954" sldId="260"/>
            <ac:spMk id="7" creationId="{BB27280C-00AB-999E-232A-BD8D64A14AA8}"/>
          </ac:spMkLst>
        </pc:spChg>
        <pc:spChg chg="add mod">
          <ac:chgData name="Tim Carroll" userId="548a9e4c-ec5e-4012-a61d-c1f9a58a02be" providerId="ADAL" clId="{46EA8977-704A-4AC1-B8CF-7A168BD5ECCA}" dt="2026-10-14T22:40:54.681" v="10756" actId="12"/>
          <ac:spMkLst>
            <pc:docMk/>
            <pc:sldMk cId="2281485954" sldId="260"/>
            <ac:spMk id="17" creationId="{31B6C589-9FB6-9345-0D83-5879658A6CA1}"/>
          </ac:spMkLst>
        </pc:spChg>
        <pc:spChg chg="add mod">
          <ac:chgData name="Tim Carroll" userId="548a9e4c-ec5e-4012-a61d-c1f9a58a02be" providerId="ADAL" clId="{46EA8977-704A-4AC1-B8CF-7A168BD5ECCA}" dt="2026-10-15T12:58:41.454" v="15655" actId="20577"/>
          <ac:spMkLst>
            <pc:docMk/>
            <pc:sldMk cId="2281485954" sldId="260"/>
            <ac:spMk id="19" creationId="{D96B9614-2E20-8EA6-4376-15CC91CD49B8}"/>
          </ac:spMkLst>
        </pc:spChg>
        <pc:spChg chg="add mod">
          <ac:chgData name="Tim Carroll" userId="548a9e4c-ec5e-4012-a61d-c1f9a58a02be" providerId="ADAL" clId="{46EA8977-704A-4AC1-B8CF-7A168BD5ECCA}" dt="2026-10-14T22:41:02.080" v="10758" actId="12"/>
          <ac:spMkLst>
            <pc:docMk/>
            <pc:sldMk cId="2281485954" sldId="260"/>
            <ac:spMk id="21" creationId="{319767AA-E71B-FB1C-A73F-FC39EA92BD79}"/>
          </ac:spMkLst>
        </pc:spChg>
        <pc:spChg chg="add mod">
          <ac:chgData name="Tim Carroll" userId="548a9e4c-ec5e-4012-a61d-c1f9a58a02be" providerId="ADAL" clId="{46EA8977-704A-4AC1-B8CF-7A168BD5ECCA}" dt="2026-10-15T12:59:13.685" v="15656" actId="20577"/>
          <ac:spMkLst>
            <pc:docMk/>
            <pc:sldMk cId="2281485954" sldId="260"/>
            <ac:spMk id="23" creationId="{C58BB67C-8F06-10F5-55E2-F50294A4941F}"/>
          </ac:spMkLst>
        </pc:spChg>
        <pc:spChg chg="add mod ord">
          <ac:chgData name="Tim Carroll" userId="548a9e4c-ec5e-4012-a61d-c1f9a58a02be" providerId="ADAL" clId="{46EA8977-704A-4AC1-B8CF-7A168BD5ECCA}" dt="2026-10-10T16:51:20.599" v="2693" actId="2085"/>
          <ac:spMkLst>
            <pc:docMk/>
            <pc:sldMk cId="2281485954" sldId="260"/>
            <ac:spMk id="24" creationId="{524C11D1-8535-6ADA-0933-C4920A402151}"/>
          </ac:spMkLst>
        </pc:spChg>
        <pc:picChg chg="add mod">
          <ac:chgData name="Tim Carroll" userId="548a9e4c-ec5e-4012-a61d-c1f9a58a02be" providerId="ADAL" clId="{46EA8977-704A-4AC1-B8CF-7A168BD5ECCA}" dt="2026-10-10T16:50:44.486" v="2674" actId="1037"/>
          <ac:picMkLst>
            <pc:docMk/>
            <pc:sldMk cId="2281485954" sldId="260"/>
            <ac:picMk id="15" creationId="{F77115EF-570C-EC59-BE26-761AB367C7E7}"/>
          </ac:picMkLst>
        </pc:picChg>
      </pc:sldChg>
      <pc:sldChg chg="addSp delSp modSp mod">
        <pc:chgData name="Tim Carroll" userId="548a9e4c-ec5e-4012-a61d-c1f9a58a02be" providerId="ADAL" clId="{46EA8977-704A-4AC1-B8CF-7A168BD5ECCA}" dt="2026-10-15T01:20:01.391" v="13471" actId="1076"/>
        <pc:sldMkLst>
          <pc:docMk/>
          <pc:sldMk cId="3493079347" sldId="265"/>
        </pc:sldMkLst>
        <pc:spChg chg="mod">
          <ac:chgData name="Tim Carroll" userId="548a9e4c-ec5e-4012-a61d-c1f9a58a02be" providerId="ADAL" clId="{46EA8977-704A-4AC1-B8CF-7A168BD5ECCA}" dt="2026-10-15T01:12:36.296" v="13132" actId="20577"/>
          <ac:spMkLst>
            <pc:docMk/>
            <pc:sldMk cId="3493079347" sldId="265"/>
            <ac:spMk id="2" creationId="{170F4F8B-FF68-1CFF-1FB2-74798B21717A}"/>
          </ac:spMkLst>
        </pc:spChg>
        <pc:spChg chg="mod">
          <ac:chgData name="Tim Carroll" userId="548a9e4c-ec5e-4012-a61d-c1f9a58a02be" providerId="ADAL" clId="{46EA8977-704A-4AC1-B8CF-7A168BD5ECCA}" dt="2026-10-15T01:14:57.594" v="13254" actId="27636"/>
          <ac:spMkLst>
            <pc:docMk/>
            <pc:sldMk cId="3493079347" sldId="265"/>
            <ac:spMk id="3" creationId="{EB2338F3-2E7D-3E14-8580-B1DC82482BEF}"/>
          </ac:spMkLst>
        </pc:spChg>
        <pc:spChg chg="add del mod">
          <ac:chgData name="Tim Carroll" userId="548a9e4c-ec5e-4012-a61d-c1f9a58a02be" providerId="ADAL" clId="{46EA8977-704A-4AC1-B8CF-7A168BD5ECCA}" dt="2026-10-15T01:12:57.759" v="13137" actId="478"/>
          <ac:spMkLst>
            <pc:docMk/>
            <pc:sldMk cId="3493079347" sldId="265"/>
            <ac:spMk id="6" creationId="{2CB8D95E-75DC-D5FE-AD0F-1949A8DB3D46}"/>
          </ac:spMkLst>
        </pc:spChg>
        <pc:picChg chg="del mod">
          <ac:chgData name="Tim Carroll" userId="548a9e4c-ec5e-4012-a61d-c1f9a58a02be" providerId="ADAL" clId="{46EA8977-704A-4AC1-B8CF-7A168BD5ECCA}" dt="2026-10-15T01:12:54.931" v="13136" actId="478"/>
          <ac:picMkLst>
            <pc:docMk/>
            <pc:sldMk cId="3493079347" sldId="265"/>
            <ac:picMk id="5" creationId="{C3B622B8-2313-D6E7-31F6-8E8FE5FE5115}"/>
          </ac:picMkLst>
        </pc:picChg>
        <pc:picChg chg="add mod">
          <ac:chgData name="Tim Carroll" userId="548a9e4c-ec5e-4012-a61d-c1f9a58a02be" providerId="ADAL" clId="{46EA8977-704A-4AC1-B8CF-7A168BD5ECCA}" dt="2026-10-15T01:20:01.391" v="13471" actId="1076"/>
          <ac:picMkLst>
            <pc:docMk/>
            <pc:sldMk cId="3493079347" sldId="265"/>
            <ac:picMk id="8" creationId="{A4665D6B-8971-D7E1-F0A6-A3F0E3C44831}"/>
          </ac:picMkLst>
        </pc:picChg>
      </pc:sldChg>
      <pc:sldChg chg="modSp mod">
        <pc:chgData name="Tim Carroll" userId="548a9e4c-ec5e-4012-a61d-c1f9a58a02be" providerId="ADAL" clId="{46EA8977-704A-4AC1-B8CF-7A168BD5ECCA}" dt="2026-10-15T10:32:32.541" v="15350" actId="20577"/>
        <pc:sldMkLst>
          <pc:docMk/>
          <pc:sldMk cId="1690386249" sldId="280"/>
        </pc:sldMkLst>
        <pc:spChg chg="mod">
          <ac:chgData name="Tim Carroll" userId="548a9e4c-ec5e-4012-a61d-c1f9a58a02be" providerId="ADAL" clId="{46EA8977-704A-4AC1-B8CF-7A168BD5ECCA}" dt="2026-10-15T10:32:32.541" v="15350" actId="20577"/>
          <ac:spMkLst>
            <pc:docMk/>
            <pc:sldMk cId="1690386249" sldId="280"/>
            <ac:spMk id="3" creationId="{AF0580AF-2F4F-504D-DA3A-392169F1759E}"/>
          </ac:spMkLst>
        </pc:spChg>
      </pc:sldChg>
      <pc:sldChg chg="modSp mod">
        <pc:chgData name="Tim Carroll" userId="548a9e4c-ec5e-4012-a61d-c1f9a58a02be" providerId="ADAL" clId="{46EA8977-704A-4AC1-B8CF-7A168BD5ECCA}" dt="2026-10-15T01:11:18.533" v="13107"/>
        <pc:sldMkLst>
          <pc:docMk/>
          <pc:sldMk cId="2131210826" sldId="281"/>
        </pc:sldMkLst>
        <pc:spChg chg="mod">
          <ac:chgData name="Tim Carroll" userId="548a9e4c-ec5e-4012-a61d-c1f9a58a02be" providerId="ADAL" clId="{46EA8977-704A-4AC1-B8CF-7A168BD5ECCA}" dt="2026-10-15T01:11:18.533" v="13107"/>
          <ac:spMkLst>
            <pc:docMk/>
            <pc:sldMk cId="2131210826" sldId="281"/>
            <ac:spMk id="3" creationId="{AA7FE907-9EC6-5CD7-5499-5262F4018D24}"/>
          </ac:spMkLst>
        </pc:spChg>
      </pc:sldChg>
      <pc:sldChg chg="modSp add mod ord modNotesTx">
        <pc:chgData name="Tim Carroll" userId="548a9e4c-ec5e-4012-a61d-c1f9a58a02be" providerId="ADAL" clId="{46EA8977-704A-4AC1-B8CF-7A168BD5ECCA}" dt="2026-10-15T13:11:56.687" v="16382" actId="20577"/>
        <pc:sldMkLst>
          <pc:docMk/>
          <pc:sldMk cId="1297102499" sldId="283"/>
        </pc:sldMkLst>
        <pc:spChg chg="mod">
          <ac:chgData name="Tim Carroll" userId="548a9e4c-ec5e-4012-a61d-c1f9a58a02be" providerId="ADAL" clId="{46EA8977-704A-4AC1-B8CF-7A168BD5ECCA}" dt="2026-10-15T01:28:08.065" v="13870" actId="20577"/>
          <ac:spMkLst>
            <pc:docMk/>
            <pc:sldMk cId="1297102499" sldId="283"/>
            <ac:spMk id="2" creationId="{0E249CA2-6CBE-67A3-A206-8F6B1DF459E4}"/>
          </ac:spMkLst>
        </pc:spChg>
        <pc:spChg chg="mod">
          <ac:chgData name="Tim Carroll" userId="548a9e4c-ec5e-4012-a61d-c1f9a58a02be" providerId="ADAL" clId="{46EA8977-704A-4AC1-B8CF-7A168BD5ECCA}" dt="2026-10-15T13:11:31.787" v="16339"/>
          <ac:spMkLst>
            <pc:docMk/>
            <pc:sldMk cId="1297102499" sldId="283"/>
            <ac:spMk id="8" creationId="{707E391E-32AE-222C-4208-A92DC1A9C633}"/>
          </ac:spMkLst>
        </pc:spChg>
        <pc:picChg chg="mod">
          <ac:chgData name="Tim Carroll" userId="548a9e4c-ec5e-4012-a61d-c1f9a58a02be" providerId="ADAL" clId="{46EA8977-704A-4AC1-B8CF-7A168BD5ECCA}" dt="2026-10-10T16:52:40.716" v="2726" actId="1076"/>
          <ac:picMkLst>
            <pc:docMk/>
            <pc:sldMk cId="1297102499" sldId="283"/>
            <ac:picMk id="9" creationId="{36988CA3-015E-5CAA-5C7F-D6589BFE5E9F}"/>
          </ac:picMkLst>
        </pc:picChg>
      </pc:sldChg>
      <pc:sldChg chg="modSp add mod">
        <pc:chgData name="Tim Carroll" userId="548a9e4c-ec5e-4012-a61d-c1f9a58a02be" providerId="ADAL" clId="{46EA8977-704A-4AC1-B8CF-7A168BD5ECCA}" dt="2026-10-14T22:40:48.047" v="10755" actId="12"/>
        <pc:sldMkLst>
          <pc:docMk/>
          <pc:sldMk cId="1217472267" sldId="284"/>
        </pc:sldMkLst>
        <pc:spChg chg="mod">
          <ac:chgData name="Tim Carroll" userId="548a9e4c-ec5e-4012-a61d-c1f9a58a02be" providerId="ADAL" clId="{46EA8977-704A-4AC1-B8CF-7A168BD5ECCA}" dt="2026-10-14T22:40:48.047" v="10755" actId="12"/>
          <ac:spMkLst>
            <pc:docMk/>
            <pc:sldMk cId="1217472267" sldId="284"/>
            <ac:spMk id="11" creationId="{21000C2D-FDEF-A00C-6AA3-990FABA51F2D}"/>
          </ac:spMkLst>
        </pc:spChg>
      </pc:sldChg>
      <pc:sldChg chg="addSp delSp modSp add del mod">
        <pc:chgData name="Tim Carroll" userId="548a9e4c-ec5e-4012-a61d-c1f9a58a02be" providerId="ADAL" clId="{46EA8977-704A-4AC1-B8CF-7A168BD5ECCA}" dt="2026-10-14T15:34:15.027" v="9431" actId="2696"/>
        <pc:sldMkLst>
          <pc:docMk/>
          <pc:sldMk cId="1913331634" sldId="285"/>
        </pc:sldMkLst>
        <pc:spChg chg="add mod">
          <ac:chgData name="Tim Carroll" userId="548a9e4c-ec5e-4012-a61d-c1f9a58a02be" providerId="ADAL" clId="{46EA8977-704A-4AC1-B8CF-7A168BD5ECCA}" dt="2026-10-14T13:36:33.490" v="9123" actId="692"/>
          <ac:spMkLst>
            <pc:docMk/>
            <pc:sldMk cId="1913331634" sldId="285"/>
            <ac:spMk id="3" creationId="{61C2AF77-1867-3689-E0B1-72052E795487}"/>
          </ac:spMkLst>
        </pc:spChg>
        <pc:spChg chg="add mod">
          <ac:chgData name="Tim Carroll" userId="548a9e4c-ec5e-4012-a61d-c1f9a58a02be" providerId="ADAL" clId="{46EA8977-704A-4AC1-B8CF-7A168BD5ECCA}" dt="2026-10-14T13:36:09.026" v="9115" actId="1076"/>
          <ac:spMkLst>
            <pc:docMk/>
            <pc:sldMk cId="1913331634" sldId="285"/>
            <ac:spMk id="5" creationId="{9D1ABD7C-49E9-F2D0-14AA-6112BB26BFC1}"/>
          </ac:spMkLst>
        </pc:spChg>
        <pc:graphicFrameChg chg="mod modGraphic">
          <ac:chgData name="Tim Carroll" userId="548a9e4c-ec5e-4012-a61d-c1f9a58a02be" providerId="ADAL" clId="{46EA8977-704A-4AC1-B8CF-7A168BD5ECCA}" dt="2026-10-14T13:36:24.559" v="9122" actId="20577"/>
          <ac:graphicFrameMkLst>
            <pc:docMk/>
            <pc:sldMk cId="1913331634" sldId="285"/>
            <ac:graphicFrameMk id="6" creationId="{9EA4B19E-3DFF-E98F-3F7B-386DF06BF53C}"/>
          </ac:graphicFrameMkLst>
        </pc:graphicFrameChg>
      </pc:sldChg>
      <pc:sldChg chg="delSp modSp add mod ord modShow modNotesTx">
        <pc:chgData name="Tim Carroll" userId="548a9e4c-ec5e-4012-a61d-c1f9a58a02be" providerId="ADAL" clId="{46EA8977-704A-4AC1-B8CF-7A168BD5ECCA}" dt="2026-10-15T13:06:34.186" v="16285" actId="20577"/>
        <pc:sldMkLst>
          <pc:docMk/>
          <pc:sldMk cId="102233559" sldId="286"/>
        </pc:sldMkLst>
        <pc:spChg chg="mod">
          <ac:chgData name="Tim Carroll" userId="548a9e4c-ec5e-4012-a61d-c1f9a58a02be" providerId="ADAL" clId="{46EA8977-704A-4AC1-B8CF-7A168BD5ECCA}" dt="2026-10-15T13:04:57.115" v="16052" actId="20577"/>
          <ac:spMkLst>
            <pc:docMk/>
            <pc:sldMk cId="102233559" sldId="286"/>
            <ac:spMk id="2" creationId="{0075819C-77A0-24F8-CDEB-E0F3F665F12D}"/>
          </ac:spMkLst>
        </pc:spChg>
        <pc:spChg chg="mod">
          <ac:chgData name="Tim Carroll" userId="548a9e4c-ec5e-4012-a61d-c1f9a58a02be" providerId="ADAL" clId="{46EA8977-704A-4AC1-B8CF-7A168BD5ECCA}" dt="2026-10-15T13:05:47.139" v="16120" actId="20577"/>
          <ac:spMkLst>
            <pc:docMk/>
            <pc:sldMk cId="102233559" sldId="286"/>
            <ac:spMk id="4" creationId="{B1B3DD65-1E77-2007-5758-5D157658C5F8}"/>
          </ac:spMkLst>
        </pc:spChg>
      </pc:sldChg>
      <pc:sldChg chg="addSp delSp modSp add mod ord modNotesTx">
        <pc:chgData name="Tim Carroll" userId="548a9e4c-ec5e-4012-a61d-c1f9a58a02be" providerId="ADAL" clId="{46EA8977-704A-4AC1-B8CF-7A168BD5ECCA}" dt="2026-10-15T13:03:24.086" v="15980" actId="20577"/>
        <pc:sldMkLst>
          <pc:docMk/>
          <pc:sldMk cId="1078060402" sldId="287"/>
        </pc:sldMkLst>
        <pc:spChg chg="mod">
          <ac:chgData name="Tim Carroll" userId="548a9e4c-ec5e-4012-a61d-c1f9a58a02be" providerId="ADAL" clId="{46EA8977-704A-4AC1-B8CF-7A168BD5ECCA}" dt="2026-10-10T19:46:15.693" v="5109" actId="6549"/>
          <ac:spMkLst>
            <pc:docMk/>
            <pc:sldMk cId="1078060402" sldId="287"/>
            <ac:spMk id="2" creationId="{C780E90B-F820-3E19-B6AD-A2B8D228F776}"/>
          </ac:spMkLst>
        </pc:spChg>
        <pc:spChg chg="mod">
          <ac:chgData name="Tim Carroll" userId="548a9e4c-ec5e-4012-a61d-c1f9a58a02be" providerId="ADAL" clId="{46EA8977-704A-4AC1-B8CF-7A168BD5ECCA}" dt="2026-10-14T22:40:28.834" v="10752" actId="12"/>
          <ac:spMkLst>
            <pc:docMk/>
            <pc:sldMk cId="1078060402" sldId="287"/>
            <ac:spMk id="4" creationId="{C9277319-21B4-A455-7399-77498CF92009}"/>
          </ac:spMkLst>
        </pc:spChg>
        <pc:picChg chg="add mod">
          <ac:chgData name="Tim Carroll" userId="548a9e4c-ec5e-4012-a61d-c1f9a58a02be" providerId="ADAL" clId="{46EA8977-704A-4AC1-B8CF-7A168BD5ECCA}" dt="2026-10-14T22:39:56.514" v="10751" actId="14100"/>
          <ac:picMkLst>
            <pc:docMk/>
            <pc:sldMk cId="1078060402" sldId="287"/>
            <ac:picMk id="9" creationId="{E8E36F18-D533-0313-E6DC-4479ED6D11CE}"/>
          </ac:picMkLst>
        </pc:picChg>
      </pc:sldChg>
      <pc:sldChg chg="addSp modSp add mod">
        <pc:chgData name="Tim Carroll" userId="548a9e4c-ec5e-4012-a61d-c1f9a58a02be" providerId="ADAL" clId="{46EA8977-704A-4AC1-B8CF-7A168BD5ECCA}" dt="2026-10-14T15:35:42.823" v="9459" actId="1076"/>
        <pc:sldMkLst>
          <pc:docMk/>
          <pc:sldMk cId="4232198058" sldId="288"/>
        </pc:sldMkLst>
        <pc:spChg chg="mod">
          <ac:chgData name="Tim Carroll" userId="548a9e4c-ec5e-4012-a61d-c1f9a58a02be" providerId="ADAL" clId="{46EA8977-704A-4AC1-B8CF-7A168BD5ECCA}" dt="2026-10-10T20:08:18.053" v="5643" actId="6549"/>
          <ac:spMkLst>
            <pc:docMk/>
            <pc:sldMk cId="4232198058" sldId="288"/>
            <ac:spMk id="2" creationId="{F0BB376F-493C-C1E3-D9E4-A94ECC8B3498}"/>
          </ac:spMkLst>
        </pc:spChg>
        <pc:spChg chg="mod">
          <ac:chgData name="Tim Carroll" userId="548a9e4c-ec5e-4012-a61d-c1f9a58a02be" providerId="ADAL" clId="{46EA8977-704A-4AC1-B8CF-7A168BD5ECCA}" dt="2026-10-10T20:23:07.951" v="6756" actId="948"/>
          <ac:spMkLst>
            <pc:docMk/>
            <pc:sldMk cId="4232198058" sldId="288"/>
            <ac:spMk id="4" creationId="{B162B2C0-47FB-65C9-1541-28B3C5E190B6}"/>
          </ac:spMkLst>
        </pc:spChg>
        <pc:picChg chg="add mod">
          <ac:chgData name="Tim Carroll" userId="548a9e4c-ec5e-4012-a61d-c1f9a58a02be" providerId="ADAL" clId="{46EA8977-704A-4AC1-B8CF-7A168BD5ECCA}" dt="2026-10-14T15:35:42.823" v="9459" actId="1076"/>
          <ac:picMkLst>
            <pc:docMk/>
            <pc:sldMk cId="4232198058" sldId="288"/>
            <ac:picMk id="5" creationId="{0CD046B0-B6A0-9000-D3A2-F1950BE0FBAD}"/>
          </ac:picMkLst>
        </pc:picChg>
      </pc:sldChg>
      <pc:sldChg chg="modSp add del mod ord">
        <pc:chgData name="Tim Carroll" userId="548a9e4c-ec5e-4012-a61d-c1f9a58a02be" providerId="ADAL" clId="{46EA8977-704A-4AC1-B8CF-7A168BD5ECCA}" dt="2026-10-14T22:36:00.530" v="10714" actId="2696"/>
        <pc:sldMkLst>
          <pc:docMk/>
          <pc:sldMk cId="1310418323" sldId="289"/>
        </pc:sldMkLst>
        <pc:spChg chg="mod">
          <ac:chgData name="Tim Carroll" userId="548a9e4c-ec5e-4012-a61d-c1f9a58a02be" providerId="ADAL" clId="{46EA8977-704A-4AC1-B8CF-7A168BD5ECCA}" dt="2026-10-14T22:34:31.764" v="10691" actId="20577"/>
          <ac:spMkLst>
            <pc:docMk/>
            <pc:sldMk cId="1310418323" sldId="289"/>
            <ac:spMk id="4" creationId="{307B407F-B2DD-A51B-03B9-776A408899C8}"/>
          </ac:spMkLst>
        </pc:spChg>
      </pc:sldChg>
      <pc:sldChg chg="addSp delSp modSp add mod ord">
        <pc:chgData name="Tim Carroll" userId="548a9e4c-ec5e-4012-a61d-c1f9a58a02be" providerId="ADAL" clId="{46EA8977-704A-4AC1-B8CF-7A168BD5ECCA}" dt="2026-10-15T13:01:14.103" v="15738" actId="20577"/>
        <pc:sldMkLst>
          <pc:docMk/>
          <pc:sldMk cId="196764070" sldId="290"/>
        </pc:sldMkLst>
        <pc:spChg chg="mod">
          <ac:chgData name="Tim Carroll" userId="548a9e4c-ec5e-4012-a61d-c1f9a58a02be" providerId="ADAL" clId="{46EA8977-704A-4AC1-B8CF-7A168BD5ECCA}" dt="2026-10-15T01:24:11.404" v="13624" actId="20577"/>
          <ac:spMkLst>
            <pc:docMk/>
            <pc:sldMk cId="196764070" sldId="290"/>
            <ac:spMk id="2" creationId="{25182E01-3B54-1AED-EE52-7973A63DCE08}"/>
          </ac:spMkLst>
        </pc:spChg>
        <pc:spChg chg="mod">
          <ac:chgData name="Tim Carroll" userId="548a9e4c-ec5e-4012-a61d-c1f9a58a02be" providerId="ADAL" clId="{46EA8977-704A-4AC1-B8CF-7A168BD5ECCA}" dt="2026-10-15T13:01:14.103" v="15738" actId="20577"/>
          <ac:spMkLst>
            <pc:docMk/>
            <pc:sldMk cId="196764070" sldId="290"/>
            <ac:spMk id="4" creationId="{4DBF61C1-7278-624B-3554-27E64EF8C6D0}"/>
          </ac:spMkLst>
        </pc:spChg>
        <pc:picChg chg="add del mod ord">
          <ac:chgData name="Tim Carroll" userId="548a9e4c-ec5e-4012-a61d-c1f9a58a02be" providerId="ADAL" clId="{46EA8977-704A-4AC1-B8CF-7A168BD5ECCA}" dt="2026-10-15T01:24:13.861" v="13625" actId="478"/>
          <ac:picMkLst>
            <pc:docMk/>
            <pc:sldMk cId="196764070" sldId="290"/>
            <ac:picMk id="5" creationId="{E7F84602-6BA8-5411-C2EB-1543A2D3FA63}"/>
          </ac:picMkLst>
        </pc:picChg>
        <pc:picChg chg="add mod">
          <ac:chgData name="Tim Carroll" userId="548a9e4c-ec5e-4012-a61d-c1f9a58a02be" providerId="ADAL" clId="{46EA8977-704A-4AC1-B8CF-7A168BD5ECCA}" dt="2026-10-15T01:25:57.907" v="13755" actId="1076"/>
          <ac:picMkLst>
            <pc:docMk/>
            <pc:sldMk cId="196764070" sldId="290"/>
            <ac:picMk id="6" creationId="{3AB953D6-BAB0-8A5D-AAC7-C70D9619AB35}"/>
          </ac:picMkLst>
        </pc:picChg>
      </pc:sldChg>
      <pc:sldChg chg="modSp add mod">
        <pc:chgData name="Tim Carroll" userId="548a9e4c-ec5e-4012-a61d-c1f9a58a02be" providerId="ADAL" clId="{46EA8977-704A-4AC1-B8CF-7A168BD5ECCA}" dt="2026-10-14T22:22:55.242" v="10010" actId="20577"/>
        <pc:sldMkLst>
          <pc:docMk/>
          <pc:sldMk cId="4039467079" sldId="291"/>
        </pc:sldMkLst>
        <pc:spChg chg="mod">
          <ac:chgData name="Tim Carroll" userId="548a9e4c-ec5e-4012-a61d-c1f9a58a02be" providerId="ADAL" clId="{46EA8977-704A-4AC1-B8CF-7A168BD5ECCA}" dt="2026-10-10T20:13:57.102" v="6105" actId="20577"/>
          <ac:spMkLst>
            <pc:docMk/>
            <pc:sldMk cId="4039467079" sldId="291"/>
            <ac:spMk id="2" creationId="{D52D7B21-ECBE-8395-075D-9A06BFAC4ECB}"/>
          </ac:spMkLst>
        </pc:spChg>
        <pc:spChg chg="mod">
          <ac:chgData name="Tim Carroll" userId="548a9e4c-ec5e-4012-a61d-c1f9a58a02be" providerId="ADAL" clId="{46EA8977-704A-4AC1-B8CF-7A168BD5ECCA}" dt="2026-10-14T22:22:55.242" v="10010" actId="20577"/>
          <ac:spMkLst>
            <pc:docMk/>
            <pc:sldMk cId="4039467079" sldId="291"/>
            <ac:spMk id="4" creationId="{09DE71FD-6989-5011-51A5-0EA7D1609756}"/>
          </ac:spMkLst>
        </pc:spChg>
      </pc:sldChg>
      <pc:sldChg chg="modSp add mod ord">
        <pc:chgData name="Tim Carroll" userId="548a9e4c-ec5e-4012-a61d-c1f9a58a02be" providerId="ADAL" clId="{46EA8977-704A-4AC1-B8CF-7A168BD5ECCA}" dt="2026-10-15T13:18:22.676" v="16420" actId="20577"/>
        <pc:sldMkLst>
          <pc:docMk/>
          <pc:sldMk cId="1911391308" sldId="292"/>
        </pc:sldMkLst>
        <pc:spChg chg="mod">
          <ac:chgData name="Tim Carroll" userId="548a9e4c-ec5e-4012-a61d-c1f9a58a02be" providerId="ADAL" clId="{46EA8977-704A-4AC1-B8CF-7A168BD5ECCA}" dt="2026-10-15T00:58:50.271" v="12379" actId="20577"/>
          <ac:spMkLst>
            <pc:docMk/>
            <pc:sldMk cId="1911391308" sldId="292"/>
            <ac:spMk id="2" creationId="{621DCAC8-4165-0322-7FDB-E0EA9030D140}"/>
          </ac:spMkLst>
        </pc:spChg>
        <pc:spChg chg="mod">
          <ac:chgData name="Tim Carroll" userId="548a9e4c-ec5e-4012-a61d-c1f9a58a02be" providerId="ADAL" clId="{46EA8977-704A-4AC1-B8CF-7A168BD5ECCA}" dt="2026-10-15T13:18:22.676" v="16420" actId="20577"/>
          <ac:spMkLst>
            <pc:docMk/>
            <pc:sldMk cId="1911391308" sldId="292"/>
            <ac:spMk id="4" creationId="{C169C235-5433-A64E-70F0-A643B6E336D1}"/>
          </ac:spMkLst>
        </pc:spChg>
      </pc:sldChg>
      <pc:sldChg chg="delSp modSp new del mod ord">
        <pc:chgData name="Tim Carroll" userId="548a9e4c-ec5e-4012-a61d-c1f9a58a02be" providerId="ADAL" clId="{46EA8977-704A-4AC1-B8CF-7A168BD5ECCA}" dt="2026-10-14T22:23:02.467" v="10011" actId="2696"/>
        <pc:sldMkLst>
          <pc:docMk/>
          <pc:sldMk cId="4199463687" sldId="293"/>
        </pc:sldMkLst>
      </pc:sldChg>
      <pc:sldChg chg="addSp delSp modSp add mod ord modNotesTx">
        <pc:chgData name="Tim Carroll" userId="548a9e4c-ec5e-4012-a61d-c1f9a58a02be" providerId="ADAL" clId="{46EA8977-704A-4AC1-B8CF-7A168BD5ECCA}" dt="2026-10-15T13:23:07.151" v="16523" actId="20577"/>
        <pc:sldMkLst>
          <pc:docMk/>
          <pc:sldMk cId="4139262270" sldId="294"/>
        </pc:sldMkLst>
        <pc:spChg chg="mod">
          <ac:chgData name="Tim Carroll" userId="548a9e4c-ec5e-4012-a61d-c1f9a58a02be" providerId="ADAL" clId="{46EA8977-704A-4AC1-B8CF-7A168BD5ECCA}" dt="2026-10-15T13:22:53.375" v="16449" actId="20577"/>
          <ac:spMkLst>
            <pc:docMk/>
            <pc:sldMk cId="4139262270" sldId="294"/>
            <ac:spMk id="2" creationId="{A7592699-0F3B-38DF-BAAB-E3FBF4BE68F6}"/>
          </ac:spMkLst>
        </pc:spChg>
        <pc:spChg chg="mod">
          <ac:chgData name="Tim Carroll" userId="548a9e4c-ec5e-4012-a61d-c1f9a58a02be" providerId="ADAL" clId="{46EA8977-704A-4AC1-B8CF-7A168BD5ECCA}" dt="2026-10-14T21:12:19.497" v="9902" actId="20577"/>
          <ac:spMkLst>
            <pc:docMk/>
            <pc:sldMk cId="4139262270" sldId="294"/>
            <ac:spMk id="4" creationId="{B5DF4329-BC4A-18F2-ED51-932AD414C6BF}"/>
          </ac:spMkLst>
        </pc:spChg>
        <pc:picChg chg="add del mod">
          <ac:chgData name="Tim Carroll" userId="548a9e4c-ec5e-4012-a61d-c1f9a58a02be" providerId="ADAL" clId="{46EA8977-704A-4AC1-B8CF-7A168BD5ECCA}" dt="2026-10-14T17:17:58.014" v="9662" actId="478"/>
          <ac:picMkLst>
            <pc:docMk/>
            <pc:sldMk cId="4139262270" sldId="294"/>
            <ac:picMk id="5" creationId="{F1BD41BE-44B7-1BF4-5501-CF5D976EF585}"/>
          </ac:picMkLst>
        </pc:picChg>
        <pc:picChg chg="add del mod">
          <ac:chgData name="Tim Carroll" userId="548a9e4c-ec5e-4012-a61d-c1f9a58a02be" providerId="ADAL" clId="{46EA8977-704A-4AC1-B8CF-7A168BD5ECCA}" dt="2026-10-14T21:13:07.800" v="9903" actId="478"/>
          <ac:picMkLst>
            <pc:docMk/>
            <pc:sldMk cId="4139262270" sldId="294"/>
            <ac:picMk id="7" creationId="{1A13EC89-39F0-77B8-CA7E-84D97005639C}"/>
          </ac:picMkLst>
        </pc:picChg>
        <pc:picChg chg="add mod">
          <ac:chgData name="Tim Carroll" userId="548a9e4c-ec5e-4012-a61d-c1f9a58a02be" providerId="ADAL" clId="{46EA8977-704A-4AC1-B8CF-7A168BD5ECCA}" dt="2026-10-14T21:13:12.795" v="9906" actId="1076"/>
          <ac:picMkLst>
            <pc:docMk/>
            <pc:sldMk cId="4139262270" sldId="294"/>
            <ac:picMk id="9" creationId="{F84DC5D0-586E-BDA2-73BE-75D00952BF3C}"/>
          </ac:picMkLst>
        </pc:picChg>
      </pc:sldChg>
      <pc:sldChg chg="modSp add del mod modShow">
        <pc:chgData name="Tim Carroll" userId="548a9e4c-ec5e-4012-a61d-c1f9a58a02be" providerId="ADAL" clId="{46EA8977-704A-4AC1-B8CF-7A168BD5ECCA}" dt="2026-10-15T13:18:31.109" v="16421" actId="2696"/>
        <pc:sldMkLst>
          <pc:docMk/>
          <pc:sldMk cId="710879671" sldId="295"/>
        </pc:sldMkLst>
        <pc:spChg chg="mod">
          <ac:chgData name="Tim Carroll" userId="548a9e4c-ec5e-4012-a61d-c1f9a58a02be" providerId="ADAL" clId="{46EA8977-704A-4AC1-B8CF-7A168BD5ECCA}" dt="2026-10-14T12:27:22.303" v="9033" actId="20577"/>
          <ac:spMkLst>
            <pc:docMk/>
            <pc:sldMk cId="710879671" sldId="295"/>
            <ac:spMk id="4" creationId="{393C4924-0AAD-4AA6-9163-EAE7D4BDC71A}"/>
          </ac:spMkLst>
        </pc:spChg>
      </pc:sldChg>
      <pc:sldChg chg="delSp modSp new mod">
        <pc:chgData name="Tim Carroll" userId="548a9e4c-ec5e-4012-a61d-c1f9a58a02be" providerId="ADAL" clId="{46EA8977-704A-4AC1-B8CF-7A168BD5ECCA}" dt="2026-10-15T00:40:26.439" v="12347" actId="20577"/>
        <pc:sldMkLst>
          <pc:docMk/>
          <pc:sldMk cId="704193459" sldId="296"/>
        </pc:sldMkLst>
        <pc:spChg chg="mod">
          <ac:chgData name="Tim Carroll" userId="548a9e4c-ec5e-4012-a61d-c1f9a58a02be" providerId="ADAL" clId="{46EA8977-704A-4AC1-B8CF-7A168BD5ECCA}" dt="2026-10-13T16:45:42.646" v="7490" actId="20577"/>
          <ac:spMkLst>
            <pc:docMk/>
            <pc:sldMk cId="704193459" sldId="296"/>
            <ac:spMk id="2" creationId="{92D6D1E2-C2C7-F6BE-2DAA-3C3A9424C49C}"/>
          </ac:spMkLst>
        </pc:spChg>
        <pc:spChg chg="mod">
          <ac:chgData name="Tim Carroll" userId="548a9e4c-ec5e-4012-a61d-c1f9a58a02be" providerId="ADAL" clId="{46EA8977-704A-4AC1-B8CF-7A168BD5ECCA}" dt="2026-10-15T00:40:26.439" v="12347" actId="20577"/>
          <ac:spMkLst>
            <pc:docMk/>
            <pc:sldMk cId="704193459" sldId="296"/>
            <ac:spMk id="3" creationId="{BDF4F76C-0743-ED2A-B70B-85DAA1E9B090}"/>
          </ac:spMkLst>
        </pc:spChg>
      </pc:sldChg>
      <pc:sldChg chg="addSp delSp modSp add del mod">
        <pc:chgData name="Tim Carroll" userId="548a9e4c-ec5e-4012-a61d-c1f9a58a02be" providerId="ADAL" clId="{46EA8977-704A-4AC1-B8CF-7A168BD5ECCA}" dt="2026-10-15T00:41:23.538" v="12367" actId="2696"/>
        <pc:sldMkLst>
          <pc:docMk/>
          <pc:sldMk cId="3431799423" sldId="297"/>
        </pc:sldMkLst>
        <pc:spChg chg="mod">
          <ac:chgData name="Tim Carroll" userId="548a9e4c-ec5e-4012-a61d-c1f9a58a02be" providerId="ADAL" clId="{46EA8977-704A-4AC1-B8CF-7A168BD5ECCA}" dt="2026-10-14T15:41:31.454" v="9565" actId="20577"/>
          <ac:spMkLst>
            <pc:docMk/>
            <pc:sldMk cId="3431799423" sldId="297"/>
            <ac:spMk id="3" creationId="{DFE33E09-4562-6838-84CC-56C115882797}"/>
          </ac:spMkLst>
        </pc:spChg>
      </pc:sldChg>
      <pc:sldChg chg="modSp add mod ord">
        <pc:chgData name="Tim Carroll" userId="548a9e4c-ec5e-4012-a61d-c1f9a58a02be" providerId="ADAL" clId="{46EA8977-704A-4AC1-B8CF-7A168BD5ECCA}" dt="2026-10-15T00:40:52.808" v="12366" actId="20577"/>
        <pc:sldMkLst>
          <pc:docMk/>
          <pc:sldMk cId="1036088606" sldId="298"/>
        </pc:sldMkLst>
        <pc:spChg chg="mod">
          <ac:chgData name="Tim Carroll" userId="548a9e4c-ec5e-4012-a61d-c1f9a58a02be" providerId="ADAL" clId="{46EA8977-704A-4AC1-B8CF-7A168BD5ECCA}" dt="2026-10-15T00:40:52.808" v="12366" actId="20577"/>
          <ac:spMkLst>
            <pc:docMk/>
            <pc:sldMk cId="1036088606" sldId="298"/>
            <ac:spMk id="3" creationId="{E47CB3BD-7897-DED7-AEA9-4119AC80AE0E}"/>
          </ac:spMkLst>
        </pc:spChg>
      </pc:sldChg>
      <pc:sldChg chg="addSp delSp modSp add mod ord modNotesTx">
        <pc:chgData name="Tim Carroll" userId="548a9e4c-ec5e-4012-a61d-c1f9a58a02be" providerId="ADAL" clId="{46EA8977-704A-4AC1-B8CF-7A168BD5ECCA}" dt="2026-10-15T13:04:01.270" v="15981" actId="20577"/>
        <pc:sldMkLst>
          <pc:docMk/>
          <pc:sldMk cId="1846672650" sldId="299"/>
        </pc:sldMkLst>
        <pc:spChg chg="mod">
          <ac:chgData name="Tim Carroll" userId="548a9e4c-ec5e-4012-a61d-c1f9a58a02be" providerId="ADAL" clId="{46EA8977-704A-4AC1-B8CF-7A168BD5ECCA}" dt="2026-10-15T01:28:47.625" v="13872" actId="1076"/>
          <ac:spMkLst>
            <pc:docMk/>
            <pc:sldMk cId="1846672650" sldId="299"/>
            <ac:spMk id="2" creationId="{4A6AFEB6-7559-958D-2198-F74E12BC3665}"/>
          </ac:spMkLst>
        </pc:spChg>
        <pc:spChg chg="del">
          <ac:chgData name="Tim Carroll" userId="548a9e4c-ec5e-4012-a61d-c1f9a58a02be" providerId="ADAL" clId="{46EA8977-704A-4AC1-B8CF-7A168BD5ECCA}" dt="2026-10-14T13:37:28.408" v="9130" actId="478"/>
          <ac:spMkLst>
            <pc:docMk/>
            <pc:sldMk cId="1846672650" sldId="299"/>
            <ac:spMk id="3" creationId="{CDB5B695-D4EB-C62B-887D-8C12178F5D92}"/>
          </ac:spMkLst>
        </pc:spChg>
        <pc:spChg chg="mod">
          <ac:chgData name="Tim Carroll" userId="548a9e4c-ec5e-4012-a61d-c1f9a58a02be" providerId="ADAL" clId="{46EA8977-704A-4AC1-B8CF-7A168BD5ECCA}" dt="2026-10-15T01:36:12.135" v="14115" actId="1076"/>
          <ac:spMkLst>
            <pc:docMk/>
            <pc:sldMk cId="1846672650" sldId="299"/>
            <ac:spMk id="4" creationId="{C342A737-6279-F61A-1724-7C7F09A93BF7}"/>
          </ac:spMkLst>
        </pc:spChg>
        <pc:spChg chg="mod">
          <ac:chgData name="Tim Carroll" userId="548a9e4c-ec5e-4012-a61d-c1f9a58a02be" providerId="ADAL" clId="{46EA8977-704A-4AC1-B8CF-7A168BD5ECCA}" dt="2026-10-15T01:38:51.991" v="14444" actId="115"/>
          <ac:spMkLst>
            <pc:docMk/>
            <pc:sldMk cId="1846672650" sldId="299"/>
            <ac:spMk id="5" creationId="{16664751-6E4D-ACC0-B709-DF5C371B17FD}"/>
          </ac:spMkLst>
        </pc:spChg>
        <pc:spChg chg="add mod">
          <ac:chgData name="Tim Carroll" userId="548a9e4c-ec5e-4012-a61d-c1f9a58a02be" providerId="ADAL" clId="{46EA8977-704A-4AC1-B8CF-7A168BD5ECCA}" dt="2026-10-15T01:31:23.084" v="14024" actId="207"/>
          <ac:spMkLst>
            <pc:docMk/>
            <pc:sldMk cId="1846672650" sldId="299"/>
            <ac:spMk id="11" creationId="{0BCE8905-5BDE-850A-D82E-49950FB2AC4A}"/>
          </ac:spMkLst>
        </pc:spChg>
        <pc:spChg chg="add mod">
          <ac:chgData name="Tim Carroll" userId="548a9e4c-ec5e-4012-a61d-c1f9a58a02be" providerId="ADAL" clId="{46EA8977-704A-4AC1-B8CF-7A168BD5ECCA}" dt="2026-10-15T01:31:23.084" v="14024" actId="207"/>
          <ac:spMkLst>
            <pc:docMk/>
            <pc:sldMk cId="1846672650" sldId="299"/>
            <ac:spMk id="12" creationId="{937F4FE3-AFB0-C69E-FF83-1923184D0074}"/>
          </ac:spMkLst>
        </pc:spChg>
        <pc:spChg chg="add mod">
          <ac:chgData name="Tim Carroll" userId="548a9e4c-ec5e-4012-a61d-c1f9a58a02be" providerId="ADAL" clId="{46EA8977-704A-4AC1-B8CF-7A168BD5ECCA}" dt="2026-10-15T01:31:23.084" v="14024" actId="207"/>
          <ac:spMkLst>
            <pc:docMk/>
            <pc:sldMk cId="1846672650" sldId="299"/>
            <ac:spMk id="14" creationId="{236988C7-3645-62E4-287B-1B8FD1DCF466}"/>
          </ac:spMkLst>
        </pc:spChg>
        <pc:spChg chg="add mod">
          <ac:chgData name="Tim Carroll" userId="548a9e4c-ec5e-4012-a61d-c1f9a58a02be" providerId="ADAL" clId="{46EA8977-704A-4AC1-B8CF-7A168BD5ECCA}" dt="2026-10-15T13:04:01.270" v="15981" actId="20577"/>
          <ac:spMkLst>
            <pc:docMk/>
            <pc:sldMk cId="1846672650" sldId="299"/>
            <ac:spMk id="16" creationId="{9F4DCD18-4B20-87D7-645F-80C024CB8EEB}"/>
          </ac:spMkLst>
        </pc:spChg>
        <pc:grpChg chg="add mod">
          <ac:chgData name="Tim Carroll" userId="548a9e4c-ec5e-4012-a61d-c1f9a58a02be" providerId="ADAL" clId="{46EA8977-704A-4AC1-B8CF-7A168BD5ECCA}" dt="2026-10-15T01:39:04.537" v="14447" actId="14100"/>
          <ac:grpSpMkLst>
            <pc:docMk/>
            <pc:sldMk cId="1846672650" sldId="299"/>
            <ac:grpSpMk id="17" creationId="{F4B5A4AF-52A0-8A9D-1C25-F659C5D610A9}"/>
          </ac:grpSpMkLst>
        </pc:grpChg>
        <pc:graphicFrameChg chg="del">
          <ac:chgData name="Tim Carroll" userId="548a9e4c-ec5e-4012-a61d-c1f9a58a02be" providerId="ADAL" clId="{46EA8977-704A-4AC1-B8CF-7A168BD5ECCA}" dt="2026-10-14T13:37:24.818" v="9129" actId="478"/>
          <ac:graphicFrameMkLst>
            <pc:docMk/>
            <pc:sldMk cId="1846672650" sldId="299"/>
            <ac:graphicFrameMk id="6" creationId="{49B9D57F-EB18-6AE0-EE79-A9071416DF8B}"/>
          </ac:graphicFrameMkLst>
        </pc:graphicFrameChg>
        <pc:cxnChg chg="add del mod">
          <ac:chgData name="Tim Carroll" userId="548a9e4c-ec5e-4012-a61d-c1f9a58a02be" providerId="ADAL" clId="{46EA8977-704A-4AC1-B8CF-7A168BD5ECCA}" dt="2026-10-14T13:45:42.861" v="9282" actId="11529"/>
          <ac:cxnSpMkLst>
            <pc:docMk/>
            <pc:sldMk cId="1846672650" sldId="299"/>
            <ac:cxnSpMk id="8" creationId="{A2BEC5C5-9CD8-1A88-0CA5-9C5A499A7881}"/>
          </ac:cxnSpMkLst>
        </pc:cxnChg>
      </pc:sldChg>
      <pc:sldChg chg="addSp delSp modSp add mod">
        <pc:chgData name="Tim Carroll" userId="548a9e4c-ec5e-4012-a61d-c1f9a58a02be" providerId="ADAL" clId="{46EA8977-704A-4AC1-B8CF-7A168BD5ECCA}" dt="2026-10-15T00:34:56.542" v="11992" actId="1076"/>
        <pc:sldMkLst>
          <pc:docMk/>
          <pc:sldMk cId="90725972" sldId="300"/>
        </pc:sldMkLst>
        <pc:spChg chg="mod">
          <ac:chgData name="Tim Carroll" userId="548a9e4c-ec5e-4012-a61d-c1f9a58a02be" providerId="ADAL" clId="{46EA8977-704A-4AC1-B8CF-7A168BD5ECCA}" dt="2026-10-15T00:33:19.526" v="11884" actId="20577"/>
          <ac:spMkLst>
            <pc:docMk/>
            <pc:sldMk cId="90725972" sldId="300"/>
            <ac:spMk id="2" creationId="{F509462F-4C7E-0A04-FAF6-3003389D9110}"/>
          </ac:spMkLst>
        </pc:spChg>
        <pc:spChg chg="mod">
          <ac:chgData name="Tim Carroll" userId="548a9e4c-ec5e-4012-a61d-c1f9a58a02be" providerId="ADAL" clId="{46EA8977-704A-4AC1-B8CF-7A168BD5ECCA}" dt="2026-10-15T00:34:38.153" v="11991" actId="20577"/>
          <ac:spMkLst>
            <pc:docMk/>
            <pc:sldMk cId="90725972" sldId="300"/>
            <ac:spMk id="4" creationId="{673CB2BD-8EE9-99A9-A576-77AB95CFFCDC}"/>
          </ac:spMkLst>
        </pc:spChg>
        <pc:picChg chg="add mod">
          <ac:chgData name="Tim Carroll" userId="548a9e4c-ec5e-4012-a61d-c1f9a58a02be" providerId="ADAL" clId="{46EA8977-704A-4AC1-B8CF-7A168BD5ECCA}" dt="2026-10-15T00:34:56.542" v="11992" actId="1076"/>
          <ac:picMkLst>
            <pc:docMk/>
            <pc:sldMk cId="90725972" sldId="300"/>
            <ac:picMk id="5" creationId="{911107D3-9FC3-D55C-D209-E4BD9313E584}"/>
          </ac:picMkLst>
        </pc:picChg>
        <pc:picChg chg="del">
          <ac:chgData name="Tim Carroll" userId="548a9e4c-ec5e-4012-a61d-c1f9a58a02be" providerId="ADAL" clId="{46EA8977-704A-4AC1-B8CF-7A168BD5ECCA}" dt="2026-10-14T17:18:54.487" v="9667" actId="478"/>
          <ac:picMkLst>
            <pc:docMk/>
            <pc:sldMk cId="90725972" sldId="300"/>
            <ac:picMk id="7" creationId="{F544E98E-C484-E60C-51F8-F960FC066061}"/>
          </ac:picMkLst>
        </pc:picChg>
      </pc:sldChg>
      <pc:sldChg chg="add del">
        <pc:chgData name="Tim Carroll" userId="548a9e4c-ec5e-4012-a61d-c1f9a58a02be" providerId="ADAL" clId="{46EA8977-704A-4AC1-B8CF-7A168BD5ECCA}" dt="2026-10-14T17:17:46.720" v="9659" actId="2890"/>
        <pc:sldMkLst>
          <pc:docMk/>
          <pc:sldMk cId="1056298064" sldId="300"/>
        </pc:sldMkLst>
      </pc:sldChg>
      <pc:sldChg chg="addSp delSp modSp add mod">
        <pc:chgData name="Tim Carroll" userId="548a9e4c-ec5e-4012-a61d-c1f9a58a02be" providerId="ADAL" clId="{46EA8977-704A-4AC1-B8CF-7A168BD5ECCA}" dt="2026-10-15T00:36:15.357" v="12119" actId="20577"/>
        <pc:sldMkLst>
          <pc:docMk/>
          <pc:sldMk cId="2953907684" sldId="301"/>
        </pc:sldMkLst>
        <pc:spChg chg="mod">
          <ac:chgData name="Tim Carroll" userId="548a9e4c-ec5e-4012-a61d-c1f9a58a02be" providerId="ADAL" clId="{46EA8977-704A-4AC1-B8CF-7A168BD5ECCA}" dt="2026-10-15T00:35:11.574" v="12026" actId="20577"/>
          <ac:spMkLst>
            <pc:docMk/>
            <pc:sldMk cId="2953907684" sldId="301"/>
            <ac:spMk id="2" creationId="{39E21E37-4D2B-BDF5-F358-9F4804E8C17E}"/>
          </ac:spMkLst>
        </pc:spChg>
        <pc:spChg chg="mod">
          <ac:chgData name="Tim Carroll" userId="548a9e4c-ec5e-4012-a61d-c1f9a58a02be" providerId="ADAL" clId="{46EA8977-704A-4AC1-B8CF-7A168BD5ECCA}" dt="2026-10-15T00:36:15.357" v="12119" actId="20577"/>
          <ac:spMkLst>
            <pc:docMk/>
            <pc:sldMk cId="2953907684" sldId="301"/>
            <ac:spMk id="4" creationId="{A1670B48-B282-07BF-44EE-C0918FD499EC}"/>
          </ac:spMkLst>
        </pc:spChg>
        <pc:picChg chg="del">
          <ac:chgData name="Tim Carroll" userId="548a9e4c-ec5e-4012-a61d-c1f9a58a02be" providerId="ADAL" clId="{46EA8977-704A-4AC1-B8CF-7A168BD5ECCA}" dt="2026-10-14T19:56:51.018" v="9741" actId="478"/>
          <ac:picMkLst>
            <pc:docMk/>
            <pc:sldMk cId="2953907684" sldId="301"/>
            <ac:picMk id="5" creationId="{0F835C91-A2FF-026A-9574-979323691C0C}"/>
          </ac:picMkLst>
        </pc:picChg>
        <pc:picChg chg="add del mod">
          <ac:chgData name="Tim Carroll" userId="548a9e4c-ec5e-4012-a61d-c1f9a58a02be" providerId="ADAL" clId="{46EA8977-704A-4AC1-B8CF-7A168BD5ECCA}" dt="2026-10-14T21:07:53.438" v="9860" actId="478"/>
          <ac:picMkLst>
            <pc:docMk/>
            <pc:sldMk cId="2953907684" sldId="301"/>
            <ac:picMk id="6" creationId="{4ED4AD31-E7C4-9329-AE8A-E56A1683E41B}"/>
          </ac:picMkLst>
        </pc:picChg>
        <pc:picChg chg="add mod">
          <ac:chgData name="Tim Carroll" userId="548a9e4c-ec5e-4012-a61d-c1f9a58a02be" providerId="ADAL" clId="{46EA8977-704A-4AC1-B8CF-7A168BD5ECCA}" dt="2026-10-14T21:08:01.659" v="9864" actId="14100"/>
          <ac:picMkLst>
            <pc:docMk/>
            <pc:sldMk cId="2953907684" sldId="301"/>
            <ac:picMk id="8" creationId="{C9158C80-14B3-0517-0F9F-F07475334D4B}"/>
          </ac:picMkLst>
        </pc:picChg>
      </pc:sldChg>
      <pc:sldChg chg="addSp delSp modSp add mod ord">
        <pc:chgData name="Tim Carroll" userId="548a9e4c-ec5e-4012-a61d-c1f9a58a02be" providerId="ADAL" clId="{46EA8977-704A-4AC1-B8CF-7A168BD5ECCA}" dt="2026-10-15T12:45:50.687" v="15502" actId="20577"/>
        <pc:sldMkLst>
          <pc:docMk/>
          <pc:sldMk cId="2129697190" sldId="302"/>
        </pc:sldMkLst>
        <pc:spChg chg="mod">
          <ac:chgData name="Tim Carroll" userId="548a9e4c-ec5e-4012-a61d-c1f9a58a02be" providerId="ADAL" clId="{46EA8977-704A-4AC1-B8CF-7A168BD5ECCA}" dt="2026-10-15T00:14:12.936" v="11350" actId="20577"/>
          <ac:spMkLst>
            <pc:docMk/>
            <pc:sldMk cId="2129697190" sldId="302"/>
            <ac:spMk id="2" creationId="{21FD3BFE-54A2-7550-ABB7-8A6791092467}"/>
          </ac:spMkLst>
        </pc:spChg>
        <pc:spChg chg="mod">
          <ac:chgData name="Tim Carroll" userId="548a9e4c-ec5e-4012-a61d-c1f9a58a02be" providerId="ADAL" clId="{46EA8977-704A-4AC1-B8CF-7A168BD5ECCA}" dt="2026-10-15T12:45:50.687" v="15502" actId="20577"/>
          <ac:spMkLst>
            <pc:docMk/>
            <pc:sldMk cId="2129697190" sldId="302"/>
            <ac:spMk id="4" creationId="{7C20E121-7D0D-B62D-FB96-F386ED5FF133}"/>
          </ac:spMkLst>
        </pc:spChg>
        <pc:picChg chg="add del mod">
          <ac:chgData name="Tim Carroll" userId="548a9e4c-ec5e-4012-a61d-c1f9a58a02be" providerId="ADAL" clId="{46EA8977-704A-4AC1-B8CF-7A168BD5ECCA}" dt="2026-10-15T00:14:10.457" v="11349" actId="478"/>
          <ac:picMkLst>
            <pc:docMk/>
            <pc:sldMk cId="2129697190" sldId="302"/>
            <ac:picMk id="5" creationId="{BB08EC47-2A4C-F931-A205-EE181E8514AA}"/>
          </ac:picMkLst>
        </pc:picChg>
        <pc:picChg chg="add mod">
          <ac:chgData name="Tim Carroll" userId="548a9e4c-ec5e-4012-a61d-c1f9a58a02be" providerId="ADAL" clId="{46EA8977-704A-4AC1-B8CF-7A168BD5ECCA}" dt="2026-10-15T00:17:54.875" v="11386" actId="1076"/>
          <ac:picMkLst>
            <pc:docMk/>
            <pc:sldMk cId="2129697190" sldId="302"/>
            <ac:picMk id="7" creationId="{EF98EF60-CE1F-8B16-F67C-49BF208C33F2}"/>
          </ac:picMkLst>
        </pc:picChg>
      </pc:sldChg>
      <pc:sldChg chg="addSp delSp modSp add mod">
        <pc:chgData name="Tim Carroll" userId="548a9e4c-ec5e-4012-a61d-c1f9a58a02be" providerId="ADAL" clId="{46EA8977-704A-4AC1-B8CF-7A168BD5ECCA}" dt="2026-10-15T12:45:37.479" v="15496" actId="14100"/>
        <pc:sldMkLst>
          <pc:docMk/>
          <pc:sldMk cId="1743255498" sldId="303"/>
        </pc:sldMkLst>
        <pc:spChg chg="mod">
          <ac:chgData name="Tim Carroll" userId="548a9e4c-ec5e-4012-a61d-c1f9a58a02be" providerId="ADAL" clId="{46EA8977-704A-4AC1-B8CF-7A168BD5ECCA}" dt="2026-10-15T12:45:27.120" v="15492" actId="14100"/>
          <ac:spMkLst>
            <pc:docMk/>
            <pc:sldMk cId="1743255498" sldId="303"/>
            <ac:spMk id="4" creationId="{24A47C72-9196-5932-69C5-C4037660946A}"/>
          </ac:spMkLst>
        </pc:spChg>
        <pc:picChg chg="del">
          <ac:chgData name="Tim Carroll" userId="548a9e4c-ec5e-4012-a61d-c1f9a58a02be" providerId="ADAL" clId="{46EA8977-704A-4AC1-B8CF-7A168BD5ECCA}" dt="2026-10-14T22:49:40.710" v="11050" actId="478"/>
          <ac:picMkLst>
            <pc:docMk/>
            <pc:sldMk cId="1743255498" sldId="303"/>
            <ac:picMk id="5" creationId="{6093CA75-D8B4-4548-1640-2720EA6F585F}"/>
          </ac:picMkLst>
        </pc:picChg>
        <pc:picChg chg="add mod">
          <ac:chgData name="Tim Carroll" userId="548a9e4c-ec5e-4012-a61d-c1f9a58a02be" providerId="ADAL" clId="{46EA8977-704A-4AC1-B8CF-7A168BD5ECCA}" dt="2026-10-15T12:45:37.479" v="15496" actId="14100"/>
          <ac:picMkLst>
            <pc:docMk/>
            <pc:sldMk cId="1743255498" sldId="303"/>
            <ac:picMk id="6" creationId="{1FA9C3A4-2C9A-50F2-C006-2EDC9FA08CCE}"/>
          </ac:picMkLst>
        </pc:picChg>
      </pc:sldChg>
      <pc:sldChg chg="delSp modSp add mod">
        <pc:chgData name="Tim Carroll" userId="548a9e4c-ec5e-4012-a61d-c1f9a58a02be" providerId="ADAL" clId="{46EA8977-704A-4AC1-B8CF-7A168BD5ECCA}" dt="2026-10-15T13:12:21.092" v="16402" actId="14100"/>
        <pc:sldMkLst>
          <pc:docMk/>
          <pc:sldMk cId="1975819688" sldId="304"/>
        </pc:sldMkLst>
        <pc:spChg chg="mod">
          <ac:chgData name="Tim Carroll" userId="548a9e4c-ec5e-4012-a61d-c1f9a58a02be" providerId="ADAL" clId="{46EA8977-704A-4AC1-B8CF-7A168BD5ECCA}" dt="2026-10-15T01:48:12.333" v="14989" actId="20577"/>
          <ac:spMkLst>
            <pc:docMk/>
            <pc:sldMk cId="1975819688" sldId="304"/>
            <ac:spMk id="2" creationId="{6BD2E361-BCB8-945D-8505-34739EFC760B}"/>
          </ac:spMkLst>
        </pc:spChg>
        <pc:spChg chg="mod">
          <ac:chgData name="Tim Carroll" userId="548a9e4c-ec5e-4012-a61d-c1f9a58a02be" providerId="ADAL" clId="{46EA8977-704A-4AC1-B8CF-7A168BD5ECCA}" dt="2026-10-15T13:12:21.092" v="16402" actId="14100"/>
          <ac:spMkLst>
            <pc:docMk/>
            <pc:sldMk cId="1975819688" sldId="304"/>
            <ac:spMk id="4" creationId="{B3C53A23-E02D-6EF9-8C0F-1F5C73C90548}"/>
          </ac:spMkLst>
        </pc:spChg>
        <pc:picChg chg="del">
          <ac:chgData name="Tim Carroll" userId="548a9e4c-ec5e-4012-a61d-c1f9a58a02be" providerId="ADAL" clId="{46EA8977-704A-4AC1-B8CF-7A168BD5ECCA}" dt="2026-10-15T01:48:05.413" v="14969" actId="478"/>
          <ac:picMkLst>
            <pc:docMk/>
            <pc:sldMk cId="1975819688" sldId="304"/>
            <ac:picMk id="5" creationId="{5676DDEC-83A5-FD5C-6D7C-BECC6293AE0E}"/>
          </ac:picMkLst>
        </pc:picChg>
      </pc:sldChg>
      <pc:sldChg chg="addSp delSp modSp add mod">
        <pc:chgData name="Tim Carroll" userId="548a9e4c-ec5e-4012-a61d-c1f9a58a02be" providerId="ADAL" clId="{46EA8977-704A-4AC1-B8CF-7A168BD5ECCA}" dt="2026-10-15T13:23:46.649" v="16558" actId="20577"/>
        <pc:sldMkLst>
          <pc:docMk/>
          <pc:sldMk cId="2455514943" sldId="305"/>
        </pc:sldMkLst>
        <pc:spChg chg="mod">
          <ac:chgData name="Tim Carroll" userId="548a9e4c-ec5e-4012-a61d-c1f9a58a02be" providerId="ADAL" clId="{46EA8977-704A-4AC1-B8CF-7A168BD5ECCA}" dt="2026-10-15T00:31:39.961" v="11687" actId="20577"/>
          <ac:spMkLst>
            <pc:docMk/>
            <pc:sldMk cId="2455514943" sldId="305"/>
            <ac:spMk id="2" creationId="{41BD6517-594A-2579-7342-80CECA35B348}"/>
          </ac:spMkLst>
        </pc:spChg>
        <pc:spChg chg="mod">
          <ac:chgData name="Tim Carroll" userId="548a9e4c-ec5e-4012-a61d-c1f9a58a02be" providerId="ADAL" clId="{46EA8977-704A-4AC1-B8CF-7A168BD5ECCA}" dt="2026-10-15T13:23:46.649" v="16558" actId="20577"/>
          <ac:spMkLst>
            <pc:docMk/>
            <pc:sldMk cId="2455514943" sldId="305"/>
            <ac:spMk id="4" creationId="{CFE5FF71-3FB0-646A-082A-3AB6556F25CD}"/>
          </ac:spMkLst>
        </pc:spChg>
        <pc:picChg chg="add mod">
          <ac:chgData name="Tim Carroll" userId="548a9e4c-ec5e-4012-a61d-c1f9a58a02be" providerId="ADAL" clId="{46EA8977-704A-4AC1-B8CF-7A168BD5ECCA}" dt="2026-10-15T13:23:33.031" v="16526" actId="1076"/>
          <ac:picMkLst>
            <pc:docMk/>
            <pc:sldMk cId="2455514943" sldId="305"/>
            <ac:picMk id="5" creationId="{FE05C974-546B-007E-1D21-7F84BA6A388E}"/>
          </ac:picMkLst>
        </pc:picChg>
        <pc:picChg chg="del">
          <ac:chgData name="Tim Carroll" userId="548a9e4c-ec5e-4012-a61d-c1f9a58a02be" providerId="ADAL" clId="{46EA8977-704A-4AC1-B8CF-7A168BD5ECCA}" dt="2026-10-15T00:31:43.465" v="11688" actId="478"/>
          <ac:picMkLst>
            <pc:docMk/>
            <pc:sldMk cId="2455514943" sldId="305"/>
            <ac:picMk id="9" creationId="{82BA6BE4-7D14-29AA-6555-9B8EBF5A2925}"/>
          </ac:picMkLst>
        </pc:picChg>
      </pc:sldChg>
      <pc:sldChg chg="addSp delSp modSp add del mod">
        <pc:chgData name="Tim Carroll" userId="548a9e4c-ec5e-4012-a61d-c1f9a58a02be" providerId="ADAL" clId="{46EA8977-704A-4AC1-B8CF-7A168BD5ECCA}" dt="2026-10-15T01:10:46.580" v="13105" actId="2696"/>
        <pc:sldMkLst>
          <pc:docMk/>
          <pc:sldMk cId="847560678" sldId="306"/>
        </pc:sldMkLst>
        <pc:spChg chg="mod">
          <ac:chgData name="Tim Carroll" userId="548a9e4c-ec5e-4012-a61d-c1f9a58a02be" providerId="ADAL" clId="{46EA8977-704A-4AC1-B8CF-7A168BD5ECCA}" dt="2026-10-15T01:09:51.427" v="13052" actId="20577"/>
          <ac:spMkLst>
            <pc:docMk/>
            <pc:sldMk cId="847560678" sldId="306"/>
            <ac:spMk id="2" creationId="{13464D6F-2BBF-B142-9C8C-C67095FCD656}"/>
          </ac:spMkLst>
        </pc:spChg>
        <pc:spChg chg="del mod">
          <ac:chgData name="Tim Carroll" userId="548a9e4c-ec5e-4012-a61d-c1f9a58a02be" providerId="ADAL" clId="{46EA8977-704A-4AC1-B8CF-7A168BD5ECCA}" dt="2026-10-15T01:06:08.418" v="12872"/>
          <ac:spMkLst>
            <pc:docMk/>
            <pc:sldMk cId="847560678" sldId="306"/>
            <ac:spMk id="4" creationId="{1FCDC43D-E384-9FAD-FE81-2D563CAA5F55}"/>
          </ac:spMkLst>
        </pc:spChg>
        <pc:spChg chg="add del mod">
          <ac:chgData name="Tim Carroll" userId="548a9e4c-ec5e-4012-a61d-c1f9a58a02be" providerId="ADAL" clId="{46EA8977-704A-4AC1-B8CF-7A168BD5ECCA}" dt="2026-10-15T01:09:28.811" v="13018"/>
          <ac:spMkLst>
            <pc:docMk/>
            <pc:sldMk cId="847560678" sldId="306"/>
            <ac:spMk id="5" creationId="{68CAD5FA-4ABF-EB1F-4207-964A15C0119C}"/>
          </ac:spMkLst>
        </pc:spChg>
        <pc:spChg chg="add mod">
          <ac:chgData name="Tim Carroll" userId="548a9e4c-ec5e-4012-a61d-c1f9a58a02be" providerId="ADAL" clId="{46EA8977-704A-4AC1-B8CF-7A168BD5ECCA}" dt="2026-10-15T01:10:31.961" v="13103" actId="20577"/>
          <ac:spMkLst>
            <pc:docMk/>
            <pc:sldMk cId="847560678" sldId="306"/>
            <ac:spMk id="7" creationId="{D3BC61A7-0A65-D5C4-8157-70F272B100F4}"/>
          </ac:spMkLst>
        </pc:spChg>
      </pc:sldChg>
      <pc:sldChg chg="addSp delSp modSp add mod">
        <pc:chgData name="Tim Carroll" userId="548a9e4c-ec5e-4012-a61d-c1f9a58a02be" providerId="ADAL" clId="{46EA8977-704A-4AC1-B8CF-7A168BD5ECCA}" dt="2026-10-15T10:33:18.535" v="15382" actId="20577"/>
        <pc:sldMkLst>
          <pc:docMk/>
          <pc:sldMk cId="3506793491" sldId="306"/>
        </pc:sldMkLst>
        <pc:spChg chg="mod">
          <ac:chgData name="Tim Carroll" userId="548a9e4c-ec5e-4012-a61d-c1f9a58a02be" providerId="ADAL" clId="{46EA8977-704A-4AC1-B8CF-7A168BD5ECCA}" dt="2026-10-15T01:15:12.144" v="13265" actId="20577"/>
          <ac:spMkLst>
            <pc:docMk/>
            <pc:sldMk cId="3506793491" sldId="306"/>
            <ac:spMk id="2" creationId="{1F7EE9BA-5E27-1ECF-4401-EF70E1185B79}"/>
          </ac:spMkLst>
        </pc:spChg>
        <pc:spChg chg="mod">
          <ac:chgData name="Tim Carroll" userId="548a9e4c-ec5e-4012-a61d-c1f9a58a02be" providerId="ADAL" clId="{46EA8977-704A-4AC1-B8CF-7A168BD5ECCA}" dt="2026-10-15T10:33:18.535" v="15382" actId="20577"/>
          <ac:spMkLst>
            <pc:docMk/>
            <pc:sldMk cId="3506793491" sldId="306"/>
            <ac:spMk id="3" creationId="{32D52591-245B-7D67-63FD-9EC2E06EF6A2}"/>
          </ac:spMkLst>
        </pc:spChg>
        <pc:picChg chg="add mod">
          <ac:chgData name="Tim Carroll" userId="548a9e4c-ec5e-4012-a61d-c1f9a58a02be" providerId="ADAL" clId="{46EA8977-704A-4AC1-B8CF-7A168BD5ECCA}" dt="2026-10-15T01:16:48.168" v="13340" actId="14100"/>
          <ac:picMkLst>
            <pc:docMk/>
            <pc:sldMk cId="3506793491" sldId="306"/>
            <ac:picMk id="5" creationId="{EC983ED0-70BD-7E3D-3DFC-3390E11FEB04}"/>
          </ac:picMkLst>
        </pc:picChg>
        <pc:picChg chg="add del">
          <ac:chgData name="Tim Carroll" userId="548a9e4c-ec5e-4012-a61d-c1f9a58a02be" providerId="ADAL" clId="{46EA8977-704A-4AC1-B8CF-7A168BD5ECCA}" dt="2026-10-15T01:16:14.583" v="13336" actId="478"/>
          <ac:picMkLst>
            <pc:docMk/>
            <pc:sldMk cId="3506793491" sldId="306"/>
            <ac:picMk id="8" creationId="{06539880-8B6F-FC1E-58A9-935E9D7BE2A6}"/>
          </ac:picMkLst>
        </pc:picChg>
      </pc:sldChg>
      <pc:sldChg chg="addSp delSp modSp add mod">
        <pc:chgData name="Tim Carroll" userId="548a9e4c-ec5e-4012-a61d-c1f9a58a02be" providerId="ADAL" clId="{46EA8977-704A-4AC1-B8CF-7A168BD5ECCA}" dt="2026-10-15T01:19:33.111" v="13470" actId="14100"/>
        <pc:sldMkLst>
          <pc:docMk/>
          <pc:sldMk cId="802953926" sldId="307"/>
        </pc:sldMkLst>
        <pc:spChg chg="mod">
          <ac:chgData name="Tim Carroll" userId="548a9e4c-ec5e-4012-a61d-c1f9a58a02be" providerId="ADAL" clId="{46EA8977-704A-4AC1-B8CF-7A168BD5ECCA}" dt="2026-10-15T01:18:17.357" v="13364" actId="20577"/>
          <ac:spMkLst>
            <pc:docMk/>
            <pc:sldMk cId="802953926" sldId="307"/>
            <ac:spMk id="2" creationId="{BC34E075-B7E6-4599-6BAC-559E9B601B6C}"/>
          </ac:spMkLst>
        </pc:spChg>
        <pc:spChg chg="mod">
          <ac:chgData name="Tim Carroll" userId="548a9e4c-ec5e-4012-a61d-c1f9a58a02be" providerId="ADAL" clId="{46EA8977-704A-4AC1-B8CF-7A168BD5ECCA}" dt="2026-10-15T01:18:47.343" v="13462" actId="20577"/>
          <ac:spMkLst>
            <pc:docMk/>
            <pc:sldMk cId="802953926" sldId="307"/>
            <ac:spMk id="3" creationId="{2480DE39-1661-55CD-6321-0BEAF6970A1E}"/>
          </ac:spMkLst>
        </pc:spChg>
        <pc:picChg chg="del">
          <ac:chgData name="Tim Carroll" userId="548a9e4c-ec5e-4012-a61d-c1f9a58a02be" providerId="ADAL" clId="{46EA8977-704A-4AC1-B8CF-7A168BD5ECCA}" dt="2026-10-15T01:18:07.145" v="13342" actId="478"/>
          <ac:picMkLst>
            <pc:docMk/>
            <pc:sldMk cId="802953926" sldId="307"/>
            <ac:picMk id="5" creationId="{4592DA61-A94D-259A-A818-5C028B976393}"/>
          </ac:picMkLst>
        </pc:picChg>
        <pc:picChg chg="add del mod">
          <ac:chgData name="Tim Carroll" userId="548a9e4c-ec5e-4012-a61d-c1f9a58a02be" providerId="ADAL" clId="{46EA8977-704A-4AC1-B8CF-7A168BD5ECCA}" dt="2026-10-15T01:19:22.813" v="13466" actId="478"/>
          <ac:picMkLst>
            <pc:docMk/>
            <pc:sldMk cId="802953926" sldId="307"/>
            <ac:picMk id="6" creationId="{6F2FB740-7E4F-70BA-B2CB-62EDF44BD6C9}"/>
          </ac:picMkLst>
        </pc:picChg>
        <pc:picChg chg="add mod">
          <ac:chgData name="Tim Carroll" userId="548a9e4c-ec5e-4012-a61d-c1f9a58a02be" providerId="ADAL" clId="{46EA8977-704A-4AC1-B8CF-7A168BD5ECCA}" dt="2026-10-15T01:19:33.111" v="13470" actId="14100"/>
          <ac:picMkLst>
            <pc:docMk/>
            <pc:sldMk cId="802953926" sldId="307"/>
            <ac:picMk id="8" creationId="{66A747EA-0C0B-874B-BC7D-E704EB22A3E5}"/>
          </ac:picMkLst>
        </pc:picChg>
      </pc:sldChg>
      <pc:sldChg chg="add del">
        <pc:chgData name="Tim Carroll" userId="548a9e4c-ec5e-4012-a61d-c1f9a58a02be" providerId="ADAL" clId="{46EA8977-704A-4AC1-B8CF-7A168BD5ECCA}" dt="2026-10-15T01:10:46.580" v="13105" actId="2696"/>
        <pc:sldMkLst>
          <pc:docMk/>
          <pc:sldMk cId="2407343072" sldId="307"/>
        </pc:sldMkLst>
      </pc:sldChg>
      <pc:sldChg chg="addSp delSp modSp add mod">
        <pc:chgData name="Tim Carroll" userId="548a9e4c-ec5e-4012-a61d-c1f9a58a02be" providerId="ADAL" clId="{46EA8977-704A-4AC1-B8CF-7A168BD5ECCA}" dt="2026-10-15T13:15:12.530" v="16407" actId="14100"/>
        <pc:sldMkLst>
          <pc:docMk/>
          <pc:sldMk cId="3650803187" sldId="308"/>
        </pc:sldMkLst>
        <pc:spChg chg="mod">
          <ac:chgData name="Tim Carroll" userId="548a9e4c-ec5e-4012-a61d-c1f9a58a02be" providerId="ADAL" clId="{46EA8977-704A-4AC1-B8CF-7A168BD5ECCA}" dt="2026-10-15T01:20:38.297" v="13518" actId="20577"/>
          <ac:spMkLst>
            <pc:docMk/>
            <pc:sldMk cId="3650803187" sldId="308"/>
            <ac:spMk id="2" creationId="{58A113E2-30B4-F913-5CFA-44A334D59B96}"/>
          </ac:spMkLst>
        </pc:spChg>
        <pc:spChg chg="del">
          <ac:chgData name="Tim Carroll" userId="548a9e4c-ec5e-4012-a61d-c1f9a58a02be" providerId="ADAL" clId="{46EA8977-704A-4AC1-B8CF-7A168BD5ECCA}" dt="2026-10-15T01:20:31.907" v="13511" actId="478"/>
          <ac:spMkLst>
            <pc:docMk/>
            <pc:sldMk cId="3650803187" sldId="308"/>
            <ac:spMk id="4" creationId="{E2E5D58F-4983-6C97-1BD3-873C083749A7}"/>
          </ac:spMkLst>
        </pc:spChg>
        <pc:spChg chg="add del mod">
          <ac:chgData name="Tim Carroll" userId="548a9e4c-ec5e-4012-a61d-c1f9a58a02be" providerId="ADAL" clId="{46EA8977-704A-4AC1-B8CF-7A168BD5ECCA}" dt="2026-10-15T13:15:06.041" v="16403" actId="931"/>
          <ac:spMkLst>
            <pc:docMk/>
            <pc:sldMk cId="3650803187" sldId="308"/>
            <ac:spMk id="5" creationId="{866D16F7-815D-5729-7F4E-F02D08C36B9C}"/>
          </ac:spMkLst>
        </pc:spChg>
        <pc:picChg chg="add mod">
          <ac:chgData name="Tim Carroll" userId="548a9e4c-ec5e-4012-a61d-c1f9a58a02be" providerId="ADAL" clId="{46EA8977-704A-4AC1-B8CF-7A168BD5ECCA}" dt="2026-10-15T13:15:12.530" v="16407" actId="14100"/>
          <ac:picMkLst>
            <pc:docMk/>
            <pc:sldMk cId="3650803187" sldId="308"/>
            <ac:picMk id="7" creationId="{B482C284-2329-98BF-D8ED-2D48347DDB3C}"/>
          </ac:picMkLst>
        </pc:picChg>
        <pc:picChg chg="del mod">
          <ac:chgData name="Tim Carroll" userId="548a9e4c-ec5e-4012-a61d-c1f9a58a02be" providerId="ADAL" clId="{46EA8977-704A-4AC1-B8CF-7A168BD5ECCA}" dt="2026-10-15T01:20:25" v="13510" actId="478"/>
          <ac:picMkLst>
            <pc:docMk/>
            <pc:sldMk cId="3650803187" sldId="308"/>
            <ac:picMk id="8" creationId="{4BC9B0E3-0503-575C-A296-BA5E93265E76}"/>
          </ac:picMkLst>
        </pc:picChg>
      </pc:sldChg>
      <pc:sldChg chg="modSp add mod modNotesTx">
        <pc:chgData name="Tim Carroll" userId="548a9e4c-ec5e-4012-a61d-c1f9a58a02be" providerId="ADAL" clId="{46EA8977-704A-4AC1-B8CF-7A168BD5ECCA}" dt="2026-10-15T13:02:29.670" v="15829" actId="20577"/>
        <pc:sldMkLst>
          <pc:docMk/>
          <pc:sldMk cId="2591068900" sldId="309"/>
        </pc:sldMkLst>
        <pc:spChg chg="mod">
          <ac:chgData name="Tim Carroll" userId="548a9e4c-ec5e-4012-a61d-c1f9a58a02be" providerId="ADAL" clId="{46EA8977-704A-4AC1-B8CF-7A168BD5ECCA}" dt="2026-10-15T13:02:29.670" v="15829" actId="20577"/>
          <ac:spMkLst>
            <pc:docMk/>
            <pc:sldMk cId="2591068900" sldId="309"/>
            <ac:spMk id="4" creationId="{E44792C9-14A7-98D7-576E-214B10347AB3}"/>
          </ac:spMkLst>
        </pc:spChg>
      </pc:sldChg>
      <pc:sldChg chg="addSp delSp modSp add del mod modNotesTx">
        <pc:chgData name="Tim Carroll" userId="548a9e4c-ec5e-4012-a61d-c1f9a58a02be" providerId="ADAL" clId="{46EA8977-704A-4AC1-B8CF-7A168BD5ECCA}" dt="2026-10-15T13:11:46.709" v="16340" actId="2696"/>
        <pc:sldMkLst>
          <pc:docMk/>
          <pc:sldMk cId="1542704464" sldId="310"/>
        </pc:sldMkLst>
        <pc:spChg chg="mod">
          <ac:chgData name="Tim Carroll" userId="548a9e4c-ec5e-4012-a61d-c1f9a58a02be" providerId="ADAL" clId="{46EA8977-704A-4AC1-B8CF-7A168BD5ECCA}" dt="2026-10-15T01:39:21.781" v="14470" actId="20577"/>
          <ac:spMkLst>
            <pc:docMk/>
            <pc:sldMk cId="1542704464" sldId="310"/>
            <ac:spMk id="2" creationId="{8A3E8CF7-BDE8-4C2F-08EF-3895D8619B68}"/>
          </ac:spMkLst>
        </pc:spChg>
        <pc:spChg chg="del">
          <ac:chgData name="Tim Carroll" userId="548a9e4c-ec5e-4012-a61d-c1f9a58a02be" providerId="ADAL" clId="{46EA8977-704A-4AC1-B8CF-7A168BD5ECCA}" dt="2026-10-15T01:39:25.306" v="14471" actId="478"/>
          <ac:spMkLst>
            <pc:docMk/>
            <pc:sldMk cId="1542704464" sldId="310"/>
            <ac:spMk id="4" creationId="{8CA21E39-9466-54AD-7710-FD8429F11F49}"/>
          </ac:spMkLst>
        </pc:spChg>
        <pc:spChg chg="add del mod">
          <ac:chgData name="Tim Carroll" userId="548a9e4c-ec5e-4012-a61d-c1f9a58a02be" providerId="ADAL" clId="{46EA8977-704A-4AC1-B8CF-7A168BD5ECCA}" dt="2026-10-15T13:10:29.270" v="16320" actId="478"/>
          <ac:spMkLst>
            <pc:docMk/>
            <pc:sldMk cId="1542704464" sldId="310"/>
            <ac:spMk id="8" creationId="{847339A7-4BAA-B991-6CEB-50FF9772BB8D}"/>
          </ac:spMkLst>
        </pc:spChg>
        <pc:spChg chg="add del mod">
          <ac:chgData name="Tim Carroll" userId="548a9e4c-ec5e-4012-a61d-c1f9a58a02be" providerId="ADAL" clId="{46EA8977-704A-4AC1-B8CF-7A168BD5ECCA}" dt="2026-10-15T13:10:29.270" v="16320" actId="478"/>
          <ac:spMkLst>
            <pc:docMk/>
            <pc:sldMk cId="1542704464" sldId="310"/>
            <ac:spMk id="10" creationId="{F48B75F4-991B-FAB8-C716-C02046F0F55E}"/>
          </ac:spMkLst>
        </pc:spChg>
        <pc:spChg chg="mod">
          <ac:chgData name="Tim Carroll" userId="548a9e4c-ec5e-4012-a61d-c1f9a58a02be" providerId="ADAL" clId="{46EA8977-704A-4AC1-B8CF-7A168BD5ECCA}" dt="2026-10-15T13:10:47.523" v="16322" actId="20577"/>
          <ac:spMkLst>
            <pc:docMk/>
            <pc:sldMk cId="1542704464" sldId="310"/>
            <ac:spMk id="16" creationId="{8514BF75-7680-EE14-7772-79CAC0EEAE68}"/>
          </ac:spMkLst>
        </pc:spChg>
        <pc:grpChg chg="del">
          <ac:chgData name="Tim Carroll" userId="548a9e4c-ec5e-4012-a61d-c1f9a58a02be" providerId="ADAL" clId="{46EA8977-704A-4AC1-B8CF-7A168BD5ECCA}" dt="2026-10-15T01:39:26.760" v="14472" actId="478"/>
          <ac:grpSpMkLst>
            <pc:docMk/>
            <pc:sldMk cId="1542704464" sldId="310"/>
            <ac:grpSpMk id="17" creationId="{4EFC9824-AF18-65D0-4D35-D03AD31BEE94}"/>
          </ac:grpSpMkLst>
        </pc:grpChg>
        <pc:picChg chg="add del mod">
          <ac:chgData name="Tim Carroll" userId="548a9e4c-ec5e-4012-a61d-c1f9a58a02be" providerId="ADAL" clId="{46EA8977-704A-4AC1-B8CF-7A168BD5ECCA}" dt="2026-10-15T12:44:04.361" v="15449" actId="478"/>
          <ac:picMkLst>
            <pc:docMk/>
            <pc:sldMk cId="1542704464" sldId="310"/>
            <ac:picMk id="6" creationId="{BE89D36B-AC1F-35DC-1750-2734CAB56513}"/>
          </ac:picMkLst>
        </pc:picChg>
        <pc:picChg chg="add del mod">
          <ac:chgData name="Tim Carroll" userId="548a9e4c-ec5e-4012-a61d-c1f9a58a02be" providerId="ADAL" clId="{46EA8977-704A-4AC1-B8CF-7A168BD5ECCA}" dt="2026-10-15T13:10:29.270" v="16320" actId="478"/>
          <ac:picMkLst>
            <pc:docMk/>
            <pc:sldMk cId="1542704464" sldId="310"/>
            <ac:picMk id="15" creationId="{32995D92-09B4-17A7-4C88-05738BAF0A3A}"/>
          </ac:picMkLst>
        </pc:picChg>
      </pc:sldChg>
      <pc:sldChg chg="add">
        <pc:chgData name="Tim Carroll" userId="548a9e4c-ec5e-4012-a61d-c1f9a58a02be" providerId="ADAL" clId="{46EA8977-704A-4AC1-B8CF-7A168BD5ECCA}" dt="2026-10-15T01:48:02.652" v="14968" actId="2890"/>
        <pc:sldMkLst>
          <pc:docMk/>
          <pc:sldMk cId="2397361982" sldId="311"/>
        </pc:sldMkLst>
      </pc:sldChg>
      <pc:sldMasterChg chg="delSldLayout">
        <pc:chgData name="Tim Carroll" userId="548a9e4c-ec5e-4012-a61d-c1f9a58a02be" providerId="ADAL" clId="{46EA8977-704A-4AC1-B8CF-7A168BD5ECCA}" dt="2026-10-10T16:50:34.233" v="2645" actId="47"/>
        <pc:sldMasterMkLst>
          <pc:docMk/>
          <pc:sldMasterMk cId="2833754243" sldId="2147483708"/>
        </pc:sldMasterMkLst>
      </pc:sldMasterChg>
    </pc:docChg>
  </pc:docChgLst>
  <pc:docChgLst>
    <pc:chgData name="Amber Riegel" userId="S::amber.riegel@feisystems.com::5ec7f67a-407f-4f65-ba80-0b3a93ea6ae7" providerId="AD" clId="Web-{A9501583-655D-4D25-4C15-A0ECD627B6FA}"/>
    <pc:docChg chg="modSld">
      <pc:chgData name="Amber Riegel" userId="S::amber.riegel@feisystems.com::5ec7f67a-407f-4f65-ba80-0b3a93ea6ae7" providerId="AD" clId="Web-{A9501583-655D-4D25-4C15-A0ECD627B6FA}" dt="2026-10-09T20:39:36.387" v="3" actId="20577"/>
      <pc:docMkLst>
        <pc:docMk/>
      </pc:docMkLst>
      <pc:sldChg chg="modSp">
        <pc:chgData name="Amber Riegel" userId="S::amber.riegel@feisystems.com::5ec7f67a-407f-4f65-ba80-0b3a93ea6ae7" providerId="AD" clId="Web-{A9501583-655D-4D25-4C15-A0ECD627B6FA}" dt="2026-10-09T20:39:36.387" v="3" actId="20577"/>
        <pc:sldMkLst>
          <pc:docMk/>
          <pc:sldMk cId="1141116750" sldId="256"/>
        </pc:sldMkLst>
        <pc:spChg chg="mod">
          <ac:chgData name="Amber Riegel" userId="S::amber.riegel@feisystems.com::5ec7f67a-407f-4f65-ba80-0b3a93ea6ae7" providerId="AD" clId="Web-{A9501583-655D-4D25-4C15-A0ECD627B6FA}" dt="2026-10-09T20:39:36.387" v="3" actId="20577"/>
          <ac:spMkLst>
            <pc:docMk/>
            <pc:sldMk cId="1141116750" sldId="256"/>
            <ac:spMk id="2" creationId="{91F3E0EA-D7C7-49C4-B450-38EECB091298}"/>
          </ac:spMkLst>
        </pc:spChg>
      </pc:sldChg>
    </pc:docChg>
  </pc:docChgLst>
  <pc:docChgLst>
    <pc:chgData name="Amber Riegel" userId="S::amber.riegel@feisystems.com::5ec7f67a-407f-4f65-ba80-0b3a93ea6ae7" providerId="AD" clId="Web-{6E4C6426-62B0-CFC3-90EC-308BA1522E22}"/>
    <pc:docChg chg="modSld">
      <pc:chgData name="Amber Riegel" userId="S::amber.riegel@feisystems.com::5ec7f67a-407f-4f65-ba80-0b3a93ea6ae7" providerId="AD" clId="Web-{6E4C6426-62B0-CFC3-90EC-308BA1522E22}" dt="2026-10-15T02:25:48.095" v="168" actId="20577"/>
      <pc:docMkLst>
        <pc:docMk/>
      </pc:docMkLst>
      <pc:sldChg chg="addSp delSp modSp">
        <pc:chgData name="Amber Riegel" userId="S::amber.riegel@feisystems.com::5ec7f67a-407f-4f65-ba80-0b3a93ea6ae7" providerId="AD" clId="Web-{6E4C6426-62B0-CFC3-90EC-308BA1522E22}" dt="2026-10-15T02:25:48.095" v="168" actId="20577"/>
        <pc:sldMkLst>
          <pc:docMk/>
          <pc:sldMk cId="1973815761" sldId="279"/>
        </pc:sldMkLst>
        <pc:spChg chg="add mod">
          <ac:chgData name="Amber Riegel" userId="S::amber.riegel@feisystems.com::5ec7f67a-407f-4f65-ba80-0b3a93ea6ae7" providerId="AD" clId="Web-{6E4C6426-62B0-CFC3-90EC-308BA1522E22}" dt="2026-10-15T02:25:48.095" v="168" actId="20577"/>
          <ac:spMkLst>
            <pc:docMk/>
            <pc:sldMk cId="1973815761" sldId="279"/>
            <ac:spMk id="3" creationId="{F89ADD6B-9D3E-5940-E2D9-05014A063547}"/>
          </ac:spMkLst>
        </pc:spChg>
        <pc:spChg chg="del">
          <ac:chgData name="Amber Riegel" userId="S::amber.riegel@feisystems.com::5ec7f67a-407f-4f65-ba80-0b3a93ea6ae7" providerId="AD" clId="Web-{6E4C6426-62B0-CFC3-90EC-308BA1522E22}" dt="2026-10-15T02:21:35.072" v="0"/>
          <ac:spMkLst>
            <pc:docMk/>
            <pc:sldMk cId="1973815761" sldId="279"/>
            <ac:spMk id="4" creationId="{822EA75C-E087-16F7-A5F0-F2C5637344A9}"/>
          </ac:spMkLst>
        </pc:spChg>
        <pc:picChg chg="mod">
          <ac:chgData name="Amber Riegel" userId="S::amber.riegel@feisystems.com::5ec7f67a-407f-4f65-ba80-0b3a93ea6ae7" providerId="AD" clId="Web-{6E4C6426-62B0-CFC3-90EC-308BA1522E22}" dt="2026-10-15T02:21:54.510" v="1" actId="1076"/>
          <ac:picMkLst>
            <pc:docMk/>
            <pc:sldMk cId="1973815761" sldId="279"/>
            <ac:picMk id="8" creationId="{F645204F-B6A7-C366-F4F8-1F308CF6855A}"/>
          </ac:picMkLst>
        </pc:picChg>
      </pc:sldChg>
    </pc:docChg>
  </pc:docChgLst>
  <pc:docChgLst>
    <pc:chgData name="Amber Riegel" userId="S::amber.riegel@feisystems.com::5ec7f67a-407f-4f65-ba80-0b3a93ea6ae7" providerId="AD" clId="Web-{00000000-0000-0000-0000-000000000000}"/>
    <pc:docChg chg="addSld modSld sldOrd">
      <pc:chgData name="Amber Riegel" userId="S::amber.riegel@feisystems.com::5ec7f67a-407f-4f65-ba80-0b3a93ea6ae7" providerId="AD" clId="Web-{00000000-0000-0000-0000-000000000000}" dt="2026-10-10T16:27:05.738" v="736" actId="20577"/>
      <pc:docMkLst>
        <pc:docMk/>
      </pc:docMkLst>
      <pc:sldChg chg="addSp delSp modSp ord">
        <pc:chgData name="Amber Riegel" userId="S::amber.riegel@feisystems.com::5ec7f67a-407f-4f65-ba80-0b3a93ea6ae7" providerId="AD" clId="Web-{00000000-0000-0000-0000-000000000000}" dt="2026-10-10T16:09:51.125" v="130"/>
        <pc:sldMkLst>
          <pc:docMk/>
          <pc:sldMk cId="3493079347" sldId="265"/>
        </pc:sldMkLst>
        <pc:spChg chg="mod">
          <ac:chgData name="Amber Riegel" userId="S::amber.riegel@feisystems.com::5ec7f67a-407f-4f65-ba80-0b3a93ea6ae7" providerId="AD" clId="Web-{00000000-0000-0000-0000-000000000000}" dt="2026-10-10T16:05:41.416" v="128" actId="20577"/>
          <ac:spMkLst>
            <pc:docMk/>
            <pc:sldMk cId="3493079347" sldId="265"/>
            <ac:spMk id="2" creationId="{170F4F8B-FF68-1CFF-1FB2-74798B21717A}"/>
          </ac:spMkLst>
        </pc:spChg>
        <pc:spChg chg="mod">
          <ac:chgData name="Amber Riegel" userId="S::amber.riegel@feisystems.com::5ec7f67a-407f-4f65-ba80-0b3a93ea6ae7" providerId="AD" clId="Web-{00000000-0000-0000-0000-000000000000}" dt="2026-10-10T16:05:21.587" v="125" actId="20577"/>
          <ac:spMkLst>
            <pc:docMk/>
            <pc:sldMk cId="3493079347" sldId="265"/>
            <ac:spMk id="3" creationId="{EB2338F3-2E7D-3E14-8580-B1DC82482BEF}"/>
          </ac:spMkLst>
        </pc:spChg>
      </pc:sldChg>
      <pc:sldChg chg="addSp delSp modSp new">
        <pc:chgData name="Amber Riegel" userId="S::amber.riegel@feisystems.com::5ec7f67a-407f-4f65-ba80-0b3a93ea6ae7" providerId="AD" clId="Web-{00000000-0000-0000-0000-000000000000}" dt="2026-10-10T16:05:01.399" v="124" actId="20577"/>
        <pc:sldMkLst>
          <pc:docMk/>
          <pc:sldMk cId="1973815761" sldId="279"/>
        </pc:sldMkLst>
        <pc:spChg chg="mod">
          <ac:chgData name="Amber Riegel" userId="S::amber.riegel@feisystems.com::5ec7f67a-407f-4f65-ba80-0b3a93ea6ae7" providerId="AD" clId="Web-{00000000-0000-0000-0000-000000000000}" dt="2026-10-10T16:05:01.399" v="124" actId="20577"/>
          <ac:spMkLst>
            <pc:docMk/>
            <pc:sldMk cId="1973815761" sldId="279"/>
            <ac:spMk id="2" creationId="{2ED3BA86-57D2-21E1-05FC-BB0005F337DC}"/>
          </ac:spMkLst>
        </pc:spChg>
        <pc:picChg chg="add mod ord">
          <ac:chgData name="Amber Riegel" userId="S::amber.riegel@feisystems.com::5ec7f67a-407f-4f65-ba80-0b3a93ea6ae7" providerId="AD" clId="Web-{00000000-0000-0000-0000-000000000000}" dt="2026-10-10T16:04:56.540" v="123" actId="1076"/>
          <ac:picMkLst>
            <pc:docMk/>
            <pc:sldMk cId="1973815761" sldId="279"/>
            <ac:picMk id="8" creationId="{F645204F-B6A7-C366-F4F8-1F308CF6855A}"/>
          </ac:picMkLst>
        </pc:picChg>
      </pc:sldChg>
      <pc:sldChg chg="addSp delSp modSp new ord">
        <pc:chgData name="Amber Riegel" userId="S::amber.riegel@feisystems.com::5ec7f67a-407f-4f65-ba80-0b3a93ea6ae7" providerId="AD" clId="Web-{00000000-0000-0000-0000-000000000000}" dt="2026-10-10T16:19:08.648" v="368"/>
        <pc:sldMkLst>
          <pc:docMk/>
          <pc:sldMk cId="1690386249" sldId="280"/>
        </pc:sldMkLst>
        <pc:spChg chg="mod">
          <ac:chgData name="Amber Riegel" userId="S::amber.riegel@feisystems.com::5ec7f67a-407f-4f65-ba80-0b3a93ea6ae7" providerId="AD" clId="Web-{00000000-0000-0000-0000-000000000000}" dt="2026-10-10T16:10:00.906" v="141" actId="20577"/>
          <ac:spMkLst>
            <pc:docMk/>
            <pc:sldMk cId="1690386249" sldId="280"/>
            <ac:spMk id="2" creationId="{4A59062A-0698-187C-17FF-FBD197DB4391}"/>
          </ac:spMkLst>
        </pc:spChg>
        <pc:spChg chg="mod">
          <ac:chgData name="Amber Riegel" userId="S::amber.riegel@feisystems.com::5ec7f67a-407f-4f65-ba80-0b3a93ea6ae7" providerId="AD" clId="Web-{00000000-0000-0000-0000-000000000000}" dt="2026-10-10T16:11:47.428" v="364" actId="14100"/>
          <ac:spMkLst>
            <pc:docMk/>
            <pc:sldMk cId="1690386249" sldId="280"/>
            <ac:spMk id="3" creationId="{AF0580AF-2F4F-504D-DA3A-392169F1759E}"/>
          </ac:spMkLst>
        </pc:spChg>
        <pc:picChg chg="add mod ord">
          <ac:chgData name="Amber Riegel" userId="S::amber.riegel@feisystems.com::5ec7f67a-407f-4f65-ba80-0b3a93ea6ae7" providerId="AD" clId="Web-{00000000-0000-0000-0000-000000000000}" dt="2026-10-10T16:11:58.351" v="366" actId="1076"/>
          <ac:picMkLst>
            <pc:docMk/>
            <pc:sldMk cId="1690386249" sldId="280"/>
            <ac:picMk id="5" creationId="{22408367-C6C7-AEE8-B542-938CABEDC14F}"/>
          </ac:picMkLst>
        </pc:picChg>
      </pc:sldChg>
      <pc:sldChg chg="addSp modSp new">
        <pc:chgData name="Amber Riegel" userId="S::amber.riegel@feisystems.com::5ec7f67a-407f-4f65-ba80-0b3a93ea6ae7" providerId="AD" clId="Web-{00000000-0000-0000-0000-000000000000}" dt="2026-10-10T16:27:05.738" v="736" actId="20577"/>
        <pc:sldMkLst>
          <pc:docMk/>
          <pc:sldMk cId="2131210826" sldId="281"/>
        </pc:sldMkLst>
        <pc:spChg chg="mod">
          <ac:chgData name="Amber Riegel" userId="S::amber.riegel@feisystems.com::5ec7f67a-407f-4f65-ba80-0b3a93ea6ae7" providerId="AD" clId="Web-{00000000-0000-0000-0000-000000000000}" dt="2026-10-10T16:19:19.273" v="382" actId="20577"/>
          <ac:spMkLst>
            <pc:docMk/>
            <pc:sldMk cId="2131210826" sldId="281"/>
            <ac:spMk id="2" creationId="{E3176D1D-02A8-B9CA-0305-0165B75B3007}"/>
          </ac:spMkLst>
        </pc:spChg>
        <pc:spChg chg="mod">
          <ac:chgData name="Amber Riegel" userId="S::amber.riegel@feisystems.com::5ec7f67a-407f-4f65-ba80-0b3a93ea6ae7" providerId="AD" clId="Web-{00000000-0000-0000-0000-000000000000}" dt="2026-10-10T16:27:05.738" v="736" actId="20577"/>
          <ac:spMkLst>
            <pc:docMk/>
            <pc:sldMk cId="2131210826" sldId="281"/>
            <ac:spMk id="3" creationId="{AA7FE907-9EC6-5CD7-5499-5262F4018D24}"/>
          </ac:spMkLst>
        </pc:spChg>
        <pc:spChg chg="mod">
          <ac:chgData name="Amber Riegel" userId="S::amber.riegel@feisystems.com::5ec7f67a-407f-4f65-ba80-0b3a93ea6ae7" providerId="AD" clId="Web-{00000000-0000-0000-0000-000000000000}" dt="2026-10-10T16:25:12.079" v="729" actId="20577"/>
          <ac:spMkLst>
            <pc:docMk/>
            <pc:sldMk cId="2131210826" sldId="281"/>
            <ac:spMk id="4" creationId="{F2C7AF23-50F4-7882-E10E-23F2051D93AD}"/>
          </ac:spMkLst>
        </pc:spChg>
        <pc:picChg chg="add mod">
          <ac:chgData name="Amber Riegel" userId="S::amber.riegel@feisystems.com::5ec7f67a-407f-4f65-ba80-0b3a93ea6ae7" providerId="AD" clId="Web-{00000000-0000-0000-0000-000000000000}" dt="2026-10-10T16:26:44.956" v="732" actId="1076"/>
          <ac:picMkLst>
            <pc:docMk/>
            <pc:sldMk cId="2131210826" sldId="281"/>
            <ac:picMk id="5" creationId="{DFEE8EB8-D244-E995-3836-133D4D0829ED}"/>
          </ac:picMkLst>
        </pc:picChg>
        <pc:picChg chg="add mod">
          <ac:chgData name="Amber Riegel" userId="S::amber.riegel@feisystems.com::5ec7f67a-407f-4f65-ba80-0b3a93ea6ae7" providerId="AD" clId="Web-{00000000-0000-0000-0000-000000000000}" dt="2026-10-10T16:26:54.222" v="734" actId="1076"/>
          <ac:picMkLst>
            <pc:docMk/>
            <pc:sldMk cId="2131210826" sldId="281"/>
            <ac:picMk id="6" creationId="{0632FF00-C40F-8291-B226-D94E78EE538B}"/>
          </ac:picMkLst>
        </pc:picChg>
      </pc:sldChg>
    </pc:docChg>
  </pc:docChgLst>
  <pc:docChgLst>
    <pc:chgData name="Kristi Plunkett" userId="45f86da7-7744-4405-a6c4-22387392119e" providerId="ADAL" clId="{CA287B73-CE2F-4C0F-AA75-66EA5B7B4F42}"/>
    <pc:docChg chg="undo custSel addSld delSld modSld sldOrd">
      <pc:chgData name="Kristi Plunkett" userId="45f86da7-7744-4405-a6c4-22387392119e" providerId="ADAL" clId="{CA287B73-CE2F-4C0F-AA75-66EA5B7B4F42}" dt="2026-10-09T20:37:49.579" v="397" actId="47"/>
      <pc:docMkLst>
        <pc:docMk/>
      </pc:docMkLst>
      <pc:sldChg chg="modSp mod">
        <pc:chgData name="Kristi Plunkett" userId="45f86da7-7744-4405-a6c4-22387392119e" providerId="ADAL" clId="{CA287B73-CE2F-4C0F-AA75-66EA5B7B4F42}" dt="2026-10-09T17:50:33.806" v="349" actId="404"/>
        <pc:sldMkLst>
          <pc:docMk/>
          <pc:sldMk cId="1141116750" sldId="256"/>
        </pc:sldMkLst>
        <pc:spChg chg="mod">
          <ac:chgData name="Kristi Plunkett" userId="45f86da7-7744-4405-a6c4-22387392119e" providerId="ADAL" clId="{CA287B73-CE2F-4C0F-AA75-66EA5B7B4F42}" dt="2026-10-09T17:50:33.806" v="349" actId="404"/>
          <ac:spMkLst>
            <pc:docMk/>
            <pc:sldMk cId="1141116750" sldId="256"/>
            <ac:spMk id="2" creationId="{91F3E0EA-D7C7-49C4-B450-38EECB091298}"/>
          </ac:spMkLst>
        </pc:spChg>
      </pc:sldChg>
      <pc:sldChg chg="modSp mod">
        <pc:chgData name="Kristi Plunkett" userId="45f86da7-7744-4405-a6c4-22387392119e" providerId="ADAL" clId="{CA287B73-CE2F-4C0F-AA75-66EA5B7B4F42}" dt="2026-10-09T20:37:43.705" v="396" actId="6549"/>
        <pc:sldMkLst>
          <pc:docMk/>
          <pc:sldMk cId="2610542436" sldId="257"/>
        </pc:sldMkLst>
        <pc:spChg chg="mod">
          <ac:chgData name="Kristi Plunkett" userId="45f86da7-7744-4405-a6c4-22387392119e" providerId="ADAL" clId="{CA287B73-CE2F-4C0F-AA75-66EA5B7B4F42}" dt="2026-10-09T20:37:43.705" v="396" actId="6549"/>
          <ac:spMkLst>
            <pc:docMk/>
            <pc:sldMk cId="2610542436" sldId="257"/>
            <ac:spMk id="2" creationId="{87612D6D-E1DC-4ECD-A7A4-DF465C641C1B}"/>
          </ac:spMkLst>
        </pc:spChg>
      </pc:sldChg>
      <pc:sldChg chg="modSp mod">
        <pc:chgData name="Kristi Plunkett" userId="45f86da7-7744-4405-a6c4-22387392119e" providerId="ADAL" clId="{CA287B73-CE2F-4C0F-AA75-66EA5B7B4F42}" dt="2026-10-09T17:48:10.345" v="212" actId="20577"/>
        <pc:sldMkLst>
          <pc:docMk/>
          <pc:sldMk cId="574628139" sldId="258"/>
        </pc:sldMkLst>
        <pc:spChg chg="mod">
          <ac:chgData name="Kristi Plunkett" userId="45f86da7-7744-4405-a6c4-22387392119e" providerId="ADAL" clId="{CA287B73-CE2F-4C0F-AA75-66EA5B7B4F42}" dt="2026-10-09T17:48:10.345" v="212" actId="20577"/>
          <ac:spMkLst>
            <pc:docMk/>
            <pc:sldMk cId="574628139" sldId="258"/>
            <ac:spMk id="2" creationId="{A5B418C7-E8A1-4258-91FF-75B3FC108FDB}"/>
          </ac:spMkLst>
        </pc:spChg>
      </pc:sldChg>
      <pc:sldChg chg="ord">
        <pc:chgData name="Kristi Plunkett" userId="45f86da7-7744-4405-a6c4-22387392119e" providerId="ADAL" clId="{CA287B73-CE2F-4C0F-AA75-66EA5B7B4F42}" dt="2026-10-09T17:48:55.018" v="254"/>
        <pc:sldMkLst>
          <pc:docMk/>
          <pc:sldMk cId="2281485954" sldId="260"/>
        </pc:sldMkLst>
      </pc:sldChg>
      <pc:sldChg chg="add ord">
        <pc:chgData name="Kristi Plunkett" userId="45f86da7-7744-4405-a6c4-22387392119e" providerId="ADAL" clId="{CA287B73-CE2F-4C0F-AA75-66EA5B7B4F42}" dt="2026-10-09T17:48:58.075" v="258"/>
        <pc:sldMkLst>
          <pc:docMk/>
          <pc:sldMk cId="3493079347" sldId="2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66A8D32-E7AA-4A10-B87E-8550A0CEBCBC}" type="datetimeFigureOut">
              <a:rPr lang="en-US" smtClean="0"/>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9DF52-4849-4E64-BCD5-219FDD0247CD}" type="slidenum">
              <a:rPr lang="en-US" smtClean="0"/>
              <a:t>‹#›</a:t>
            </a:fld>
            <a:endParaRPr lang="en-US"/>
          </a:p>
        </p:txBody>
      </p:sp>
    </p:spTree>
    <p:extLst>
      <p:ext uri="{BB962C8B-B14F-4D97-AF65-F5344CB8AC3E}">
        <p14:creationId xmlns:p14="http://schemas.microsoft.com/office/powerpoint/2010/main" val="868853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this session applies to provider agencies who do not do file upload. I’ll cover some basic navigation and workflow considerations during this session. </a:t>
            </a:r>
          </a:p>
        </p:txBody>
      </p:sp>
      <p:sp>
        <p:nvSpPr>
          <p:cNvPr id="4" name="Slide Number Placeholder 3"/>
          <p:cNvSpPr>
            <a:spLocks noGrp="1"/>
          </p:cNvSpPr>
          <p:nvPr>
            <p:ph type="sldNum" sz="quarter" idx="5"/>
          </p:nvPr>
        </p:nvSpPr>
        <p:spPr/>
        <p:txBody>
          <a:bodyPr/>
          <a:lstStyle/>
          <a:p>
            <a:fld id="{DF69DF52-4849-4E64-BCD5-219FDD0247CD}" type="slidenum">
              <a:rPr lang="en-US" smtClean="0"/>
              <a:t>2</a:t>
            </a:fld>
            <a:endParaRPr lang="en-US"/>
          </a:p>
        </p:txBody>
      </p:sp>
    </p:spTree>
    <p:extLst>
      <p:ext uri="{BB962C8B-B14F-4D97-AF65-F5344CB8AC3E}">
        <p14:creationId xmlns:p14="http://schemas.microsoft.com/office/powerpoint/2010/main" val="26942907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cover TEDS in more detail later</a:t>
            </a:r>
          </a:p>
        </p:txBody>
      </p:sp>
      <p:sp>
        <p:nvSpPr>
          <p:cNvPr id="4" name="Slide Number Placeholder 3"/>
          <p:cNvSpPr>
            <a:spLocks noGrp="1"/>
          </p:cNvSpPr>
          <p:nvPr>
            <p:ph type="sldNum" sz="quarter" idx="5"/>
          </p:nvPr>
        </p:nvSpPr>
        <p:spPr/>
        <p:txBody>
          <a:bodyPr/>
          <a:lstStyle/>
          <a:p>
            <a:fld id="{DF69DF52-4849-4E64-BCD5-219FDD0247CD}" type="slidenum">
              <a:rPr lang="en-US" smtClean="0"/>
              <a:t>4</a:t>
            </a:fld>
            <a:endParaRPr lang="en-US"/>
          </a:p>
        </p:txBody>
      </p:sp>
    </p:spTree>
    <p:extLst>
      <p:ext uri="{BB962C8B-B14F-4D97-AF65-F5344CB8AC3E}">
        <p14:creationId xmlns:p14="http://schemas.microsoft.com/office/powerpoint/2010/main" val="18482555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1EB78-434C-2B32-5B48-88B14BA15A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7BBFB2-1EF4-2AEB-1335-BBD53040E9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54A5E8-A8E5-AD6E-1942-E6B5831057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CGEs represent the client’s eligibility</a:t>
            </a:r>
          </a:p>
          <a:p>
            <a:endParaRPr lang="en-US" dirty="0"/>
          </a:p>
        </p:txBody>
      </p:sp>
      <p:sp>
        <p:nvSpPr>
          <p:cNvPr id="4" name="Slide Number Placeholder 3">
            <a:extLst>
              <a:ext uri="{FF2B5EF4-FFF2-40B4-BE49-F238E27FC236}">
                <a16:creationId xmlns:a16="http://schemas.microsoft.com/office/drawing/2014/main" id="{92105379-D5CB-1A23-A5EA-77BBC06048A7}"/>
              </a:ext>
            </a:extLst>
          </p:cNvPr>
          <p:cNvSpPr>
            <a:spLocks noGrp="1"/>
          </p:cNvSpPr>
          <p:nvPr>
            <p:ph type="sldNum" sz="quarter" idx="5"/>
          </p:nvPr>
        </p:nvSpPr>
        <p:spPr/>
        <p:txBody>
          <a:bodyPr/>
          <a:lstStyle/>
          <a:p>
            <a:fld id="{DF69DF52-4849-4E64-BCD5-219FDD0247CD}" type="slidenum">
              <a:rPr lang="en-US" smtClean="0"/>
              <a:t>6</a:t>
            </a:fld>
            <a:endParaRPr lang="en-US"/>
          </a:p>
        </p:txBody>
      </p:sp>
    </p:spTree>
    <p:extLst>
      <p:ext uri="{BB962C8B-B14F-4D97-AF65-F5344CB8AC3E}">
        <p14:creationId xmlns:p14="http://schemas.microsoft.com/office/powerpoint/2010/main" val="1694365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60999-EDE0-1E5E-F928-F033953581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E5CAF-38C1-740A-AB4C-28506AB30C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31530A-BE23-BA44-23D7-D3D559C1484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rPr>
              <a:t>Government Contract CGEs represent the client’s eligibility for state funding during the fiscal year</a:t>
            </a:r>
          </a:p>
          <a:p>
            <a:endParaRPr lang="en-US" dirty="0"/>
          </a:p>
        </p:txBody>
      </p:sp>
      <p:sp>
        <p:nvSpPr>
          <p:cNvPr id="4" name="Slide Number Placeholder 3">
            <a:extLst>
              <a:ext uri="{FF2B5EF4-FFF2-40B4-BE49-F238E27FC236}">
                <a16:creationId xmlns:a16="http://schemas.microsoft.com/office/drawing/2014/main" id="{8FC34172-6B05-BFB1-262C-C63AC38D46DC}"/>
              </a:ext>
            </a:extLst>
          </p:cNvPr>
          <p:cNvSpPr>
            <a:spLocks noGrp="1"/>
          </p:cNvSpPr>
          <p:nvPr>
            <p:ph type="sldNum" sz="quarter" idx="5"/>
          </p:nvPr>
        </p:nvSpPr>
        <p:spPr/>
        <p:txBody>
          <a:bodyPr/>
          <a:lstStyle/>
          <a:p>
            <a:fld id="{DF69DF52-4849-4E64-BCD5-219FDD0247CD}" type="slidenum">
              <a:rPr lang="en-US" smtClean="0"/>
              <a:t>7</a:t>
            </a:fld>
            <a:endParaRPr lang="en-US"/>
          </a:p>
        </p:txBody>
      </p:sp>
    </p:spTree>
    <p:extLst>
      <p:ext uri="{BB962C8B-B14F-4D97-AF65-F5344CB8AC3E}">
        <p14:creationId xmlns:p14="http://schemas.microsoft.com/office/powerpoint/2010/main" val="3762546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F69DF52-4849-4E64-BCD5-219FDD0247CD}" type="slidenum">
              <a:rPr lang="en-US" smtClean="0"/>
              <a:t>8</a:t>
            </a:fld>
            <a:endParaRPr lang="en-US"/>
          </a:p>
        </p:txBody>
      </p:sp>
    </p:spTree>
    <p:extLst>
      <p:ext uri="{BB962C8B-B14F-4D97-AF65-F5344CB8AC3E}">
        <p14:creationId xmlns:p14="http://schemas.microsoft.com/office/powerpoint/2010/main" val="1591479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items are done in order. </a:t>
            </a:r>
          </a:p>
          <a:p>
            <a:r>
              <a:rPr lang="en-US" dirty="0"/>
              <a:t>A Screener must be entered before entering an Assessment.</a:t>
            </a:r>
          </a:p>
          <a:p>
            <a:r>
              <a:rPr lang="en-US" dirty="0"/>
              <a:t>An Assessment must be entered before entering an Outcome Measure.</a:t>
            </a:r>
          </a:p>
          <a:p>
            <a:r>
              <a:rPr lang="en-US" dirty="0"/>
              <a:t>Etc.</a:t>
            </a:r>
          </a:p>
        </p:txBody>
      </p:sp>
      <p:sp>
        <p:nvSpPr>
          <p:cNvPr id="4" name="Slide Number Placeholder 3"/>
          <p:cNvSpPr>
            <a:spLocks noGrp="1"/>
          </p:cNvSpPr>
          <p:nvPr>
            <p:ph type="sldNum" sz="quarter" idx="5"/>
          </p:nvPr>
        </p:nvSpPr>
        <p:spPr/>
        <p:txBody>
          <a:bodyPr/>
          <a:lstStyle/>
          <a:p>
            <a:fld id="{DF69DF52-4849-4E64-BCD5-219FDD0247CD}" type="slidenum">
              <a:rPr lang="en-US" smtClean="0"/>
              <a:t>9</a:t>
            </a:fld>
            <a:endParaRPr lang="en-US"/>
          </a:p>
        </p:txBody>
      </p:sp>
    </p:spTree>
    <p:extLst>
      <p:ext uri="{BB962C8B-B14F-4D97-AF65-F5344CB8AC3E}">
        <p14:creationId xmlns:p14="http://schemas.microsoft.com/office/powerpoint/2010/main" val="3936968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rules ensure that required data are collected for each client in a Treatment Level of Care such as Outpatient or Residential</a:t>
            </a:r>
          </a:p>
        </p:txBody>
      </p:sp>
      <p:sp>
        <p:nvSpPr>
          <p:cNvPr id="4" name="Slide Number Placeholder 3"/>
          <p:cNvSpPr>
            <a:spLocks noGrp="1"/>
          </p:cNvSpPr>
          <p:nvPr>
            <p:ph type="sldNum" sz="quarter" idx="5"/>
          </p:nvPr>
        </p:nvSpPr>
        <p:spPr/>
        <p:txBody>
          <a:bodyPr/>
          <a:lstStyle/>
          <a:p>
            <a:fld id="{DF69DF52-4849-4E64-BCD5-219FDD0247CD}" type="slidenum">
              <a:rPr lang="en-US" smtClean="0"/>
              <a:t>10</a:t>
            </a:fld>
            <a:endParaRPr lang="en-US"/>
          </a:p>
        </p:txBody>
      </p:sp>
    </p:spTree>
    <p:extLst>
      <p:ext uri="{BB962C8B-B14F-4D97-AF65-F5344CB8AC3E}">
        <p14:creationId xmlns:p14="http://schemas.microsoft.com/office/powerpoint/2010/main" val="2371969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discuss TEDS in more detail in the upcoming slides</a:t>
            </a:r>
          </a:p>
        </p:txBody>
      </p:sp>
      <p:sp>
        <p:nvSpPr>
          <p:cNvPr id="4" name="Slide Number Placeholder 3"/>
          <p:cNvSpPr>
            <a:spLocks noGrp="1"/>
          </p:cNvSpPr>
          <p:nvPr>
            <p:ph type="sldNum" sz="quarter" idx="5"/>
          </p:nvPr>
        </p:nvSpPr>
        <p:spPr/>
        <p:txBody>
          <a:bodyPr/>
          <a:lstStyle/>
          <a:p>
            <a:fld id="{DF69DF52-4849-4E64-BCD5-219FDD0247CD}" type="slidenum">
              <a:rPr lang="en-US" smtClean="0"/>
              <a:t>11</a:t>
            </a:fld>
            <a:endParaRPr lang="en-US"/>
          </a:p>
        </p:txBody>
      </p:sp>
    </p:spTree>
    <p:extLst>
      <p:ext uri="{BB962C8B-B14F-4D97-AF65-F5344CB8AC3E}">
        <p14:creationId xmlns:p14="http://schemas.microsoft.com/office/powerpoint/2010/main" val="35152297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going to go over the group module, and then provide a demo.</a:t>
            </a:r>
          </a:p>
        </p:txBody>
      </p:sp>
      <p:sp>
        <p:nvSpPr>
          <p:cNvPr id="4" name="Slide Number Placeholder 3"/>
          <p:cNvSpPr>
            <a:spLocks noGrp="1"/>
          </p:cNvSpPr>
          <p:nvPr>
            <p:ph type="sldNum" sz="quarter" idx="5"/>
          </p:nvPr>
        </p:nvSpPr>
        <p:spPr/>
        <p:txBody>
          <a:bodyPr/>
          <a:lstStyle/>
          <a:p>
            <a:fld id="{DF69DF52-4849-4E64-BCD5-219FDD0247CD}" type="slidenum">
              <a:rPr lang="en-US" smtClean="0"/>
              <a:t>16</a:t>
            </a:fld>
            <a:endParaRPr lang="en-US"/>
          </a:p>
        </p:txBody>
      </p:sp>
    </p:spTree>
    <p:extLst>
      <p:ext uri="{BB962C8B-B14F-4D97-AF65-F5344CB8AC3E}">
        <p14:creationId xmlns:p14="http://schemas.microsoft.com/office/powerpoint/2010/main" val="27000000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opt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5D037003-C276-44B3-B0E7-8114E325C1F1}"/>
              </a:ext>
            </a:extLst>
          </p:cNvPr>
          <p:cNvSpPr>
            <a:spLocks noGrp="1"/>
          </p:cNvSpPr>
          <p:nvPr>
            <p:ph type="body" sz="quarter" idx="13" hasCustomPrompt="1"/>
          </p:nvPr>
        </p:nvSpPr>
        <p:spPr>
          <a:xfrm>
            <a:off x="232002" y="1106717"/>
            <a:ext cx="5029200" cy="2743200"/>
          </a:xfrm>
        </p:spPr>
        <p:txBody>
          <a:bodyPr>
            <a:normAutofit/>
          </a:bodyPr>
          <a:lstStyle>
            <a:lvl1pPr marL="0" indent="0">
              <a:buFontTx/>
              <a:buNone/>
              <a:defRPr sz="3600">
                <a:solidFill>
                  <a:schemeClr val="tx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3868857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5406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180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FC75E-3D16-40BE-96D9-D7A313F9C151}"/>
              </a:ext>
            </a:extLst>
          </p:cNvPr>
          <p:cNvSpPr>
            <a:spLocks noGrp="1"/>
          </p:cNvSpPr>
          <p:nvPr>
            <p:ph type="ctrTitle" hasCustomPrompt="1"/>
          </p:nvPr>
        </p:nvSpPr>
        <p:spPr>
          <a:xfrm>
            <a:off x="1524000" y="1122363"/>
            <a:ext cx="9144000" cy="2387600"/>
          </a:xfrm>
        </p:spPr>
        <p:txBody>
          <a:bodyPr anchor="b">
            <a:normAutofit/>
          </a:bodyPr>
          <a:lstStyle>
            <a:lvl1pPr algn="ctr">
              <a:defRPr sz="4800"/>
            </a:lvl1pPr>
          </a:lstStyle>
          <a:p>
            <a:r>
              <a:rPr lang="en-US"/>
              <a:t>CLICK TO EDIT MASTER TITLE STYLE</a:t>
            </a:r>
          </a:p>
        </p:txBody>
      </p:sp>
      <p:sp>
        <p:nvSpPr>
          <p:cNvPr id="3" name="Subtitle 2">
            <a:extLst>
              <a:ext uri="{FF2B5EF4-FFF2-40B4-BE49-F238E27FC236}">
                <a16:creationId xmlns:a16="http://schemas.microsoft.com/office/drawing/2014/main" id="{BFAF88F5-1396-4671-86E1-2BF49B7D98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Footer Placeholder 4">
            <a:extLst>
              <a:ext uri="{FF2B5EF4-FFF2-40B4-BE49-F238E27FC236}">
                <a16:creationId xmlns:a16="http://schemas.microsoft.com/office/drawing/2014/main" id="{D2C162AA-DCAB-4393-98D4-A81DE99C5037}"/>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10" name="Slide Number Placeholder 5">
            <a:extLst>
              <a:ext uri="{FF2B5EF4-FFF2-40B4-BE49-F238E27FC236}">
                <a16:creationId xmlns:a16="http://schemas.microsoft.com/office/drawing/2014/main" id="{C4B822BF-68A3-4DCC-89A3-F7702401D342}"/>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spTree>
    <p:extLst>
      <p:ext uri="{BB962C8B-B14F-4D97-AF65-F5344CB8AC3E}">
        <p14:creationId xmlns:p14="http://schemas.microsoft.com/office/powerpoint/2010/main" val="2020944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1EC21-4F8A-4D6E-9034-56932A374A3C}"/>
              </a:ext>
            </a:extLst>
          </p:cNvPr>
          <p:cNvSpPr>
            <a:spLocks noGrp="1"/>
          </p:cNvSpPr>
          <p:nvPr>
            <p:ph type="title" hasCustomPrompt="1"/>
          </p:nvPr>
        </p:nvSpPr>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F17C8358-A10D-4ABA-8E21-B3C017F27A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1D72E8F9-4540-42DE-8A6C-879DAFBCC8C2}"/>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8" name="Slide Number Placeholder 5">
            <a:extLst>
              <a:ext uri="{FF2B5EF4-FFF2-40B4-BE49-F238E27FC236}">
                <a16:creationId xmlns:a16="http://schemas.microsoft.com/office/drawing/2014/main" id="{3373EDA7-95C1-4005-8953-9730CC0F72BC}"/>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cxnSp>
        <p:nvCxnSpPr>
          <p:cNvPr id="10" name="Straight Connector 9">
            <a:extLst>
              <a:ext uri="{FF2B5EF4-FFF2-40B4-BE49-F238E27FC236}">
                <a16:creationId xmlns:a16="http://schemas.microsoft.com/office/drawing/2014/main" id="{5E1B5A78-1A6A-4983-9207-CF6B5F746F01}"/>
              </a:ext>
            </a:extLst>
          </p:cNvPr>
          <p:cNvCxnSpPr/>
          <p:nvPr userDrawn="1"/>
        </p:nvCxnSpPr>
        <p:spPr>
          <a:xfrm>
            <a:off x="460836" y="1116465"/>
            <a:ext cx="1124712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6538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8B6EA-D9E0-4F2D-987D-C3409D2C518E}"/>
              </a:ext>
            </a:extLst>
          </p:cNvPr>
          <p:cNvSpPr>
            <a:spLocks noGrp="1"/>
          </p:cNvSpPr>
          <p:nvPr>
            <p:ph type="title" hasCustomPrompt="1"/>
          </p:nvPr>
        </p:nvSpPr>
        <p:spPr/>
        <p:txBody>
          <a:bodyPr>
            <a:normAutofit/>
          </a:bodyPr>
          <a:lstStyle>
            <a:lvl1pPr>
              <a:defRPr sz="3600"/>
            </a:lvl1pPr>
          </a:lstStyle>
          <a:p>
            <a:r>
              <a:rPr lang="en-US"/>
              <a:t>CLICK TO EDIT MASTER TITLE STYLE</a:t>
            </a:r>
          </a:p>
        </p:txBody>
      </p:sp>
      <p:sp>
        <p:nvSpPr>
          <p:cNvPr id="3" name="Content Placeholder 2">
            <a:extLst>
              <a:ext uri="{FF2B5EF4-FFF2-40B4-BE49-F238E27FC236}">
                <a16:creationId xmlns:a16="http://schemas.microsoft.com/office/drawing/2014/main" id="{BCCCD0A0-0093-45DE-8B61-C9E53D34BBAC}"/>
              </a:ext>
            </a:extLst>
          </p:cNvPr>
          <p:cNvSpPr>
            <a:spLocks noGrp="1"/>
          </p:cNvSpPr>
          <p:nvPr>
            <p:ph sz="half" idx="1"/>
          </p:nvPr>
        </p:nvSpPr>
        <p:spPr>
          <a:xfrm>
            <a:off x="460836" y="1398743"/>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03ED956-1795-4839-8EFE-659835548C0C}"/>
              </a:ext>
            </a:extLst>
          </p:cNvPr>
          <p:cNvSpPr>
            <a:spLocks noGrp="1"/>
          </p:cNvSpPr>
          <p:nvPr>
            <p:ph sz="half" idx="2"/>
          </p:nvPr>
        </p:nvSpPr>
        <p:spPr>
          <a:xfrm>
            <a:off x="5794836" y="1398743"/>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09417EBB-5894-4745-831E-2A677C3A3A3E}"/>
              </a:ext>
            </a:extLst>
          </p:cNvPr>
          <p:cNvCxnSpPr/>
          <p:nvPr userDrawn="1"/>
        </p:nvCxnSpPr>
        <p:spPr>
          <a:xfrm>
            <a:off x="489864" y="1124642"/>
            <a:ext cx="1124712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0DD6390C-F9E5-4771-BA11-723F157D1829}"/>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10" name="Slide Number Placeholder 5">
            <a:extLst>
              <a:ext uri="{FF2B5EF4-FFF2-40B4-BE49-F238E27FC236}">
                <a16:creationId xmlns:a16="http://schemas.microsoft.com/office/drawing/2014/main" id="{1582270B-B33A-4291-835A-92ECCE0AC098}"/>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cxnSp>
        <p:nvCxnSpPr>
          <p:cNvPr id="11" name="Straight Connector 10">
            <a:extLst>
              <a:ext uri="{FF2B5EF4-FFF2-40B4-BE49-F238E27FC236}">
                <a16:creationId xmlns:a16="http://schemas.microsoft.com/office/drawing/2014/main" id="{A2E46BCE-64A2-4E34-90F1-4B2C39BAC13B}"/>
              </a:ext>
            </a:extLst>
          </p:cNvPr>
          <p:cNvCxnSpPr/>
          <p:nvPr userDrawn="1"/>
        </p:nvCxnSpPr>
        <p:spPr>
          <a:xfrm>
            <a:off x="460836" y="1116465"/>
            <a:ext cx="1124712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78177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DE5FE-0DC7-413C-BF8B-AC2C6336332C}"/>
              </a:ext>
            </a:extLst>
          </p:cNvPr>
          <p:cNvSpPr>
            <a:spLocks noGrp="1"/>
          </p:cNvSpPr>
          <p:nvPr>
            <p:ph type="title" hasCustomPrompt="1"/>
          </p:nvPr>
        </p:nvSpPr>
        <p:spPr>
          <a:xfrm>
            <a:off x="491447" y="0"/>
            <a:ext cx="11247120" cy="1097280"/>
          </a:xfrm>
        </p:spPr>
        <p:txBody>
          <a:bodyPr>
            <a:normAutofit/>
          </a:bodyPr>
          <a:lstStyle>
            <a:lvl1pPr>
              <a:defRPr sz="3600"/>
            </a:lvl1pPr>
          </a:lstStyle>
          <a:p>
            <a:r>
              <a:rPr lang="en-US"/>
              <a:t>CLICK TO EDIT MASTER TITLE STYLE</a:t>
            </a:r>
          </a:p>
        </p:txBody>
      </p:sp>
      <p:sp>
        <p:nvSpPr>
          <p:cNvPr id="3" name="Text Placeholder 2">
            <a:extLst>
              <a:ext uri="{FF2B5EF4-FFF2-40B4-BE49-F238E27FC236}">
                <a16:creationId xmlns:a16="http://schemas.microsoft.com/office/drawing/2014/main" id="{116C4912-AFB0-43B8-9107-9D5AF1B68F32}"/>
              </a:ext>
            </a:extLst>
          </p:cNvPr>
          <p:cNvSpPr>
            <a:spLocks noGrp="1"/>
          </p:cNvSpPr>
          <p:nvPr>
            <p:ph type="body" idx="1"/>
          </p:nvPr>
        </p:nvSpPr>
        <p:spPr>
          <a:xfrm>
            <a:off x="491447" y="1391909"/>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B2F563-BAEA-4AEE-AC8F-18C6F547C61E}"/>
              </a:ext>
            </a:extLst>
          </p:cNvPr>
          <p:cNvSpPr>
            <a:spLocks noGrp="1"/>
          </p:cNvSpPr>
          <p:nvPr>
            <p:ph sz="half" idx="2"/>
          </p:nvPr>
        </p:nvSpPr>
        <p:spPr>
          <a:xfrm>
            <a:off x="491447" y="2215821"/>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899C5F-820E-49FA-9356-C43F3AF98D49}"/>
              </a:ext>
            </a:extLst>
          </p:cNvPr>
          <p:cNvSpPr>
            <a:spLocks noGrp="1"/>
          </p:cNvSpPr>
          <p:nvPr>
            <p:ph type="body" sz="quarter" idx="3"/>
          </p:nvPr>
        </p:nvSpPr>
        <p:spPr>
          <a:xfrm>
            <a:off x="5823859" y="1391909"/>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C38FAE-2975-4875-A00B-EBC57A1EBDD2}"/>
              </a:ext>
            </a:extLst>
          </p:cNvPr>
          <p:cNvSpPr>
            <a:spLocks noGrp="1"/>
          </p:cNvSpPr>
          <p:nvPr>
            <p:ph sz="quarter" idx="4"/>
          </p:nvPr>
        </p:nvSpPr>
        <p:spPr>
          <a:xfrm>
            <a:off x="5823859" y="2215821"/>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E1C55286-0A94-4A69-9DCF-FADC64138101}"/>
              </a:ext>
            </a:extLst>
          </p:cNvPr>
          <p:cNvSpPr>
            <a:spLocks noGrp="1"/>
          </p:cNvSpPr>
          <p:nvPr>
            <p:ph type="ftr" sz="quarter" idx="10"/>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11" name="Slide Number Placeholder 5">
            <a:extLst>
              <a:ext uri="{FF2B5EF4-FFF2-40B4-BE49-F238E27FC236}">
                <a16:creationId xmlns:a16="http://schemas.microsoft.com/office/drawing/2014/main" id="{2FCA2474-CE9A-4501-96E2-986D40C0CC52}"/>
              </a:ext>
            </a:extLst>
          </p:cNvPr>
          <p:cNvSpPr>
            <a:spLocks noGrp="1"/>
          </p:cNvSpPr>
          <p:nvPr>
            <p:ph type="sldNum" sz="quarter" idx="11"/>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cxnSp>
        <p:nvCxnSpPr>
          <p:cNvPr id="13" name="Straight Connector 12">
            <a:extLst>
              <a:ext uri="{FF2B5EF4-FFF2-40B4-BE49-F238E27FC236}">
                <a16:creationId xmlns:a16="http://schemas.microsoft.com/office/drawing/2014/main" id="{E1A9CE4E-78E2-4C2B-AA10-771E7A4F63E1}"/>
              </a:ext>
            </a:extLst>
          </p:cNvPr>
          <p:cNvCxnSpPr/>
          <p:nvPr userDrawn="1"/>
        </p:nvCxnSpPr>
        <p:spPr>
          <a:xfrm>
            <a:off x="460836" y="1116465"/>
            <a:ext cx="1124712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2083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1220E-CDD0-474B-9CF5-22FCA76A089E}"/>
              </a:ext>
            </a:extLst>
          </p:cNvPr>
          <p:cNvSpPr>
            <a:spLocks noGrp="1"/>
          </p:cNvSpPr>
          <p:nvPr>
            <p:ph type="title" hasCustomPrompt="1"/>
          </p:nvPr>
        </p:nvSpPr>
        <p:spPr/>
        <p:txBody>
          <a:bodyPr>
            <a:normAutofit/>
          </a:bodyPr>
          <a:lstStyle>
            <a:lvl1pPr>
              <a:defRPr sz="3600"/>
            </a:lvl1pPr>
          </a:lstStyle>
          <a:p>
            <a:r>
              <a:rPr lang="en-US"/>
              <a:t>CLICK TO EDIT MASTER TITLE STYLE</a:t>
            </a:r>
          </a:p>
        </p:txBody>
      </p:sp>
      <p:sp>
        <p:nvSpPr>
          <p:cNvPr id="6" name="Footer Placeholder 4">
            <a:extLst>
              <a:ext uri="{FF2B5EF4-FFF2-40B4-BE49-F238E27FC236}">
                <a16:creationId xmlns:a16="http://schemas.microsoft.com/office/drawing/2014/main" id="{C5268F62-E92C-42A9-850C-047E4784992B}"/>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7" name="Slide Number Placeholder 5">
            <a:extLst>
              <a:ext uri="{FF2B5EF4-FFF2-40B4-BE49-F238E27FC236}">
                <a16:creationId xmlns:a16="http://schemas.microsoft.com/office/drawing/2014/main" id="{3085CF29-E844-4212-8468-C59EF761DBD1}"/>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cxnSp>
        <p:nvCxnSpPr>
          <p:cNvPr id="8" name="Straight Connector 7">
            <a:extLst>
              <a:ext uri="{FF2B5EF4-FFF2-40B4-BE49-F238E27FC236}">
                <a16:creationId xmlns:a16="http://schemas.microsoft.com/office/drawing/2014/main" id="{A7058F82-B719-4FE8-9038-43253E367605}"/>
              </a:ext>
            </a:extLst>
          </p:cNvPr>
          <p:cNvCxnSpPr/>
          <p:nvPr userDrawn="1"/>
        </p:nvCxnSpPr>
        <p:spPr>
          <a:xfrm>
            <a:off x="460836" y="1116465"/>
            <a:ext cx="11247120" cy="0"/>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0787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759B13E-D2F9-48FA-A39F-D901F56EFC95}"/>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6" name="Slide Number Placeholder 5">
            <a:extLst>
              <a:ext uri="{FF2B5EF4-FFF2-40B4-BE49-F238E27FC236}">
                <a16:creationId xmlns:a16="http://schemas.microsoft.com/office/drawing/2014/main" id="{DAD7BD13-543C-4A0D-A004-A803616C125F}"/>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spTree>
    <p:extLst>
      <p:ext uri="{BB962C8B-B14F-4D97-AF65-F5344CB8AC3E}">
        <p14:creationId xmlns:p14="http://schemas.microsoft.com/office/powerpoint/2010/main" val="1575688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FF2B7-65CB-4697-976F-E7B5329372A0}"/>
              </a:ext>
            </a:extLst>
          </p:cNvPr>
          <p:cNvSpPr>
            <a:spLocks noGrp="1"/>
          </p:cNvSpPr>
          <p:nvPr>
            <p:ph type="title" hasCustomPrompt="1"/>
          </p:nvPr>
        </p:nvSpPr>
        <p:spPr>
          <a:xfrm>
            <a:off x="839788" y="457200"/>
            <a:ext cx="3932237" cy="1600200"/>
          </a:xfrm>
        </p:spPr>
        <p:txBody>
          <a:bodyPr anchor="b">
            <a:normAutofit/>
          </a:bodyPr>
          <a:lstStyle>
            <a:lvl1pPr>
              <a:defRPr sz="2800"/>
            </a:lvl1pPr>
          </a:lstStyle>
          <a:p>
            <a:r>
              <a:rPr lang="en-US"/>
              <a:t>CLICK TO EDIT MASTER TITLE STYLE</a:t>
            </a:r>
          </a:p>
        </p:txBody>
      </p:sp>
      <p:sp>
        <p:nvSpPr>
          <p:cNvPr id="3" name="Content Placeholder 2">
            <a:extLst>
              <a:ext uri="{FF2B5EF4-FFF2-40B4-BE49-F238E27FC236}">
                <a16:creationId xmlns:a16="http://schemas.microsoft.com/office/drawing/2014/main" id="{6E936525-32DE-4990-9535-5D672A2B03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DC40AB-5AD6-41D1-824E-17F37B24C7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49F54B05-9C2C-4004-BE1F-401C4510DFE0}"/>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9" name="Slide Number Placeholder 5">
            <a:extLst>
              <a:ext uri="{FF2B5EF4-FFF2-40B4-BE49-F238E27FC236}">
                <a16:creationId xmlns:a16="http://schemas.microsoft.com/office/drawing/2014/main" id="{FB828AB1-DBDF-4B2D-B334-BC30746C4039}"/>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spTree>
    <p:extLst>
      <p:ext uri="{BB962C8B-B14F-4D97-AF65-F5344CB8AC3E}">
        <p14:creationId xmlns:p14="http://schemas.microsoft.com/office/powerpoint/2010/main" val="1723983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10F0E-16E5-4C49-9509-187DD1BB97C5}"/>
              </a:ext>
            </a:extLst>
          </p:cNvPr>
          <p:cNvSpPr>
            <a:spLocks noGrp="1"/>
          </p:cNvSpPr>
          <p:nvPr>
            <p:ph type="title" hasCustomPrompt="1"/>
          </p:nvPr>
        </p:nvSpPr>
        <p:spPr>
          <a:xfrm>
            <a:off x="839788" y="457200"/>
            <a:ext cx="3932237" cy="1600200"/>
          </a:xfrm>
        </p:spPr>
        <p:txBody>
          <a:bodyPr anchor="b">
            <a:normAutofit/>
          </a:bodyPr>
          <a:lstStyle>
            <a:lvl1pPr>
              <a:defRPr sz="2800"/>
            </a:lvl1pPr>
          </a:lstStyle>
          <a:p>
            <a:r>
              <a:rPr lang="en-US"/>
              <a:t>CLICK TO EDIT MASTER TITLE STYLE</a:t>
            </a:r>
          </a:p>
        </p:txBody>
      </p:sp>
      <p:sp>
        <p:nvSpPr>
          <p:cNvPr id="3" name="Picture Placeholder 2">
            <a:extLst>
              <a:ext uri="{FF2B5EF4-FFF2-40B4-BE49-F238E27FC236}">
                <a16:creationId xmlns:a16="http://schemas.microsoft.com/office/drawing/2014/main" id="{B02749A8-E205-4B6A-AC51-101C817C28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FF4305-84F8-4E62-BB77-FA0650F29B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D1D1FC0D-8F4B-4D1A-A78D-4D19826081D0}"/>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9" name="Slide Number Placeholder 5">
            <a:extLst>
              <a:ext uri="{FF2B5EF4-FFF2-40B4-BE49-F238E27FC236}">
                <a16:creationId xmlns:a16="http://schemas.microsoft.com/office/drawing/2014/main" id="{644C7E9B-2DB9-48D2-B62F-4C4EB299EF83}"/>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spTree>
    <p:extLst>
      <p:ext uri="{BB962C8B-B14F-4D97-AF65-F5344CB8AC3E}">
        <p14:creationId xmlns:p14="http://schemas.microsoft.com/office/powerpoint/2010/main" val="23656594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93BF2-D1B4-4098-845D-780CEAEB44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6A1B9E-7F13-447C-B925-BD42977EBE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Footer Placeholder 4">
            <a:extLst>
              <a:ext uri="{FF2B5EF4-FFF2-40B4-BE49-F238E27FC236}">
                <a16:creationId xmlns:a16="http://schemas.microsoft.com/office/drawing/2014/main" id="{67C8D7A9-55DA-4F4C-9A49-858803941779}"/>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8" name="Slide Number Placeholder 5">
            <a:extLst>
              <a:ext uri="{FF2B5EF4-FFF2-40B4-BE49-F238E27FC236}">
                <a16:creationId xmlns:a16="http://schemas.microsoft.com/office/drawing/2014/main" id="{66CF7C16-848E-47B7-AD6E-198297D8830E}"/>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440661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424B0-E838-4F15-8126-D3DE1A0A5386}"/>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D8AF4C-828B-4CB9-BE2A-5ABBF719758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a:extLst>
              <a:ext uri="{FF2B5EF4-FFF2-40B4-BE49-F238E27FC236}">
                <a16:creationId xmlns:a16="http://schemas.microsoft.com/office/drawing/2014/main" id="{907409C0-9913-42BC-95F2-E7B528D39992}"/>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8" name="Slide Number Placeholder 5">
            <a:extLst>
              <a:ext uri="{FF2B5EF4-FFF2-40B4-BE49-F238E27FC236}">
                <a16:creationId xmlns:a16="http://schemas.microsoft.com/office/drawing/2014/main" id="{BCFDF398-4D76-40F1-8577-9D0F19B4E738}"/>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4276604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EB06A-6466-4228-9205-89034F814DCE}"/>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A6EF75-A4A8-4564-AD6A-9FCD97D2CB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417834-354F-4394-BAE5-D300055440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EAD7619B-4881-4A9F-A967-FA9C652DB194}"/>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9" name="Slide Number Placeholder 5">
            <a:extLst>
              <a:ext uri="{FF2B5EF4-FFF2-40B4-BE49-F238E27FC236}">
                <a16:creationId xmlns:a16="http://schemas.microsoft.com/office/drawing/2014/main" id="{EB071463-9D8A-422E-A383-B489CEC16000}"/>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2963840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3089C-E092-4EE5-80BF-0BE8C9F87D7B}"/>
              </a:ext>
            </a:extLst>
          </p:cNvPr>
          <p:cNvSpPr>
            <a:spLocks noGrp="1"/>
          </p:cNvSpPr>
          <p:nvPr>
            <p:ph type="title" hasCustomPrompt="1"/>
          </p:nvPr>
        </p:nvSpPr>
        <p:spPr>
          <a:xfrm>
            <a:off x="839788" y="365125"/>
            <a:ext cx="10515600" cy="1325563"/>
          </a:xfrm>
        </p:spPr>
        <p:txBody>
          <a:bodyPr/>
          <a:lstStyle>
            <a:lvl1pPr marL="0" indent="0">
              <a:defRPr/>
            </a:lvl1pPr>
          </a:lstStyle>
          <a:p>
            <a:r>
              <a:rPr lang="en-US"/>
              <a:t>CLICK TO EDIT MASTER TITLE STYLE</a:t>
            </a:r>
          </a:p>
        </p:txBody>
      </p:sp>
      <p:sp>
        <p:nvSpPr>
          <p:cNvPr id="3" name="Text Placeholder 2">
            <a:extLst>
              <a:ext uri="{FF2B5EF4-FFF2-40B4-BE49-F238E27FC236}">
                <a16:creationId xmlns:a16="http://schemas.microsoft.com/office/drawing/2014/main" id="{9D57C6B5-3B3F-4C03-872A-7311A95656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CDF319A-F0DE-4BFA-BDDF-B1CBC4FA456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B9AD72-2364-4746-B436-F1E437F3F1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A5C151-D573-4018-BDC7-CF683206894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D6DAE93E-F4E5-4E0A-8A00-683E5038E545}"/>
              </a:ext>
            </a:extLst>
          </p:cNvPr>
          <p:cNvSpPr>
            <a:spLocks noGrp="1"/>
          </p:cNvSpPr>
          <p:nvPr>
            <p:ph type="ftr" sz="quarter" idx="10"/>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11" name="Slide Number Placeholder 5">
            <a:extLst>
              <a:ext uri="{FF2B5EF4-FFF2-40B4-BE49-F238E27FC236}">
                <a16:creationId xmlns:a16="http://schemas.microsoft.com/office/drawing/2014/main" id="{6B043085-87DF-4518-B653-76A05FD47AAA}"/>
              </a:ext>
            </a:extLst>
          </p:cNvPr>
          <p:cNvSpPr>
            <a:spLocks noGrp="1"/>
          </p:cNvSpPr>
          <p:nvPr>
            <p:ph type="sldNum" sz="quarter" idx="11"/>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3337330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EC25D-8942-45BA-94BD-713959BE20F8}"/>
              </a:ext>
            </a:extLst>
          </p:cNvPr>
          <p:cNvSpPr>
            <a:spLocks noGrp="1"/>
          </p:cNvSpPr>
          <p:nvPr>
            <p:ph type="title" hasCustomPrompt="1"/>
          </p:nvPr>
        </p:nvSpPr>
        <p:spPr/>
        <p:txBody>
          <a:bodyPr/>
          <a:lstStyle/>
          <a:p>
            <a:r>
              <a:rPr lang="en-US"/>
              <a:t>CLICK TO EDIT MASTER TITLE STYLE</a:t>
            </a:r>
          </a:p>
        </p:txBody>
      </p:sp>
      <p:sp>
        <p:nvSpPr>
          <p:cNvPr id="6" name="Footer Placeholder 4">
            <a:extLst>
              <a:ext uri="{FF2B5EF4-FFF2-40B4-BE49-F238E27FC236}">
                <a16:creationId xmlns:a16="http://schemas.microsoft.com/office/drawing/2014/main" id="{0250BB20-57FF-4367-8E95-231AD87EDE33}"/>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7" name="Slide Number Placeholder 5">
            <a:extLst>
              <a:ext uri="{FF2B5EF4-FFF2-40B4-BE49-F238E27FC236}">
                <a16:creationId xmlns:a16="http://schemas.microsoft.com/office/drawing/2014/main" id="{74EFE47E-79C7-44D4-A056-7149208AFFF4}"/>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1530522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39D6AEF-1604-425A-A0B3-D32D3AC4F878}"/>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6" name="Slide Number Placeholder 5">
            <a:extLst>
              <a:ext uri="{FF2B5EF4-FFF2-40B4-BE49-F238E27FC236}">
                <a16:creationId xmlns:a16="http://schemas.microsoft.com/office/drawing/2014/main" id="{860DAB2E-229B-457A-8AC6-A86B7E061541}"/>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40237634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B4291-8F50-475F-8B39-2A011ED7048C}"/>
              </a:ext>
            </a:extLst>
          </p:cNvPr>
          <p:cNvSpPr>
            <a:spLocks noGrp="1"/>
          </p:cNvSpPr>
          <p:nvPr>
            <p:ph type="title" hasCustomPrompt="1"/>
          </p:nvPr>
        </p:nvSpPr>
        <p:spPr>
          <a:xfrm>
            <a:off x="839788" y="457200"/>
            <a:ext cx="3932237" cy="1600200"/>
          </a:xfrm>
        </p:spPr>
        <p:txBody>
          <a:bodyPr anchor="b">
            <a:normAutofit/>
          </a:bodyPr>
          <a:lstStyle>
            <a:lvl1pPr>
              <a:defRPr sz="2700"/>
            </a:lvl1pPr>
          </a:lstStyle>
          <a:p>
            <a:r>
              <a:rPr lang="en-US"/>
              <a:t>CLICK TO EDIT MASTER TITLE STYLE</a:t>
            </a:r>
          </a:p>
        </p:txBody>
      </p:sp>
      <p:sp>
        <p:nvSpPr>
          <p:cNvPr id="3" name="Content Placeholder 2">
            <a:extLst>
              <a:ext uri="{FF2B5EF4-FFF2-40B4-BE49-F238E27FC236}">
                <a16:creationId xmlns:a16="http://schemas.microsoft.com/office/drawing/2014/main" id="{B9682390-2416-4EC8-9F94-444EC8136797}"/>
              </a:ext>
            </a:extLst>
          </p:cNvPr>
          <p:cNvSpPr>
            <a:spLocks noGrp="1"/>
          </p:cNvSpPr>
          <p:nvPr>
            <p:ph idx="1"/>
          </p:nvPr>
        </p:nvSpPr>
        <p:spPr>
          <a:xfrm>
            <a:off x="5183188" y="987425"/>
            <a:ext cx="6172200" cy="4873625"/>
          </a:xfrm>
        </p:spPr>
        <p:txBody>
          <a:bodyPr/>
          <a:lstStyle>
            <a:lvl1pPr>
              <a:defRPr sz="2400"/>
            </a:lvl1pPr>
            <a:lvl2pPr>
              <a:defRPr sz="2400"/>
            </a:lvl2pPr>
            <a:lvl3pPr>
              <a:defRPr sz="2100"/>
            </a:lvl3pPr>
            <a:lvl4pPr>
              <a:defRPr sz="1800"/>
            </a:lvl4pPr>
            <a:lvl5pPr>
              <a:defRPr sz="15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9D81D3-5C54-4C77-B4B2-07FFE87036D6}"/>
              </a:ext>
            </a:extLst>
          </p:cNvPr>
          <p:cNvSpPr>
            <a:spLocks noGrp="1"/>
          </p:cNvSpPr>
          <p:nvPr>
            <p:ph type="body" sz="half" idx="2"/>
          </p:nvPr>
        </p:nvSpPr>
        <p:spPr>
          <a:xfrm>
            <a:off x="839788" y="2057400"/>
            <a:ext cx="3932237" cy="3811588"/>
          </a:xfrm>
        </p:spPr>
        <p:txBody>
          <a:bodyPr>
            <a:normAutofit/>
          </a:bodyPr>
          <a:lstStyle>
            <a:lvl1pPr marL="0" indent="0">
              <a:buNone/>
              <a:defRPr sz="15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D0026943-7906-43A3-A8E4-53B31588372A}"/>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9" name="Slide Number Placeholder 5">
            <a:extLst>
              <a:ext uri="{FF2B5EF4-FFF2-40B4-BE49-F238E27FC236}">
                <a16:creationId xmlns:a16="http://schemas.microsoft.com/office/drawing/2014/main" id="{8A4B6C60-6D2D-42FD-9D28-9F9EB4A4D714}"/>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29102917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7E2C9-588C-4963-8B10-E3A901EB81F6}"/>
              </a:ext>
            </a:extLst>
          </p:cNvPr>
          <p:cNvSpPr>
            <a:spLocks noGrp="1"/>
          </p:cNvSpPr>
          <p:nvPr>
            <p:ph type="title" hasCustomPrompt="1"/>
          </p:nvPr>
        </p:nvSpPr>
        <p:spPr>
          <a:xfrm>
            <a:off x="839788" y="457200"/>
            <a:ext cx="3932237" cy="1600200"/>
          </a:xfrm>
        </p:spPr>
        <p:txBody>
          <a:bodyPr anchor="b">
            <a:normAutofit/>
          </a:bodyPr>
          <a:lstStyle>
            <a:lvl1pPr marL="0" indent="0">
              <a:defRPr sz="2700"/>
            </a:lvl1pPr>
          </a:lstStyle>
          <a:p>
            <a:r>
              <a:rPr lang="en-US"/>
              <a:t>CLICK TO EDIT MASTER TITLE STYLE</a:t>
            </a:r>
          </a:p>
        </p:txBody>
      </p:sp>
      <p:sp>
        <p:nvSpPr>
          <p:cNvPr id="3" name="Picture Placeholder 2">
            <a:extLst>
              <a:ext uri="{FF2B5EF4-FFF2-40B4-BE49-F238E27FC236}">
                <a16:creationId xmlns:a16="http://schemas.microsoft.com/office/drawing/2014/main" id="{B63E5294-7DF3-4950-9D5E-573CC17395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CC987F-3041-4E7B-8954-B070975FFC9F}"/>
              </a:ext>
            </a:extLst>
          </p:cNvPr>
          <p:cNvSpPr>
            <a:spLocks noGrp="1"/>
          </p:cNvSpPr>
          <p:nvPr>
            <p:ph type="body" sz="half" idx="2"/>
          </p:nvPr>
        </p:nvSpPr>
        <p:spPr>
          <a:xfrm>
            <a:off x="839788" y="2057400"/>
            <a:ext cx="3932237" cy="3811588"/>
          </a:xfrm>
        </p:spPr>
        <p:txBody>
          <a:bodyPr>
            <a:normAutofit/>
          </a:bodyPr>
          <a:lstStyle>
            <a:lvl1pPr marL="0" indent="0">
              <a:buNone/>
              <a:defRPr sz="15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Footer Placeholder 4">
            <a:extLst>
              <a:ext uri="{FF2B5EF4-FFF2-40B4-BE49-F238E27FC236}">
                <a16:creationId xmlns:a16="http://schemas.microsoft.com/office/drawing/2014/main" id="{053A0927-4838-4646-9728-C4E68E3DDCE4}"/>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9" name="Slide Number Placeholder 5">
            <a:extLst>
              <a:ext uri="{FF2B5EF4-FFF2-40B4-BE49-F238E27FC236}">
                <a16:creationId xmlns:a16="http://schemas.microsoft.com/office/drawing/2014/main" id="{BBF605D2-32FE-468E-A047-45343332E1EF}"/>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4790433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10" Type="http://schemas.openxmlformats.org/officeDocument/2006/relationships/image" Target="../media/image4.png"/><Relationship Id="rId4" Type="http://schemas.openxmlformats.org/officeDocument/2006/relationships/slideLayout" Target="../slideLayouts/slideLayout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5.png"/><Relationship Id="rId4" Type="http://schemas.openxmlformats.org/officeDocument/2006/relationships/slideLayout" Target="../slideLayouts/slideLayout15.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E9C5BA-5B23-461F-BA17-E583955F7996}"/>
              </a:ext>
            </a:extLst>
          </p:cNvPr>
          <p:cNvSpPr>
            <a:spLocks noGrp="1"/>
          </p:cNvSpPr>
          <p:nvPr>
            <p:ph type="title"/>
          </p:nvPr>
        </p:nvSpPr>
        <p:spPr>
          <a:xfrm>
            <a:off x="489864" y="0"/>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A75580-30ED-42ED-8688-91A61EFC2A74}"/>
              </a:ext>
            </a:extLst>
          </p:cNvPr>
          <p:cNvSpPr>
            <a:spLocks noGrp="1"/>
          </p:cNvSpPr>
          <p:nvPr>
            <p:ph type="body" idx="1"/>
          </p:nvPr>
        </p:nvSpPr>
        <p:spPr>
          <a:xfrm>
            <a:off x="489864" y="1477289"/>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7DA6C29D-B975-4E5F-96BD-5EE2AE87851C}"/>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accent5"/>
                </a:solidFill>
                <a:latin typeface="+mj-lt"/>
              </a:defRPr>
            </a:lvl1pPr>
          </a:lstStyle>
          <a:p>
            <a:r>
              <a:rPr lang="en-US"/>
              <a:t>© FEI Systems 2021 </a:t>
            </a:r>
            <a:r>
              <a:rPr lang="en-US">
                <a:solidFill>
                  <a:schemeClr val="tx2"/>
                </a:solidFill>
              </a:rPr>
              <a:t>|</a:t>
            </a:r>
            <a:r>
              <a:rPr lang="en-US"/>
              <a:t> confidential and proprietary</a:t>
            </a:r>
          </a:p>
        </p:txBody>
      </p:sp>
    </p:spTree>
    <p:extLst>
      <p:ext uri="{BB962C8B-B14F-4D97-AF65-F5344CB8AC3E}">
        <p14:creationId xmlns:p14="http://schemas.microsoft.com/office/powerpoint/2010/main" val="2833754243"/>
      </p:ext>
    </p:extLst>
  </p:cSld>
  <p:clrMap bg1="lt1" tx1="dk1" bg2="lt2" tx2="dk2" accent1="accent1" accent2="accent2" accent3="accent3" accent4="accent4" accent5="accent5" accent6="accent6" hlink="hlink" folHlink="folHlink"/>
  <p:sldLayoutIdLst>
    <p:sldLayoutId id="2147483709" r:id="rId1"/>
    <p:sldLayoutId id="2147483711" r:id="rId2"/>
    <p:sldLayoutId id="2147483712" r:id="rId3"/>
  </p:sldLayoutIdLst>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8CB320-BD63-4315-A1C7-F6BEB9B32876}"/>
              </a:ext>
            </a:extLst>
          </p:cNvPr>
          <p:cNvSpPr>
            <a:spLocks noGrp="1"/>
          </p:cNvSpPr>
          <p:nvPr>
            <p:ph type="title"/>
          </p:nvPr>
        </p:nvSpPr>
        <p:spPr>
          <a:xfrm>
            <a:off x="460836" y="0"/>
            <a:ext cx="11247120" cy="10972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4DC0C9-1D1F-4DD1-BDAC-BB72FD87769B}"/>
              </a:ext>
            </a:extLst>
          </p:cNvPr>
          <p:cNvSpPr>
            <a:spLocks noGrp="1"/>
          </p:cNvSpPr>
          <p:nvPr>
            <p:ph type="body" idx="1"/>
          </p:nvPr>
        </p:nvSpPr>
        <p:spPr>
          <a:xfrm>
            <a:off x="460836" y="1462767"/>
            <a:ext cx="1124712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4">
            <a:extLst>
              <a:ext uri="{FF2B5EF4-FFF2-40B4-BE49-F238E27FC236}">
                <a16:creationId xmlns:a16="http://schemas.microsoft.com/office/drawing/2014/main" id="{3B3E7030-30E4-481F-85C5-BB257D433E86}"/>
              </a:ext>
            </a:extLst>
          </p:cNvPr>
          <p:cNvSpPr>
            <a:spLocks noGrp="1"/>
          </p:cNvSpPr>
          <p:nvPr>
            <p:ph type="ftr" sz="quarter" idx="3"/>
          </p:nvPr>
        </p:nvSpPr>
        <p:spPr>
          <a:xfrm>
            <a:off x="4038600" y="6486976"/>
            <a:ext cx="4114800" cy="365125"/>
          </a:xfrm>
          <a:prstGeom prst="rect">
            <a:avLst/>
          </a:prstGeom>
        </p:spPr>
        <p:txBody>
          <a:bodyPr vert="horz" lIns="91440" tIns="45720" rIns="91440" bIns="45720" rtlCol="0" anchor="ctr"/>
          <a:lstStyle>
            <a:lvl1pPr algn="ctr">
              <a:defRPr sz="1050">
                <a:solidFill>
                  <a:schemeClr val="tx1">
                    <a:tint val="75000"/>
                  </a:schemeClr>
                </a:solidFill>
                <a:latin typeface="+mj-lt"/>
              </a:defRPr>
            </a:lvl1pPr>
          </a:lstStyle>
          <a:p>
            <a:r>
              <a:rPr lang="en-US"/>
              <a:t>© FEI Systems 2021 | confidential and proprietary</a:t>
            </a:r>
          </a:p>
        </p:txBody>
      </p:sp>
      <p:sp>
        <p:nvSpPr>
          <p:cNvPr id="6" name="Slide Number Placeholder 5">
            <a:extLst>
              <a:ext uri="{FF2B5EF4-FFF2-40B4-BE49-F238E27FC236}">
                <a16:creationId xmlns:a16="http://schemas.microsoft.com/office/drawing/2014/main" id="{55C53419-46AC-483C-B853-A3B790536CED}"/>
              </a:ext>
            </a:extLst>
          </p:cNvPr>
          <p:cNvSpPr>
            <a:spLocks noGrp="1"/>
          </p:cNvSpPr>
          <p:nvPr>
            <p:ph type="sldNum" sz="quarter" idx="4"/>
          </p:nvPr>
        </p:nvSpPr>
        <p:spPr>
          <a:xfrm>
            <a:off x="9278258" y="6486976"/>
            <a:ext cx="2743200" cy="365125"/>
          </a:xfrm>
          <a:prstGeom prst="rect">
            <a:avLst/>
          </a:prstGeom>
        </p:spPr>
        <p:txBody>
          <a:bodyPr vert="horz" lIns="91440" tIns="45720" rIns="91440" bIns="45720" rtlCol="0" anchor="ctr"/>
          <a:lstStyle>
            <a:lvl1pPr algn="r">
              <a:defRPr sz="1050">
                <a:solidFill>
                  <a:schemeClr val="accent5"/>
                </a:solidFill>
                <a:latin typeface="+mj-lt"/>
              </a:defRPr>
            </a:lvl1pPr>
          </a:lstStyle>
          <a:p>
            <a:fld id="{6538B978-CAD3-4715-9BD7-EDDD0B8A3E3D}" type="slidenum">
              <a:rPr lang="en-US" smtClean="0"/>
              <a:pPr/>
              <a:t>‹#›</a:t>
            </a:fld>
            <a:endParaRPr lang="en-US"/>
          </a:p>
        </p:txBody>
      </p:sp>
    </p:spTree>
    <p:extLst>
      <p:ext uri="{BB962C8B-B14F-4D97-AF65-F5344CB8AC3E}">
        <p14:creationId xmlns:p14="http://schemas.microsoft.com/office/powerpoint/2010/main" val="3509076550"/>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9" r:id="rId3"/>
    <p:sldLayoutId id="2147483760" r:id="rId4"/>
    <p:sldLayoutId id="2147483761" r:id="rId5"/>
    <p:sldLayoutId id="2147483762" r:id="rId6"/>
    <p:sldLayoutId id="2147483763" r:id="rId7"/>
    <p:sldLayoutId id="2147483764" r:id="rId8"/>
  </p:sldLayoutIdLst>
  <p:txStyles>
    <p:titleStyle>
      <a:lvl1pPr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C9C003C-05F5-41C7-A5D7-82056DB43F1B}"/>
              </a:ext>
            </a:extLst>
          </p:cNvPr>
          <p:cNvSpPr>
            <a:spLocks noGrp="1"/>
          </p:cNvSpPr>
          <p:nvPr>
            <p:ph type="title"/>
          </p:nvPr>
        </p:nvSpPr>
        <p:spPr>
          <a:xfrm>
            <a:off x="-2156" y="0"/>
            <a:ext cx="12194156" cy="109728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A68DB4-D259-461C-81F0-FE1BBA2F6F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Footer Placeholder 4">
            <a:extLst>
              <a:ext uri="{FF2B5EF4-FFF2-40B4-BE49-F238E27FC236}">
                <a16:creationId xmlns:a16="http://schemas.microsoft.com/office/drawing/2014/main" id="{D0A16AFD-18F0-4887-A4A8-A2E1D5C3A59F}"/>
              </a:ext>
            </a:extLst>
          </p:cNvPr>
          <p:cNvSpPr>
            <a:spLocks noGrp="1"/>
          </p:cNvSpPr>
          <p:nvPr>
            <p:ph type="ftr" sz="quarter" idx="3"/>
          </p:nvPr>
        </p:nvSpPr>
        <p:spPr>
          <a:xfrm>
            <a:off x="4038600" y="6501490"/>
            <a:ext cx="4114800" cy="365125"/>
          </a:xfrm>
          <a:prstGeom prst="rect">
            <a:avLst/>
          </a:prstGeom>
        </p:spPr>
        <p:txBody>
          <a:bodyPr vert="horz" lIns="91440" tIns="45720" rIns="91440" bIns="45720" rtlCol="0" anchor="ctr"/>
          <a:lstStyle>
            <a:lvl1pPr algn="ctr">
              <a:defRPr sz="1050" i="1">
                <a:solidFill>
                  <a:schemeClr val="tx1">
                    <a:tint val="75000"/>
                  </a:schemeClr>
                </a:solidFill>
                <a:latin typeface="+mj-lt"/>
              </a:defRPr>
            </a:lvl1pPr>
          </a:lstStyle>
          <a:p>
            <a:r>
              <a:rPr lang="en-US"/>
              <a:t>© FEI Systems | confidential and proprietary</a:t>
            </a:r>
          </a:p>
        </p:txBody>
      </p:sp>
      <p:sp>
        <p:nvSpPr>
          <p:cNvPr id="8" name="Slide Number Placeholder 5">
            <a:extLst>
              <a:ext uri="{FF2B5EF4-FFF2-40B4-BE49-F238E27FC236}">
                <a16:creationId xmlns:a16="http://schemas.microsoft.com/office/drawing/2014/main" id="{B499C5CA-1F8B-41F2-BD60-66353F49FF24}"/>
              </a:ext>
            </a:extLst>
          </p:cNvPr>
          <p:cNvSpPr>
            <a:spLocks noGrp="1"/>
          </p:cNvSpPr>
          <p:nvPr>
            <p:ph type="sldNum" sz="quarter" idx="4"/>
          </p:nvPr>
        </p:nvSpPr>
        <p:spPr>
          <a:xfrm>
            <a:off x="9220622" y="6501490"/>
            <a:ext cx="2743200" cy="365125"/>
          </a:xfrm>
          <a:prstGeom prst="rect">
            <a:avLst/>
          </a:prstGeom>
        </p:spPr>
        <p:txBody>
          <a:bodyPr vert="horz" lIns="91440" tIns="45720" rIns="91440" bIns="45720" rtlCol="0" anchor="ctr"/>
          <a:lstStyle>
            <a:lvl1pPr algn="r">
              <a:defRPr sz="1050">
                <a:solidFill>
                  <a:schemeClr val="tx1">
                    <a:tint val="75000"/>
                  </a:schemeClr>
                </a:solidFill>
                <a:latin typeface="+mj-lt"/>
              </a:defRPr>
            </a:lvl1pPr>
          </a:lstStyle>
          <a:p>
            <a:fld id="{19783DCC-BFA2-483B-BF3B-4851F5A0DDCF}" type="slidenum">
              <a:rPr lang="en-US" smtClean="0"/>
              <a:pPr/>
              <a:t>‹#›</a:t>
            </a:fld>
            <a:endParaRPr lang="en-US"/>
          </a:p>
        </p:txBody>
      </p:sp>
    </p:spTree>
    <p:extLst>
      <p:ext uri="{BB962C8B-B14F-4D97-AF65-F5344CB8AC3E}">
        <p14:creationId xmlns:p14="http://schemas.microsoft.com/office/powerpoint/2010/main" val="1427283303"/>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2" r:id="rId3"/>
    <p:sldLayoutId id="2147483793" r:id="rId4"/>
    <p:sldLayoutId id="2147483794" r:id="rId5"/>
    <p:sldLayoutId id="2147483795" r:id="rId6"/>
    <p:sldLayoutId id="2147483796" r:id="rId7"/>
    <p:sldLayoutId id="2147483797" r:id="rId8"/>
  </p:sldLayoutIdLst>
  <p:txStyles>
    <p:titleStyle>
      <a:lvl1pPr marL="457200" indent="0" algn="l" defTabSz="914400" rtl="0" eaLnBrk="1" latinLnBrk="0" hangingPunct="1">
        <a:lnSpc>
          <a:spcPct val="90000"/>
        </a:lnSpc>
        <a:spcBef>
          <a:spcPct val="0"/>
        </a:spcBef>
        <a:buNone/>
        <a:defRPr sz="36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1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1F3E0EA-D7C7-49C4-B450-38EECB091298}"/>
              </a:ext>
            </a:extLst>
          </p:cNvPr>
          <p:cNvSpPr>
            <a:spLocks noGrp="1"/>
          </p:cNvSpPr>
          <p:nvPr>
            <p:ph type="title" idx="4294967295"/>
          </p:nvPr>
        </p:nvSpPr>
        <p:spPr>
          <a:xfrm>
            <a:off x="231775" y="1106488"/>
            <a:ext cx="5029200" cy="336073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50000"/>
              </a:lnSpc>
              <a:spcBef>
                <a:spcPts val="0"/>
              </a:spcBef>
              <a:spcAft>
                <a:spcPts val="0"/>
              </a:spcAft>
              <a:buClr>
                <a:schemeClr val="tx2"/>
              </a:buClr>
              <a:buSzTx/>
              <a:buFontTx/>
              <a:buNone/>
              <a:tabLst/>
              <a:defRPr/>
            </a:pPr>
            <a:r>
              <a:rPr kumimoji="0" lang="en-US" sz="2800" b="1" i="0" u="none" strike="noStrike" kern="1200" cap="none" spc="0" normalizeH="0" baseline="0" noProof="0" dirty="0">
                <a:ln>
                  <a:noFill/>
                </a:ln>
                <a:solidFill>
                  <a:schemeClr val="tx2"/>
                </a:solidFill>
                <a:effectLst/>
                <a:uLnTx/>
                <a:uFillTx/>
                <a:latin typeface="+mj-lt"/>
                <a:ea typeface="+mn-ea"/>
                <a:cs typeface="+mn-cs"/>
              </a:rPr>
              <a:t>ALABAMA PROVIDER SESSIONS</a:t>
            </a:r>
            <a:endParaRPr kumimoji="0" lang="en-US" sz="2000" b="0" i="0" u="none" strike="noStrike" kern="1200" cap="none" spc="0" normalizeH="0" baseline="0" noProof="0" dirty="0">
              <a:ln>
                <a:noFill/>
              </a:ln>
              <a:solidFill>
                <a:schemeClr val="tx2"/>
              </a:solidFill>
              <a:effectLst/>
              <a:uLnTx/>
              <a:uFillTx/>
              <a:latin typeface="+mj-lt"/>
              <a:ea typeface="+mn-ea"/>
              <a:cs typeface="+mn-cs"/>
            </a:endParaRPr>
          </a:p>
          <a:p>
            <a:pPr marL="0" marR="0" lvl="0" indent="0" algn="ctr" defTabSz="914400" rtl="0" eaLnBrk="1" fontAlgn="auto" latinLnBrk="0" hangingPunct="1">
              <a:lnSpc>
                <a:spcPct val="150000"/>
              </a:lnSpc>
              <a:spcBef>
                <a:spcPts val="0"/>
              </a:spcBef>
              <a:spcAft>
                <a:spcPts val="0"/>
              </a:spcAft>
              <a:buClr>
                <a:schemeClr val="tx2"/>
              </a:buClr>
              <a:buSzTx/>
              <a:buFontTx/>
              <a:buNone/>
              <a:tabLst/>
              <a:defRPr/>
            </a:pPr>
            <a:r>
              <a:rPr kumimoji="0" lang="en-US" sz="2100" b="0" i="0" u="none" strike="noStrike" kern="1200" cap="none" spc="0" normalizeH="0" baseline="0" noProof="0" dirty="0">
                <a:ln>
                  <a:noFill/>
                </a:ln>
                <a:solidFill>
                  <a:schemeClr val="tx2"/>
                </a:solidFill>
                <a:effectLst/>
                <a:uLnTx/>
                <a:uFillTx/>
                <a:latin typeface="+mj-lt"/>
                <a:ea typeface="+mn-ea"/>
                <a:cs typeface="+mn-cs"/>
              </a:rPr>
              <a:t>Thursday, October 15, 2026</a:t>
            </a:r>
          </a:p>
          <a:p>
            <a:pPr marL="0" marR="0" lvl="0" indent="0" algn="ctr" defTabSz="914400" rtl="0" eaLnBrk="1" fontAlgn="auto" latinLnBrk="0" hangingPunct="1">
              <a:lnSpc>
                <a:spcPct val="150000"/>
              </a:lnSpc>
              <a:spcBef>
                <a:spcPts val="0"/>
              </a:spcBef>
              <a:spcAft>
                <a:spcPts val="0"/>
              </a:spcAft>
              <a:buClr>
                <a:schemeClr val="tx2"/>
              </a:buClr>
              <a:buSzTx/>
              <a:buFontTx/>
              <a:buNone/>
              <a:tabLst/>
              <a:defRPr/>
            </a:pPr>
            <a:r>
              <a:rPr kumimoji="0" lang="en-US" sz="2100" b="0" i="0" u="none" strike="noStrike" kern="1200" cap="none" spc="0" normalizeH="0" baseline="0" noProof="0" dirty="0">
                <a:ln>
                  <a:noFill/>
                </a:ln>
                <a:solidFill>
                  <a:schemeClr val="tx2"/>
                </a:solidFill>
                <a:effectLst/>
                <a:uLnTx/>
                <a:uFillTx/>
                <a:latin typeface="+mj-lt"/>
                <a:ea typeface="Calibri Light"/>
                <a:cs typeface="Calibri Light"/>
              </a:rPr>
              <a:t>8:30 – 10:00 AM</a:t>
            </a:r>
          </a:p>
          <a:p>
            <a:pPr marL="0" marR="0" lvl="0" indent="0" algn="ctr" defTabSz="914400" rtl="0" eaLnBrk="1" fontAlgn="auto" latinLnBrk="0" hangingPunct="1">
              <a:lnSpc>
                <a:spcPct val="150000"/>
              </a:lnSpc>
              <a:spcBef>
                <a:spcPts val="0"/>
              </a:spcBef>
              <a:spcAft>
                <a:spcPts val="0"/>
              </a:spcAft>
              <a:buClr>
                <a:schemeClr val="tx2"/>
              </a:buClr>
              <a:buSzTx/>
              <a:buFontTx/>
              <a:buNone/>
              <a:tabLst/>
              <a:defRPr/>
            </a:pPr>
            <a:endParaRPr kumimoji="0" lang="en-US" sz="2100" b="0" i="0" u="none" strike="noStrike" kern="1200" cap="none" spc="0" normalizeH="0" baseline="0" noProof="0" dirty="0">
              <a:ln>
                <a:noFill/>
              </a:ln>
              <a:solidFill>
                <a:schemeClr val="tx2"/>
              </a:solidFill>
              <a:effectLst/>
              <a:uLnTx/>
              <a:uFillTx/>
              <a:latin typeface="+mj-lt"/>
              <a:ea typeface="Calibri Light"/>
              <a:cs typeface="Calibri Light"/>
            </a:endParaRPr>
          </a:p>
          <a:p>
            <a:pPr marL="0" marR="0" lvl="0" indent="0" algn="ctr" defTabSz="914400" rtl="0" eaLnBrk="1" fontAlgn="auto" latinLnBrk="0" hangingPunct="1">
              <a:lnSpc>
                <a:spcPct val="150000"/>
              </a:lnSpc>
              <a:spcBef>
                <a:spcPts val="0"/>
              </a:spcBef>
              <a:spcAft>
                <a:spcPts val="0"/>
              </a:spcAft>
              <a:buClr>
                <a:schemeClr val="tx2"/>
              </a:buClr>
              <a:buSzTx/>
              <a:buFontTx/>
              <a:buNone/>
              <a:tabLst/>
              <a:defRPr/>
            </a:pPr>
            <a:r>
              <a:rPr kumimoji="0" lang="en-US" sz="2100" b="1" i="0" u="none" strike="noStrike" kern="1200" cap="none" spc="0" normalizeH="0" baseline="0" noProof="0" dirty="0">
                <a:ln>
                  <a:noFill/>
                </a:ln>
                <a:solidFill>
                  <a:schemeClr val="tx2"/>
                </a:solidFill>
                <a:effectLst/>
                <a:uLnTx/>
                <a:uFillTx/>
                <a:latin typeface="+mj-lt"/>
                <a:ea typeface="Calibri Light"/>
                <a:cs typeface="Calibri Light"/>
              </a:rPr>
              <a:t>Session 1</a:t>
            </a:r>
          </a:p>
          <a:p>
            <a:pPr marL="0" marR="0" lvl="0" indent="0" algn="ctr" defTabSz="914400" rtl="0" eaLnBrk="1" fontAlgn="auto" latinLnBrk="0" hangingPunct="1">
              <a:lnSpc>
                <a:spcPct val="150000"/>
              </a:lnSpc>
              <a:spcBef>
                <a:spcPts val="0"/>
              </a:spcBef>
              <a:spcAft>
                <a:spcPts val="0"/>
              </a:spcAft>
              <a:buClr>
                <a:schemeClr val="tx2"/>
              </a:buClr>
              <a:buSzTx/>
              <a:buFontTx/>
              <a:buNone/>
              <a:tabLst/>
              <a:defRPr/>
            </a:pPr>
            <a:r>
              <a:rPr kumimoji="0" lang="en-US" sz="2100" b="1" i="0" u="none" strike="noStrike" kern="1200" cap="none" spc="0" normalizeH="0" baseline="0" noProof="0" dirty="0">
                <a:ln>
                  <a:noFill/>
                </a:ln>
                <a:solidFill>
                  <a:schemeClr val="tx2"/>
                </a:solidFill>
                <a:effectLst/>
                <a:uLnTx/>
                <a:uFillTx/>
                <a:latin typeface="+mj-lt"/>
                <a:ea typeface="Calibri Light"/>
                <a:cs typeface="Calibri Light"/>
              </a:rPr>
              <a:t>WITS Navigation and Workflow Essentials</a:t>
            </a:r>
          </a:p>
        </p:txBody>
      </p:sp>
    </p:spTree>
    <p:extLst>
      <p:ext uri="{BB962C8B-B14F-4D97-AF65-F5344CB8AC3E}">
        <p14:creationId xmlns:p14="http://schemas.microsoft.com/office/powerpoint/2010/main" val="1141116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612D6D-E1DC-4ECD-A7A4-DF465C641C1B}"/>
              </a:ext>
            </a:extLst>
          </p:cNvPr>
          <p:cNvSpPr txBox="1">
            <a:spLocks noGrp="1"/>
          </p:cNvSpPr>
          <p:nvPr>
            <p:ph type="title" idx="4294967295"/>
          </p:nvPr>
        </p:nvSpPr>
        <p:spPr>
          <a:xfrm>
            <a:off x="5661764" y="866571"/>
            <a:ext cx="6187857" cy="436930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
                <a:schemeClr val="tx2"/>
              </a:buClr>
              <a:buSzTx/>
              <a:buFont typeface="Wingdings" panose="05000000000000000000" pitchFamily="2" charset="2"/>
              <a:buNone/>
              <a:tabLst/>
              <a:defRPr/>
            </a:pPr>
            <a:r>
              <a:rPr kumimoji="0" lang="en-US" sz="2400" b="1" i="0" u="none" strike="noStrike" kern="1200" cap="none" spc="0" normalizeH="0" baseline="0" noProof="0" dirty="0">
                <a:ln>
                  <a:noFill/>
                </a:ln>
                <a:solidFill>
                  <a:schemeClr val="tx2"/>
                </a:solidFill>
                <a:effectLst/>
                <a:uLnTx/>
                <a:uFillTx/>
                <a:latin typeface="+mj-lt"/>
                <a:ea typeface="+mn-ea"/>
                <a:cs typeface="+mn-cs"/>
              </a:rPr>
              <a:t>Provider Session 1</a:t>
            </a:r>
          </a:p>
          <a:p>
            <a:pPr marL="0" marR="0" lvl="0" indent="0" algn="l" defTabSz="914400" rtl="0" eaLnBrk="1" fontAlgn="auto" latinLnBrk="0" hangingPunct="1">
              <a:lnSpc>
                <a:spcPct val="150000"/>
              </a:lnSpc>
              <a:spcBef>
                <a:spcPts val="0"/>
              </a:spcBef>
              <a:spcAft>
                <a:spcPts val="0"/>
              </a:spcAft>
              <a:buClr>
                <a:schemeClr val="tx2"/>
              </a:buClr>
              <a:buSzTx/>
              <a:buFont typeface="Wingdings" panose="05000000000000000000" pitchFamily="2" charset="2"/>
              <a:buNone/>
              <a:tabLst/>
              <a:defRPr/>
            </a:pPr>
            <a:r>
              <a:rPr kumimoji="0" lang="en-US" sz="2100" b="1" i="0" u="none" strike="noStrike" kern="1200" cap="none" spc="0" normalizeH="0" baseline="0" noProof="0" dirty="0">
                <a:ln>
                  <a:noFill/>
                </a:ln>
                <a:solidFill>
                  <a:schemeClr val="tx1"/>
                </a:solidFill>
                <a:effectLst/>
                <a:uLnTx/>
                <a:uFillTx/>
                <a:latin typeface="+mj-lt"/>
                <a:ea typeface="+mn-ea"/>
                <a:cs typeface="+mn-cs"/>
              </a:rPr>
              <a:t>Navigation and Workflow Essentials “101”</a:t>
            </a:r>
          </a:p>
          <a:p>
            <a:pPr marL="0" marR="0" lvl="0" indent="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None/>
              <a:tabLst/>
              <a:defRPr/>
            </a:pPr>
            <a:r>
              <a:rPr kumimoji="0" lang="en-US" sz="2100" b="0" i="0" u="none" strike="noStrike" kern="1200" cap="none" spc="0" normalizeH="0" baseline="0" noProof="0" dirty="0">
                <a:ln>
                  <a:noFill/>
                </a:ln>
                <a:solidFill>
                  <a:schemeClr val="tx1"/>
                </a:solidFill>
                <a:effectLst/>
                <a:uLnTx/>
                <a:uFillTx/>
                <a:latin typeface="+mj-lt"/>
                <a:ea typeface="+mn-ea"/>
                <a:cs typeface="+mn-cs"/>
              </a:rPr>
              <a:t>This session provides a comprehensive review of WITS functionality, including:</a:t>
            </a:r>
            <a:br>
              <a:rPr kumimoji="0" lang="en-US" sz="2100" b="0" i="0" u="none" strike="noStrike" kern="1200" cap="none" spc="0" normalizeH="0" baseline="0" noProof="0" dirty="0">
                <a:ln>
                  <a:noFill/>
                </a:ln>
                <a:solidFill>
                  <a:schemeClr val="tx1"/>
                </a:solidFill>
                <a:effectLst/>
                <a:uLnTx/>
                <a:uFillTx/>
                <a:latin typeface="+mj-lt"/>
                <a:ea typeface="+mn-ea"/>
                <a:cs typeface="+mn-cs"/>
              </a:rPr>
            </a:br>
            <a:endParaRPr kumimoji="0" lang="en-US" sz="1200" b="0" i="0" u="none" strike="noStrike" kern="1200" cap="none" spc="0" normalizeH="0" baseline="0" noProof="0" dirty="0">
              <a:ln>
                <a:noFill/>
              </a:ln>
              <a:solidFill>
                <a:schemeClr val="tx1"/>
              </a:solidFill>
              <a:effectLst/>
              <a:uLnTx/>
              <a:uFillTx/>
              <a:latin typeface="+mj-lt"/>
              <a:ea typeface="+mn-ea"/>
              <a:cs typeface="+mn-cs"/>
            </a:endParaRPr>
          </a:p>
          <a:p>
            <a:pPr marL="228600" marR="0" lvl="0" indent="-22860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Char char="§"/>
              <a:tabLst/>
              <a:defRPr/>
            </a:pPr>
            <a:r>
              <a:rPr kumimoji="0" lang="en-US" sz="2100" b="0" i="0" u="none" strike="noStrike" kern="1200" cap="none" spc="0" normalizeH="0" baseline="0" noProof="0" dirty="0">
                <a:ln>
                  <a:noFill/>
                </a:ln>
                <a:solidFill>
                  <a:schemeClr val="tx1"/>
                </a:solidFill>
                <a:effectLst/>
                <a:uLnTx/>
                <a:uFillTx/>
                <a:latin typeface="+mj-lt"/>
                <a:ea typeface="+mn-ea"/>
                <a:cs typeface="+mn-cs"/>
              </a:rPr>
              <a:t>System navigation</a:t>
            </a:r>
          </a:p>
          <a:p>
            <a:pPr marL="228600" marR="0" lvl="0" indent="-22860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Char char="§"/>
              <a:tabLst/>
              <a:defRPr/>
            </a:pPr>
            <a:r>
              <a:rPr kumimoji="0" lang="en-US" sz="2100" b="0" i="0" u="none" strike="noStrike" kern="1200" cap="none" spc="0" normalizeH="0" baseline="0" noProof="0" dirty="0">
                <a:ln>
                  <a:noFill/>
                </a:ln>
                <a:solidFill>
                  <a:schemeClr val="tx1"/>
                </a:solidFill>
                <a:effectLst/>
                <a:uLnTx/>
                <a:uFillTx/>
                <a:latin typeface="+mj-lt"/>
                <a:ea typeface="+mn-ea"/>
                <a:cs typeface="+mn-cs"/>
              </a:rPr>
              <a:t>Clinical workflow</a:t>
            </a:r>
          </a:p>
          <a:p>
            <a:pPr marL="228600" marR="0" lvl="0" indent="-22860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Char char="§"/>
              <a:tabLst/>
              <a:defRPr/>
            </a:pPr>
            <a:r>
              <a:rPr kumimoji="0" lang="en-US" sz="2100" b="0" i="0" u="none" strike="noStrike" kern="1200" cap="none" spc="0" normalizeH="0" baseline="0" noProof="0" dirty="0">
                <a:ln>
                  <a:noFill/>
                </a:ln>
                <a:solidFill>
                  <a:schemeClr val="tx1"/>
                </a:solidFill>
                <a:effectLst/>
                <a:uLnTx/>
                <a:uFillTx/>
                <a:latin typeface="+mj-lt"/>
                <a:ea typeface="+mn-ea"/>
                <a:cs typeface="+mn-cs"/>
              </a:rPr>
              <a:t>Billing workflow</a:t>
            </a:r>
          </a:p>
          <a:p>
            <a:pPr marL="228600" marR="0" lvl="0" indent="-22860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Char char="§"/>
              <a:tabLst/>
              <a:defRPr/>
            </a:pPr>
            <a:r>
              <a:rPr kumimoji="0" lang="en-US" sz="2100" b="0" i="0" u="none" strike="noStrike" kern="1200" cap="none" spc="0" normalizeH="0" baseline="0" noProof="0" dirty="0">
                <a:ln>
                  <a:noFill/>
                </a:ln>
                <a:solidFill>
                  <a:schemeClr val="tx1"/>
                </a:solidFill>
                <a:effectLst/>
                <a:uLnTx/>
                <a:uFillTx/>
                <a:latin typeface="+mj-lt"/>
                <a:ea typeface="+mn-ea"/>
                <a:cs typeface="+mn-cs"/>
              </a:rPr>
              <a:t>Key administrative features (facility, program, staff)</a:t>
            </a:r>
          </a:p>
          <a:p>
            <a:pPr marL="228600" marR="0" lvl="0" indent="-228600" algn="l" defTabSz="914400" rtl="0" eaLnBrk="1" fontAlgn="auto" latinLnBrk="0" hangingPunct="1">
              <a:lnSpc>
                <a:spcPct val="100000"/>
              </a:lnSpc>
              <a:spcBef>
                <a:spcPts val="0"/>
              </a:spcBef>
              <a:spcAft>
                <a:spcPts val="0"/>
              </a:spcAft>
              <a:buClr>
                <a:schemeClr val="tx2"/>
              </a:buClr>
              <a:buSzTx/>
              <a:buFont typeface="Wingdings" panose="05000000000000000000" pitchFamily="2" charset="2"/>
              <a:buChar char="§"/>
              <a:tabLst/>
              <a:defRPr/>
            </a:pPr>
            <a:r>
              <a:rPr kumimoji="0" lang="en-US" sz="2100" b="0" i="0" u="none" strike="noStrike" kern="1200" cap="none" spc="0" normalizeH="0" baseline="0" noProof="0" dirty="0">
                <a:ln>
                  <a:noFill/>
                </a:ln>
                <a:solidFill>
                  <a:schemeClr val="tx1"/>
                </a:solidFill>
                <a:effectLst/>
                <a:uLnTx/>
                <a:uFillTx/>
                <a:latin typeface="+mj-lt"/>
                <a:ea typeface="+mn-ea"/>
                <a:cs typeface="+mn-cs"/>
              </a:rPr>
              <a:t>Advanced search techniques</a:t>
            </a:r>
          </a:p>
          <a:p>
            <a:pPr marL="228600" marR="0" lvl="0" indent="-228600" algn="l" defTabSz="914400" rtl="0" eaLnBrk="1" fontAlgn="auto" latinLnBrk="0" hangingPunct="1">
              <a:lnSpc>
                <a:spcPct val="150000"/>
              </a:lnSpc>
              <a:spcBef>
                <a:spcPts val="0"/>
              </a:spcBef>
              <a:spcAft>
                <a:spcPts val="0"/>
              </a:spcAft>
              <a:buClr>
                <a:schemeClr val="tx2"/>
              </a:buClr>
              <a:buSzTx/>
              <a:buFont typeface="Wingdings" panose="05000000000000000000" pitchFamily="2" charset="2"/>
              <a:buChar char="§"/>
              <a:tabLst/>
              <a:defRPr/>
            </a:pPr>
            <a:endParaRPr kumimoji="0" lang="en-US" sz="2100" b="0" i="0" u="none" strike="noStrike" kern="1200" cap="none" spc="0" normalizeH="0" baseline="0" noProof="0" dirty="0">
              <a:ln>
                <a:noFill/>
              </a:ln>
              <a:solidFill>
                <a:schemeClr val="tx1"/>
              </a:solidFill>
              <a:effectLst/>
              <a:uLnTx/>
              <a:uFillTx/>
              <a:latin typeface="+mj-lt"/>
              <a:ea typeface="+mn-ea"/>
              <a:cs typeface="+mn-cs"/>
            </a:endParaRPr>
          </a:p>
        </p:txBody>
      </p:sp>
    </p:spTree>
    <p:extLst>
      <p:ext uri="{BB962C8B-B14F-4D97-AF65-F5344CB8AC3E}">
        <p14:creationId xmlns:p14="http://schemas.microsoft.com/office/powerpoint/2010/main" val="2610542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5B418C7-E8A1-4258-91FF-75B3FC108FDB}"/>
              </a:ext>
            </a:extLst>
          </p:cNvPr>
          <p:cNvSpPr txBox="1">
            <a:spLocks noGrp="1"/>
          </p:cNvSpPr>
          <p:nvPr>
            <p:ph type="title" idx="4294967295"/>
          </p:nvPr>
        </p:nvSpPr>
        <p:spPr>
          <a:xfrm>
            <a:off x="0" y="2216727"/>
            <a:ext cx="6853382" cy="8589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90000"/>
              </a:lnSpc>
              <a:spcBef>
                <a:spcPts val="1000"/>
              </a:spcBef>
              <a:buClr>
                <a:schemeClr val="tx2"/>
              </a:buClr>
              <a:buFont typeface="Wingdings" panose="05000000000000000000" pitchFamily="2" charset="2"/>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Clr>
                <a:schemeClr val="tx2"/>
              </a:buClr>
              <a:buFont typeface="Wingdings" panose="05000000000000000000" pitchFamily="2" charset="2"/>
              <a:buChar char="§"/>
              <a:defRPr sz="21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Clr>
                <a:schemeClr val="tx2"/>
              </a:buClr>
              <a:buFont typeface="Wingdings" panose="05000000000000000000" pitchFamily="2" charset="2"/>
              <a:buChar char="§"/>
              <a:defRPr sz="15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Clr>
                <a:schemeClr val="tx2"/>
              </a:buClr>
              <a:buFont typeface="Wingdings" panose="05000000000000000000" pitchFamily="2" charset="2"/>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50000"/>
              </a:lnSpc>
              <a:spcBef>
                <a:spcPts val="0"/>
              </a:spcBef>
              <a:spcAft>
                <a:spcPts val="0"/>
              </a:spcAft>
              <a:buClr>
                <a:schemeClr val="tx2"/>
              </a:buClr>
              <a:buSzTx/>
              <a:buFont typeface="Wingdings" panose="05000000000000000000" pitchFamily="2" charset="2"/>
              <a:buNone/>
              <a:tabLst/>
              <a:defRPr/>
            </a:pPr>
            <a:r>
              <a:rPr kumimoji="0" lang="en-US" sz="3600" b="0" i="0" u="none" strike="noStrike" kern="1200" cap="none" spc="0" normalizeH="0" baseline="0" noProof="0" dirty="0">
                <a:ln>
                  <a:noFill/>
                </a:ln>
                <a:solidFill>
                  <a:schemeClr val="bg1"/>
                </a:solidFill>
                <a:effectLst/>
                <a:uLnTx/>
                <a:uFillTx/>
                <a:latin typeface="+mj-lt"/>
                <a:ea typeface="+mn-ea"/>
                <a:cs typeface="+mn-cs"/>
              </a:rPr>
              <a:t>Navigation and </a:t>
            </a:r>
          </a:p>
          <a:p>
            <a:pPr marL="0" marR="0" lvl="0" indent="0" algn="ctr" defTabSz="914400" rtl="0" eaLnBrk="1" fontAlgn="auto" latinLnBrk="0" hangingPunct="1">
              <a:lnSpc>
                <a:spcPct val="150000"/>
              </a:lnSpc>
              <a:spcBef>
                <a:spcPts val="0"/>
              </a:spcBef>
              <a:spcAft>
                <a:spcPts val="0"/>
              </a:spcAft>
              <a:buClr>
                <a:schemeClr val="tx2"/>
              </a:buClr>
              <a:buSzTx/>
              <a:buFont typeface="Wingdings" panose="05000000000000000000" pitchFamily="2" charset="2"/>
              <a:buNone/>
              <a:tabLst/>
              <a:defRPr/>
            </a:pPr>
            <a:r>
              <a:rPr kumimoji="0" lang="en-US" sz="3600" b="0" i="0" u="none" strike="noStrike" kern="1200" cap="none" spc="0" normalizeH="0" baseline="0" noProof="0" dirty="0">
                <a:ln>
                  <a:noFill/>
                </a:ln>
                <a:solidFill>
                  <a:schemeClr val="bg1"/>
                </a:solidFill>
                <a:effectLst/>
                <a:uLnTx/>
                <a:uFillTx/>
                <a:latin typeface="+mj-lt"/>
                <a:ea typeface="+mn-ea"/>
                <a:cs typeface="+mn-cs"/>
              </a:rPr>
              <a:t>Workflow Essentials 101</a:t>
            </a:r>
          </a:p>
        </p:txBody>
      </p:sp>
    </p:spTree>
    <p:extLst>
      <p:ext uri="{BB962C8B-B14F-4D97-AF65-F5344CB8AC3E}">
        <p14:creationId xmlns:p14="http://schemas.microsoft.com/office/powerpoint/2010/main" val="5746281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CB31C-6328-4E18-BE7C-F4B629B8F59B}"/>
              </a:ext>
            </a:extLst>
          </p:cNvPr>
          <p:cNvSpPr>
            <a:spLocks noGrp="1"/>
          </p:cNvSpPr>
          <p:nvPr>
            <p:ph type="title"/>
          </p:nvPr>
        </p:nvSpPr>
        <p:spPr/>
        <p:txBody>
          <a:bodyPr/>
          <a:lstStyle/>
          <a:p>
            <a:r>
              <a:rPr lang="en-US" dirty="0"/>
              <a:t>Agencies, Facilities, and Programs</a:t>
            </a:r>
          </a:p>
        </p:txBody>
      </p:sp>
      <p:pic>
        <p:nvPicPr>
          <p:cNvPr id="15" name="Picture 14" descr="Organizational chart showing ADMH at the top, branching to Provider Agency and South Central AL MH. Provider Agency leads to Facility and then Program. South Central AL MH branches to Butler County and Crenshaw County, each leading to service types such as Assessment, Outpatient, Non‑intensive Outpatient, and Intensive Outpatient.">
            <a:extLst>
              <a:ext uri="{FF2B5EF4-FFF2-40B4-BE49-F238E27FC236}">
                <a16:creationId xmlns:a16="http://schemas.microsoft.com/office/drawing/2014/main" id="{F77115EF-570C-EC59-BE26-761AB367C7E7}"/>
              </a:ext>
            </a:extLst>
          </p:cNvPr>
          <p:cNvPicPr>
            <a:picLocks noChangeAspect="1"/>
          </p:cNvPicPr>
          <p:nvPr/>
        </p:nvPicPr>
        <p:blipFill>
          <a:blip r:embed="rId3"/>
          <a:stretch>
            <a:fillRect/>
          </a:stretch>
        </p:blipFill>
        <p:spPr>
          <a:xfrm>
            <a:off x="482484" y="1485899"/>
            <a:ext cx="11375819" cy="4391025"/>
          </a:xfrm>
          <a:prstGeom prst="rect">
            <a:avLst/>
          </a:prstGeom>
        </p:spPr>
      </p:pic>
      <p:sp>
        <p:nvSpPr>
          <p:cNvPr id="17" name="TextBox 16">
            <a:extLst>
              <a:ext uri="{FF2B5EF4-FFF2-40B4-BE49-F238E27FC236}">
                <a16:creationId xmlns:a16="http://schemas.microsoft.com/office/drawing/2014/main" id="{31B6C589-9FB6-9345-0D83-5879658A6CA1}"/>
              </a:ext>
            </a:extLst>
          </p:cNvPr>
          <p:cNvSpPr txBox="1"/>
          <p:nvPr/>
        </p:nvSpPr>
        <p:spPr>
          <a:xfrm>
            <a:off x="574598" y="1674873"/>
            <a:ext cx="4094979" cy="369332"/>
          </a:xfrm>
          <a:prstGeom prst="rect">
            <a:avLst/>
          </a:prstGeom>
          <a:noFill/>
        </p:spPr>
        <p:txBody>
          <a:bodyPr wrap="square">
            <a:spAutoFit/>
          </a:bodyPr>
          <a:lstStyle/>
          <a:p>
            <a:pPr marL="285750" marR="0" indent="-285750" rtl="0">
              <a:buFont typeface="Wingdings" panose="05000000000000000000" pitchFamily="2" charset="2"/>
              <a:buChar char="§"/>
            </a:pPr>
            <a:r>
              <a:rPr lang="en-US" b="0" i="0" u="none" strike="noStrike" baseline="0" dirty="0">
                <a:latin typeface="Calibri" panose="020F0502020204030204" pitchFamily="34" charset="0"/>
              </a:rPr>
              <a:t>ADMH</a:t>
            </a:r>
            <a:r>
              <a:rPr lang="en-US" dirty="0">
                <a:latin typeface="Calibri" panose="020F0502020204030204" pitchFamily="34" charset="0"/>
              </a:rPr>
              <a:t> is the Contractor Agency</a:t>
            </a:r>
            <a:r>
              <a:rPr lang="en-US" b="0" i="0" u="none" strike="noStrike" baseline="0" dirty="0">
                <a:latin typeface="Calibri" panose="020F0502020204030204" pitchFamily="34" charset="0"/>
              </a:rPr>
              <a:t> </a:t>
            </a:r>
          </a:p>
        </p:txBody>
      </p:sp>
      <p:sp>
        <p:nvSpPr>
          <p:cNvPr id="19" name="TextBox 18">
            <a:extLst>
              <a:ext uri="{FF2B5EF4-FFF2-40B4-BE49-F238E27FC236}">
                <a16:creationId xmlns:a16="http://schemas.microsoft.com/office/drawing/2014/main" id="{D96B9614-2E20-8EA6-4376-15CC91CD49B8}"/>
              </a:ext>
            </a:extLst>
          </p:cNvPr>
          <p:cNvSpPr txBox="1"/>
          <p:nvPr/>
        </p:nvSpPr>
        <p:spPr>
          <a:xfrm>
            <a:off x="513928" y="2588578"/>
            <a:ext cx="4768637" cy="646331"/>
          </a:xfrm>
          <a:prstGeom prst="rect">
            <a:avLst/>
          </a:prstGeom>
          <a:noFill/>
        </p:spPr>
        <p:txBody>
          <a:bodyPr wrap="square">
            <a:spAutoFit/>
          </a:bodyPr>
          <a:lstStyle/>
          <a:p>
            <a:pPr marL="285750" marR="0" indent="-285750" rtl="0">
              <a:buFont typeface="Wingdings" panose="05000000000000000000" pitchFamily="2" charset="2"/>
              <a:buChar char="§"/>
            </a:pPr>
            <a:r>
              <a:rPr lang="en-US" b="0" i="0" u="none" strike="noStrike" baseline="0" dirty="0">
                <a:latin typeface="Calibri" panose="020F0502020204030204" pitchFamily="34" charset="0"/>
              </a:rPr>
              <a:t>Provider Agencies report </a:t>
            </a:r>
            <a:r>
              <a:rPr lang="en-US" dirty="0">
                <a:latin typeface="Calibri" panose="020F0502020204030204" pitchFamily="34" charset="0"/>
              </a:rPr>
              <a:t>data</a:t>
            </a:r>
            <a:r>
              <a:rPr lang="en-US" b="0" i="0" u="none" strike="noStrike" baseline="0" dirty="0">
                <a:latin typeface="Calibri" panose="020F0502020204030204" pitchFamily="34" charset="0"/>
              </a:rPr>
              <a:t> to ADMH</a:t>
            </a:r>
          </a:p>
          <a:p>
            <a:pPr marL="285750" marR="0" indent="-285750" rtl="0">
              <a:buFont typeface="Wingdings" panose="05000000000000000000" pitchFamily="2" charset="2"/>
              <a:buChar char="§"/>
            </a:pPr>
            <a:r>
              <a:rPr lang="en-US" dirty="0">
                <a:latin typeface="Calibri" panose="020F0502020204030204" pitchFamily="34" charset="0"/>
              </a:rPr>
              <a:t>Staff members have access to an agency</a:t>
            </a:r>
            <a:endParaRPr lang="en-US" b="0" i="0" u="none" strike="noStrike" baseline="0" dirty="0">
              <a:latin typeface="Calibri" panose="020F0502020204030204" pitchFamily="34" charset="0"/>
            </a:endParaRPr>
          </a:p>
        </p:txBody>
      </p:sp>
      <p:sp>
        <p:nvSpPr>
          <p:cNvPr id="21" name="TextBox 20">
            <a:extLst>
              <a:ext uri="{FF2B5EF4-FFF2-40B4-BE49-F238E27FC236}">
                <a16:creationId xmlns:a16="http://schemas.microsoft.com/office/drawing/2014/main" id="{319767AA-E71B-FB1C-A73F-FC39EA92BD79}"/>
              </a:ext>
            </a:extLst>
          </p:cNvPr>
          <p:cNvSpPr txBox="1"/>
          <p:nvPr/>
        </p:nvSpPr>
        <p:spPr>
          <a:xfrm>
            <a:off x="513928" y="3673733"/>
            <a:ext cx="4768636" cy="1415772"/>
          </a:xfrm>
          <a:prstGeom prst="rect">
            <a:avLst/>
          </a:prstGeom>
          <a:noFill/>
        </p:spPr>
        <p:txBody>
          <a:bodyPr wrap="square">
            <a:spAutoFit/>
          </a:bodyPr>
          <a:lstStyle/>
          <a:p>
            <a:pPr marL="285750" marR="0" indent="-285750" rtl="0">
              <a:buFont typeface="Wingdings" panose="05000000000000000000" pitchFamily="2" charset="2"/>
              <a:buChar char="§"/>
            </a:pPr>
            <a:r>
              <a:rPr lang="en-US" b="0" i="0" u="none" strike="noStrike" baseline="0" dirty="0">
                <a:latin typeface="Calibri" panose="020F0502020204030204" pitchFamily="34" charset="0"/>
              </a:rPr>
              <a:t>Agencies have one or more facilities</a:t>
            </a:r>
            <a:br>
              <a:rPr lang="en-US" b="0" i="0" u="none" strike="noStrike" baseline="0" dirty="0">
                <a:latin typeface="Calibri" panose="020F0502020204030204" pitchFamily="34" charset="0"/>
              </a:rPr>
            </a:br>
            <a:r>
              <a:rPr lang="en-US" sz="1400" b="0" i="0" u="none" strike="noStrike" baseline="0" dirty="0">
                <a:latin typeface="Calibri" panose="020F0502020204030204" pitchFamily="34" charset="0"/>
              </a:rPr>
              <a:t>(usually location-based)</a:t>
            </a:r>
          </a:p>
          <a:p>
            <a:pPr marL="285750" indent="-285750">
              <a:buFont typeface="Wingdings" panose="05000000000000000000" pitchFamily="2" charset="2"/>
              <a:buChar char="§"/>
            </a:pPr>
            <a:r>
              <a:rPr lang="en-US" dirty="0">
                <a:latin typeface="Calibri" panose="020F0502020204030204" pitchFamily="34" charset="0"/>
              </a:rPr>
              <a:t>Staff members may have access to one or more facilities</a:t>
            </a:r>
          </a:p>
          <a:p>
            <a:pPr marR="0" rtl="0"/>
            <a:endParaRPr lang="en-US" b="0" i="0" u="none" strike="noStrike" baseline="0" dirty="0">
              <a:latin typeface="Calibri" panose="020F0502020204030204" pitchFamily="34" charset="0"/>
            </a:endParaRPr>
          </a:p>
        </p:txBody>
      </p:sp>
      <p:sp>
        <p:nvSpPr>
          <p:cNvPr id="24" name="Rectangle 23">
            <a:extLst>
              <a:ext uri="{FF2B5EF4-FFF2-40B4-BE49-F238E27FC236}">
                <a16:creationId xmlns:a16="http://schemas.microsoft.com/office/drawing/2014/main" id="{524C11D1-8535-6ADA-0933-C4920A402151}"/>
              </a:ext>
              <a:ext uri="{C183D7F6-B498-43B3-948B-1728B52AA6E4}">
                <adec:decorative xmlns:adec="http://schemas.microsoft.com/office/drawing/2017/decorative" val="1"/>
              </a:ext>
            </a:extLst>
          </p:cNvPr>
          <p:cNvSpPr/>
          <p:nvPr/>
        </p:nvSpPr>
        <p:spPr>
          <a:xfrm>
            <a:off x="85725" y="6000750"/>
            <a:ext cx="2743200" cy="7810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C58BB67C-8F06-10F5-55E2-F50294A4941F}"/>
              </a:ext>
            </a:extLst>
          </p:cNvPr>
          <p:cNvSpPr txBox="1"/>
          <p:nvPr/>
        </p:nvSpPr>
        <p:spPr>
          <a:xfrm>
            <a:off x="513928" y="5022671"/>
            <a:ext cx="4768637" cy="1477328"/>
          </a:xfrm>
          <a:prstGeom prst="rect">
            <a:avLst/>
          </a:prstGeom>
          <a:noFill/>
        </p:spPr>
        <p:txBody>
          <a:bodyPr wrap="square" lIns="91440" tIns="45720" rIns="91440" bIns="45720" anchor="t">
            <a:spAutoFit/>
          </a:bodyPr>
          <a:lstStyle/>
          <a:p>
            <a:pPr marL="285750" indent="-285750">
              <a:buFont typeface="Wingdings" panose="05000000000000000000" pitchFamily="2" charset="2"/>
              <a:buChar char="§"/>
            </a:pPr>
            <a:r>
              <a:rPr lang="en-US" b="0" i="0" u="none" strike="noStrike" baseline="0" dirty="0">
                <a:latin typeface="Calibri"/>
                <a:ea typeface="Calibri"/>
                <a:cs typeface="Calibri"/>
              </a:rPr>
              <a:t>Facilities have one </a:t>
            </a:r>
            <a:r>
              <a:rPr lang="en-US" dirty="0">
                <a:latin typeface="Calibri"/>
                <a:ea typeface="Calibri"/>
                <a:cs typeface="Calibri"/>
              </a:rPr>
              <a:t>or more</a:t>
            </a:r>
            <a:r>
              <a:rPr lang="en-US" b="0" i="0" u="none" strike="noStrike" baseline="0" dirty="0">
                <a:latin typeface="Calibri"/>
                <a:ea typeface="Calibri"/>
                <a:cs typeface="Calibri"/>
              </a:rPr>
              <a:t> programs</a:t>
            </a:r>
          </a:p>
          <a:p>
            <a:pPr marL="285750" marR="0" indent="-285750" rtl="0">
              <a:buFont typeface="Wingdings" panose="05000000000000000000" pitchFamily="2" charset="2"/>
              <a:buChar char="§"/>
            </a:pPr>
            <a:r>
              <a:rPr lang="en-US" dirty="0">
                <a:latin typeface="Calibri" panose="020F0502020204030204" pitchFamily="34" charset="0"/>
              </a:rPr>
              <a:t>Programs represent </a:t>
            </a:r>
            <a:r>
              <a:rPr lang="en-US" b="0" i="0" u="none" strike="noStrike" baseline="0" dirty="0">
                <a:latin typeface="Calibri" panose="020F0502020204030204" pitchFamily="34" charset="0"/>
              </a:rPr>
              <a:t>treatment services or available at the facility</a:t>
            </a:r>
          </a:p>
          <a:p>
            <a:pPr marL="285750" marR="0" indent="-285750" rtl="0">
              <a:buFont typeface="Wingdings" panose="05000000000000000000" pitchFamily="2" charset="2"/>
              <a:buChar char="§"/>
            </a:pPr>
            <a:r>
              <a:rPr lang="en-US" dirty="0">
                <a:latin typeface="Calibri" panose="020F0502020204030204" pitchFamily="34" charset="0"/>
              </a:rPr>
              <a:t>Treatment programs may be setup to report to TEDS</a:t>
            </a:r>
            <a:endParaRPr lang="en-US" b="0" i="0" u="none" strike="noStrike" baseline="0" dirty="0">
              <a:latin typeface="Calibri" panose="020F0502020204030204" pitchFamily="34" charset="0"/>
            </a:endParaRPr>
          </a:p>
        </p:txBody>
      </p:sp>
      <p:sp>
        <p:nvSpPr>
          <p:cNvPr id="7" name="Slide Number Placeholder 3">
            <a:extLst>
              <a:ext uri="{FF2B5EF4-FFF2-40B4-BE49-F238E27FC236}">
                <a16:creationId xmlns:a16="http://schemas.microsoft.com/office/drawing/2014/main" id="{BB27280C-00AB-999E-232A-BD8D64A14AA8}"/>
              </a:ext>
            </a:extLst>
          </p:cNvPr>
          <p:cNvSpPr>
            <a:spLocks noGrp="1"/>
          </p:cNvSpPr>
          <p:nvPr>
            <p:ph type="sldNum" sz="quarter" idx="4"/>
          </p:nvPr>
        </p:nvSpPr>
        <p:spPr>
          <a:xfrm>
            <a:off x="9220622" y="6501490"/>
            <a:ext cx="2743200" cy="365125"/>
          </a:xfrm>
        </p:spPr>
        <p:txBody>
          <a:bodyPr/>
          <a:lstStyle/>
          <a:p>
            <a:fld id="{19783DCC-BFA2-483B-BF3B-4851F5A0DDCF}" type="slidenum">
              <a:rPr lang="en-US" smtClean="0"/>
              <a:pPr/>
              <a:t>4</a:t>
            </a:fld>
            <a:endParaRPr lang="en-US"/>
          </a:p>
        </p:txBody>
      </p:sp>
    </p:spTree>
    <p:extLst>
      <p:ext uri="{BB962C8B-B14F-4D97-AF65-F5344CB8AC3E}">
        <p14:creationId xmlns:p14="http://schemas.microsoft.com/office/powerpoint/2010/main" val="2281485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4C1C4-EC41-D589-FCC0-8A5218C582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C2DBEA-3725-3BAA-8FE3-796FE5BCFC22}"/>
              </a:ext>
            </a:extLst>
          </p:cNvPr>
          <p:cNvSpPr>
            <a:spLocks noGrp="1"/>
          </p:cNvSpPr>
          <p:nvPr>
            <p:ph type="title"/>
          </p:nvPr>
        </p:nvSpPr>
        <p:spPr/>
        <p:txBody>
          <a:bodyPr/>
          <a:lstStyle/>
          <a:p>
            <a:r>
              <a:rPr lang="en-US" dirty="0"/>
              <a:t>Clients</a:t>
            </a:r>
          </a:p>
        </p:txBody>
      </p:sp>
      <p:sp>
        <p:nvSpPr>
          <p:cNvPr id="11" name="TextBox 10">
            <a:extLst>
              <a:ext uri="{FF2B5EF4-FFF2-40B4-BE49-F238E27FC236}">
                <a16:creationId xmlns:a16="http://schemas.microsoft.com/office/drawing/2014/main" id="{21000C2D-FDEF-A00C-6AA3-990FABA51F2D}"/>
              </a:ext>
            </a:extLst>
          </p:cNvPr>
          <p:cNvSpPr txBox="1"/>
          <p:nvPr/>
        </p:nvSpPr>
        <p:spPr>
          <a:xfrm>
            <a:off x="566064" y="887611"/>
            <a:ext cx="10668184" cy="1600438"/>
          </a:xfrm>
          <a:prstGeom prst="rect">
            <a:avLst/>
          </a:prstGeom>
          <a:noFill/>
        </p:spPr>
        <p:txBody>
          <a:bodyPr wrap="square">
            <a:spAutoFit/>
          </a:bodyPr>
          <a:lstStyle/>
          <a:p>
            <a:pPr marL="457200" marR="0" indent="-457200" rtl="0">
              <a:lnSpc>
                <a:spcPct val="150000"/>
              </a:lnSpc>
              <a:buFont typeface="Wingdings" panose="05000000000000000000" pitchFamily="2" charset="2"/>
              <a:buChar char="§"/>
            </a:pPr>
            <a:r>
              <a:rPr lang="en-US" sz="2800" b="0" i="0" u="none" strike="noStrike" baseline="0" dirty="0">
                <a:latin typeface="Calibri" panose="020F0502020204030204" pitchFamily="34" charset="0"/>
              </a:rPr>
              <a:t>Clients are created at the agency level</a:t>
            </a:r>
          </a:p>
          <a:p>
            <a:pPr marL="457200" marR="0" indent="-457200" rtl="0">
              <a:buFont typeface="Wingdings" panose="05000000000000000000" pitchFamily="2" charset="2"/>
              <a:buChar char="§"/>
            </a:pPr>
            <a:r>
              <a:rPr lang="en-US" sz="2800" b="0" i="0" u="none" strike="noStrike" baseline="0" dirty="0">
                <a:latin typeface="Calibri" panose="020F0502020204030204" pitchFamily="34" charset="0"/>
              </a:rPr>
              <a:t>When a client moves between providers, the Unique Client </a:t>
            </a:r>
            <a:r>
              <a:rPr lang="en-US" sz="2800" dirty="0">
                <a:latin typeface="Calibri" panose="020F0502020204030204" pitchFamily="34" charset="0"/>
              </a:rPr>
              <a:t>Number (UCN) remains the same</a:t>
            </a:r>
            <a:endParaRPr lang="en-US" sz="2800" b="0" i="0" u="none" strike="noStrike" baseline="0" dirty="0">
              <a:latin typeface="Calibri" panose="020F0502020204030204" pitchFamily="34" charset="0"/>
            </a:endParaRPr>
          </a:p>
        </p:txBody>
      </p:sp>
      <p:pic>
        <p:nvPicPr>
          <p:cNvPr id="13" name="Picture 12" descr="Diagram showing Provider Agency A linked to three clients (Client 1 UCN 1111, Client 2 UCN 2222, Client 3 UCN 3333) and Provider Agency B linked to three clients (Client 1 UCN 1111, Client 4 UCN 4444, Client 5 UCN 5555). Client 1 appears under both agencies.">
            <a:extLst>
              <a:ext uri="{FF2B5EF4-FFF2-40B4-BE49-F238E27FC236}">
                <a16:creationId xmlns:a16="http://schemas.microsoft.com/office/drawing/2014/main" id="{C0DD58A5-9FA2-3CE2-E581-C55EDFBD6252}"/>
              </a:ext>
            </a:extLst>
          </p:cNvPr>
          <p:cNvPicPr>
            <a:picLocks noChangeAspect="1"/>
          </p:cNvPicPr>
          <p:nvPr/>
        </p:nvPicPr>
        <p:blipFill>
          <a:blip r:embed="rId2"/>
          <a:stretch>
            <a:fillRect/>
          </a:stretch>
        </p:blipFill>
        <p:spPr>
          <a:xfrm>
            <a:off x="761908" y="3120115"/>
            <a:ext cx="10276496" cy="2790825"/>
          </a:xfrm>
          <a:prstGeom prst="rect">
            <a:avLst/>
          </a:prstGeom>
        </p:spPr>
      </p:pic>
      <p:sp>
        <p:nvSpPr>
          <p:cNvPr id="7" name="Slide Number Placeholder 3">
            <a:extLst>
              <a:ext uri="{FF2B5EF4-FFF2-40B4-BE49-F238E27FC236}">
                <a16:creationId xmlns:a16="http://schemas.microsoft.com/office/drawing/2014/main" id="{052BF435-E647-873C-0ED7-75F9CD35DEA9}"/>
              </a:ext>
            </a:extLst>
          </p:cNvPr>
          <p:cNvSpPr>
            <a:spLocks noGrp="1"/>
          </p:cNvSpPr>
          <p:nvPr>
            <p:ph type="sldNum" sz="quarter" idx="4"/>
          </p:nvPr>
        </p:nvSpPr>
        <p:spPr>
          <a:xfrm>
            <a:off x="9220622" y="6501490"/>
            <a:ext cx="2743200" cy="365125"/>
          </a:xfrm>
        </p:spPr>
        <p:txBody>
          <a:bodyPr/>
          <a:lstStyle/>
          <a:p>
            <a:fld id="{19783DCC-BFA2-483B-BF3B-4851F5A0DDCF}" type="slidenum">
              <a:rPr lang="en-US" smtClean="0"/>
              <a:pPr/>
              <a:t>5</a:t>
            </a:fld>
            <a:endParaRPr lang="en-US"/>
          </a:p>
        </p:txBody>
      </p:sp>
    </p:spTree>
    <p:extLst>
      <p:ext uri="{BB962C8B-B14F-4D97-AF65-F5344CB8AC3E}">
        <p14:creationId xmlns:p14="http://schemas.microsoft.com/office/powerpoint/2010/main" val="1217472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E4A8D-2DA9-62E0-FEBB-602E7C4735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182E01-3B54-1AED-EE52-7973A63DCE08}"/>
              </a:ext>
            </a:extLst>
          </p:cNvPr>
          <p:cNvSpPr>
            <a:spLocks noGrp="1"/>
          </p:cNvSpPr>
          <p:nvPr>
            <p:ph type="title"/>
          </p:nvPr>
        </p:nvSpPr>
        <p:spPr/>
        <p:txBody>
          <a:bodyPr/>
          <a:lstStyle/>
          <a:p>
            <a:r>
              <a:rPr lang="en-US" dirty="0"/>
              <a:t>What are Client Group Enrollments (CGEs)?</a:t>
            </a:r>
            <a:endParaRPr lang="en-US" sz="2400" dirty="0"/>
          </a:p>
        </p:txBody>
      </p:sp>
      <p:sp>
        <p:nvSpPr>
          <p:cNvPr id="4" name="TextBox 3">
            <a:extLst>
              <a:ext uri="{FF2B5EF4-FFF2-40B4-BE49-F238E27FC236}">
                <a16:creationId xmlns:a16="http://schemas.microsoft.com/office/drawing/2014/main" id="{4DBF61C1-7278-624B-3554-27E64EF8C6D0}"/>
              </a:ext>
            </a:extLst>
          </p:cNvPr>
          <p:cNvSpPr txBox="1"/>
          <p:nvPr/>
        </p:nvSpPr>
        <p:spPr>
          <a:xfrm>
            <a:off x="760830" y="1018032"/>
            <a:ext cx="6544210" cy="3214726"/>
          </a:xfrm>
          <a:prstGeom prst="rect">
            <a:avLst/>
          </a:prstGeom>
          <a:noFill/>
        </p:spPr>
        <p:txBody>
          <a:bodyPr wrap="square">
            <a:spAutoFit/>
          </a:bodyPr>
          <a:lstStyle/>
          <a:p>
            <a:pPr marL="342900" marR="0" indent="-342900" rtl="0">
              <a:lnSpc>
                <a:spcPct val="150000"/>
              </a:lnSpc>
              <a:spcAft>
                <a:spcPts val="600"/>
              </a:spcAft>
              <a:buFont typeface="Wingdings" panose="05000000000000000000" pitchFamily="2" charset="2"/>
              <a:buChar char="§"/>
            </a:pPr>
            <a:r>
              <a:rPr lang="en-US" sz="2200" dirty="0">
                <a:latin typeface="Calibri" panose="020F0502020204030204" pitchFamily="34" charset="0"/>
              </a:rPr>
              <a:t>CGEs represent the client’s eligibility for funding</a:t>
            </a:r>
          </a:p>
          <a:p>
            <a:pPr marL="342900" marR="0" indent="-342900" rtl="0">
              <a:lnSpc>
                <a:spcPct val="150000"/>
              </a:lnSpc>
              <a:spcAft>
                <a:spcPts val="600"/>
              </a:spcAft>
              <a:buFont typeface="Wingdings" panose="05000000000000000000" pitchFamily="2" charset="2"/>
              <a:buChar char="§"/>
            </a:pPr>
            <a:r>
              <a:rPr lang="en-US" sz="2200" dirty="0">
                <a:latin typeface="Calibri" panose="020F0502020204030204" pitchFamily="34" charset="0"/>
              </a:rPr>
              <a:t>There are two main types we’ll discuss today</a:t>
            </a:r>
          </a:p>
          <a:p>
            <a:pPr marL="800100" lvl="1" indent="-342900">
              <a:lnSpc>
                <a:spcPct val="150000"/>
              </a:lnSpc>
              <a:spcAft>
                <a:spcPts val="600"/>
              </a:spcAft>
              <a:buFont typeface="Arial" panose="020B0604020202020204" pitchFamily="34" charset="0"/>
              <a:buChar char="•"/>
            </a:pPr>
            <a:r>
              <a:rPr lang="en-US" sz="2000" dirty="0">
                <a:latin typeface="Calibri" panose="020F0502020204030204" pitchFamily="34" charset="0"/>
              </a:rPr>
              <a:t>Government Contract (State Funds/Block Grant)</a:t>
            </a:r>
          </a:p>
          <a:p>
            <a:pPr marL="800100" lvl="1" indent="-342900">
              <a:lnSpc>
                <a:spcPct val="150000"/>
              </a:lnSpc>
              <a:spcAft>
                <a:spcPts val="600"/>
              </a:spcAft>
              <a:buFont typeface="Arial" panose="020B0604020202020204" pitchFamily="34" charset="0"/>
              <a:buChar char="•"/>
            </a:pPr>
            <a:r>
              <a:rPr lang="en-US" sz="2000" dirty="0">
                <a:latin typeface="Calibri" panose="020F0502020204030204" pitchFamily="34" charset="0"/>
              </a:rPr>
              <a:t>Medicaid</a:t>
            </a:r>
          </a:p>
          <a:p>
            <a:pPr marL="342900" indent="-342900">
              <a:lnSpc>
                <a:spcPct val="150000"/>
              </a:lnSpc>
              <a:spcAft>
                <a:spcPts val="600"/>
              </a:spcAft>
              <a:buFont typeface="Wingdings" panose="05000000000000000000" pitchFamily="2" charset="2"/>
              <a:buChar char="§"/>
            </a:pPr>
            <a:r>
              <a:rPr lang="en-US" sz="2000" dirty="0">
                <a:latin typeface="Calibri" panose="020F0502020204030204" pitchFamily="34" charset="0"/>
              </a:rPr>
              <a:t>Select a Client from the Client List and navigate to </a:t>
            </a:r>
            <a:br>
              <a:rPr lang="en-US" sz="2000" dirty="0">
                <a:latin typeface="Calibri" panose="020F0502020204030204" pitchFamily="34" charset="0"/>
              </a:rPr>
            </a:br>
            <a:r>
              <a:rPr lang="en-US" sz="2000" dirty="0">
                <a:latin typeface="Calibri" panose="020F0502020204030204" pitchFamily="34" charset="0"/>
              </a:rPr>
              <a:t>Client Profile → Client Group Enrollment</a:t>
            </a:r>
          </a:p>
        </p:txBody>
      </p:sp>
      <p:pic>
        <p:nvPicPr>
          <p:cNvPr id="6" name="Picture 5" descr="Navigation panel and Client Profile menu expanded, showing links such as Alternate Names, Additional Information, Contact Info, Collateral Contacts, Other Numbers, History, Client Group Enrollment, and more.">
            <a:extLst>
              <a:ext uri="{FF2B5EF4-FFF2-40B4-BE49-F238E27FC236}">
                <a16:creationId xmlns:a16="http://schemas.microsoft.com/office/drawing/2014/main" id="{3AB953D6-BAB0-8A5D-AAC7-C70D9619AB35}"/>
              </a:ext>
            </a:extLst>
          </p:cNvPr>
          <p:cNvPicPr>
            <a:picLocks noChangeAspect="1"/>
          </p:cNvPicPr>
          <p:nvPr/>
        </p:nvPicPr>
        <p:blipFill>
          <a:blip r:embed="rId3"/>
          <a:stretch>
            <a:fillRect/>
          </a:stretch>
        </p:blipFill>
        <p:spPr>
          <a:xfrm>
            <a:off x="7620000" y="1097280"/>
            <a:ext cx="3481194" cy="5374962"/>
          </a:xfrm>
          <a:prstGeom prst="rect">
            <a:avLst/>
          </a:prstGeom>
        </p:spPr>
      </p:pic>
    </p:spTree>
    <p:extLst>
      <p:ext uri="{BB962C8B-B14F-4D97-AF65-F5344CB8AC3E}">
        <p14:creationId xmlns:p14="http://schemas.microsoft.com/office/powerpoint/2010/main" val="196764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673D8-CEC1-4174-CED0-74514DD0D0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E05299-6925-09B5-B60E-C6AFF587337B}"/>
              </a:ext>
            </a:extLst>
          </p:cNvPr>
          <p:cNvSpPr>
            <a:spLocks noGrp="1"/>
          </p:cNvSpPr>
          <p:nvPr>
            <p:ph type="title"/>
          </p:nvPr>
        </p:nvSpPr>
        <p:spPr/>
        <p:txBody>
          <a:bodyPr/>
          <a:lstStyle/>
          <a:p>
            <a:r>
              <a:rPr lang="en-US" dirty="0"/>
              <a:t>Government Contract CGEs (State Funds/Block Grant)</a:t>
            </a:r>
            <a:endParaRPr lang="en-US" sz="2400" dirty="0"/>
          </a:p>
        </p:txBody>
      </p:sp>
      <p:sp>
        <p:nvSpPr>
          <p:cNvPr id="4" name="TextBox 3">
            <a:extLst>
              <a:ext uri="{FF2B5EF4-FFF2-40B4-BE49-F238E27FC236}">
                <a16:creationId xmlns:a16="http://schemas.microsoft.com/office/drawing/2014/main" id="{E44792C9-14A7-98D7-576E-214B10347AB3}"/>
              </a:ext>
            </a:extLst>
          </p:cNvPr>
          <p:cNvSpPr txBox="1"/>
          <p:nvPr/>
        </p:nvSpPr>
        <p:spPr>
          <a:xfrm>
            <a:off x="760830" y="1018032"/>
            <a:ext cx="10668184" cy="2000548"/>
          </a:xfrm>
          <a:prstGeom prst="rect">
            <a:avLst/>
          </a:prstGeom>
          <a:noFill/>
        </p:spPr>
        <p:txBody>
          <a:bodyPr wrap="square">
            <a:spAutoFit/>
          </a:bodyPr>
          <a:lstStyle/>
          <a:p>
            <a:pPr marL="342900" marR="0" indent="-342900" rtl="0">
              <a:spcAft>
                <a:spcPts val="600"/>
              </a:spcAft>
              <a:buFont typeface="Wingdings" panose="05000000000000000000" pitchFamily="2" charset="2"/>
              <a:buChar char="§"/>
            </a:pPr>
            <a:r>
              <a:rPr lang="en-US" sz="2200" dirty="0">
                <a:latin typeface="Calibri" panose="020F0502020204030204" pitchFamily="34" charset="0"/>
              </a:rPr>
              <a:t>Created automatically at Intake and at each new Fiscal Year</a:t>
            </a:r>
          </a:p>
          <a:p>
            <a:pPr marL="342900" marR="0" indent="-342900" rtl="0">
              <a:spcAft>
                <a:spcPts val="600"/>
              </a:spcAft>
              <a:buFont typeface="Wingdings" panose="05000000000000000000" pitchFamily="2" charset="2"/>
              <a:buChar char="§"/>
            </a:pPr>
            <a:r>
              <a:rPr lang="en-US" sz="2200" dirty="0">
                <a:latin typeface="Calibri" panose="020F0502020204030204" pitchFamily="34" charset="0"/>
              </a:rPr>
              <a:t>Created based on fund sources in the provider’s contract</a:t>
            </a:r>
          </a:p>
          <a:p>
            <a:pPr marL="800100" lvl="1" indent="-342900">
              <a:spcAft>
                <a:spcPts val="600"/>
              </a:spcAft>
              <a:buFont typeface="Arial" panose="020B0604020202020204" pitchFamily="34" charset="0"/>
              <a:buChar char="•"/>
            </a:pPr>
            <a:r>
              <a:rPr lang="en-US" sz="2000" dirty="0">
                <a:latin typeface="Calibri" panose="020F0502020204030204" pitchFamily="34" charset="0"/>
              </a:rPr>
              <a:t>Adolescent clients get a Children First CGE</a:t>
            </a:r>
          </a:p>
          <a:p>
            <a:pPr marL="800100" lvl="1" indent="-342900">
              <a:spcAft>
                <a:spcPts val="600"/>
              </a:spcAft>
              <a:buFont typeface="Arial" panose="020B0604020202020204" pitchFamily="34" charset="0"/>
              <a:buChar char="•"/>
            </a:pPr>
            <a:r>
              <a:rPr lang="en-US" sz="2000" b="0" i="0" u="none" strike="noStrike" baseline="0" dirty="0">
                <a:latin typeface="Calibri" panose="020F0502020204030204" pitchFamily="34" charset="0"/>
              </a:rPr>
              <a:t>Female clients get a Special Women CGE</a:t>
            </a:r>
          </a:p>
          <a:p>
            <a:pPr marL="800100" lvl="1" indent="-342900">
              <a:spcAft>
                <a:spcPts val="600"/>
              </a:spcAft>
              <a:buFont typeface="Arial" panose="020B0604020202020204" pitchFamily="34" charset="0"/>
              <a:buChar char="•"/>
            </a:pPr>
            <a:r>
              <a:rPr lang="en-US" sz="2000" dirty="0">
                <a:latin typeface="Calibri" panose="020F0502020204030204" pitchFamily="34" charset="0"/>
              </a:rPr>
              <a:t>All clients get all other funds (General, Drug Court, etc.)</a:t>
            </a:r>
          </a:p>
        </p:txBody>
      </p:sp>
      <p:pic>
        <p:nvPicPr>
          <p:cNvPr id="5" name="Picture 4" descr="Client Enrollment List showing two enrollments with options to add benefit plan enrollment or government contract enrollment. Columns displayed include Priority, Plan, Group, Subscriber/Acct#, Subscriber/Resp Party, Start Date, and End Date.">
            <a:extLst>
              <a:ext uri="{FF2B5EF4-FFF2-40B4-BE49-F238E27FC236}">
                <a16:creationId xmlns:a16="http://schemas.microsoft.com/office/drawing/2014/main" id="{5C967F51-7041-3B18-CEDD-DF6563CCC564}"/>
              </a:ext>
            </a:extLst>
          </p:cNvPr>
          <p:cNvPicPr>
            <a:picLocks noChangeAspect="1"/>
          </p:cNvPicPr>
          <p:nvPr/>
        </p:nvPicPr>
        <p:blipFill>
          <a:blip r:embed="rId3"/>
          <a:stretch>
            <a:fillRect/>
          </a:stretch>
        </p:blipFill>
        <p:spPr>
          <a:xfrm>
            <a:off x="1190616" y="3048000"/>
            <a:ext cx="10668577" cy="3145193"/>
          </a:xfrm>
          <a:prstGeom prst="rect">
            <a:avLst/>
          </a:prstGeom>
        </p:spPr>
      </p:pic>
    </p:spTree>
    <p:extLst>
      <p:ext uri="{BB962C8B-B14F-4D97-AF65-F5344CB8AC3E}">
        <p14:creationId xmlns:p14="http://schemas.microsoft.com/office/powerpoint/2010/main" val="2591068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18386-30B7-4E04-AC86-2F9A45895E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80E90B-F820-3E19-B6AD-A2B8D228F776}"/>
              </a:ext>
            </a:extLst>
          </p:cNvPr>
          <p:cNvSpPr>
            <a:spLocks noGrp="1"/>
          </p:cNvSpPr>
          <p:nvPr>
            <p:ph type="title"/>
          </p:nvPr>
        </p:nvSpPr>
        <p:spPr/>
        <p:txBody>
          <a:bodyPr/>
          <a:lstStyle/>
          <a:p>
            <a:r>
              <a:rPr lang="en-US" dirty="0"/>
              <a:t>Medicaid CGEs</a:t>
            </a:r>
          </a:p>
        </p:txBody>
      </p:sp>
      <p:sp>
        <p:nvSpPr>
          <p:cNvPr id="4" name="TextBox 3">
            <a:extLst>
              <a:ext uri="{FF2B5EF4-FFF2-40B4-BE49-F238E27FC236}">
                <a16:creationId xmlns:a16="http://schemas.microsoft.com/office/drawing/2014/main" id="{C9277319-21B4-A455-7399-77498CF92009}"/>
              </a:ext>
            </a:extLst>
          </p:cNvPr>
          <p:cNvSpPr txBox="1"/>
          <p:nvPr/>
        </p:nvSpPr>
        <p:spPr>
          <a:xfrm>
            <a:off x="603346" y="799825"/>
            <a:ext cx="10668184" cy="2240485"/>
          </a:xfrm>
          <a:prstGeom prst="rect">
            <a:avLst/>
          </a:prstGeom>
          <a:noFill/>
        </p:spPr>
        <p:txBody>
          <a:bodyPr wrap="square">
            <a:spAutoFit/>
          </a:bodyPr>
          <a:lstStyle/>
          <a:p>
            <a:pPr>
              <a:spcAft>
                <a:spcPts val="600"/>
              </a:spcAft>
            </a:pPr>
            <a:r>
              <a:rPr lang="en-US" sz="2200" dirty="0">
                <a:latin typeface="Calibri" panose="020F0502020204030204" pitchFamily="34" charset="0"/>
              </a:rPr>
              <a:t>Medicaid CGEs are created automatically by the 270/271 process</a:t>
            </a:r>
            <a:endParaRPr lang="en-US" sz="2200" b="0" i="0" u="none" strike="noStrike" baseline="0" dirty="0">
              <a:latin typeface="Calibri" panose="020F0502020204030204" pitchFamily="34" charset="0"/>
            </a:endParaRPr>
          </a:p>
          <a:p>
            <a:pPr marL="342900" indent="-342900">
              <a:spcAft>
                <a:spcPts val="600"/>
              </a:spcAft>
              <a:buFont typeface="Wingdings" panose="05000000000000000000" pitchFamily="2" charset="2"/>
              <a:buChar char="§"/>
            </a:pPr>
            <a:r>
              <a:rPr lang="en-US" sz="2200" dirty="0">
                <a:latin typeface="Calibri" panose="020F0502020204030204" pitchFamily="34" charset="0"/>
              </a:rPr>
              <a:t>At Intake </a:t>
            </a:r>
          </a:p>
          <a:p>
            <a:pPr marL="342900" indent="-342900">
              <a:spcAft>
                <a:spcPts val="600"/>
              </a:spcAft>
              <a:buFont typeface="Wingdings" panose="05000000000000000000" pitchFamily="2" charset="2"/>
              <a:buChar char="§"/>
            </a:pPr>
            <a:r>
              <a:rPr lang="en-US" sz="2200" dirty="0">
                <a:latin typeface="Calibri" panose="020F0502020204030204" pitchFamily="34" charset="0"/>
              </a:rPr>
              <a:t>Each month for clients with an active program enrollment</a:t>
            </a:r>
          </a:p>
          <a:p>
            <a:pPr marL="342900" indent="-342900">
              <a:spcAft>
                <a:spcPts val="600"/>
              </a:spcAft>
              <a:buFont typeface="Wingdings" panose="05000000000000000000" pitchFamily="2" charset="2"/>
              <a:buChar char="§"/>
            </a:pPr>
            <a:r>
              <a:rPr lang="en-US" sz="2400" dirty="0">
                <a:latin typeface="Calibri" panose="020F0502020204030204" pitchFamily="34" charset="0"/>
              </a:rPr>
              <a:t>Medicaid eligibility may change month-by-month</a:t>
            </a:r>
          </a:p>
          <a:p>
            <a:pPr marL="342900" indent="-342900">
              <a:lnSpc>
                <a:spcPct val="150000"/>
              </a:lnSpc>
              <a:buFont typeface="Arial" panose="020B0604020202020204" pitchFamily="34" charset="0"/>
              <a:buChar char="•"/>
            </a:pPr>
            <a:endParaRPr lang="en-US" sz="2200" dirty="0">
              <a:latin typeface="Calibri" panose="020F0502020204030204" pitchFamily="34" charset="0"/>
            </a:endParaRPr>
          </a:p>
        </p:txBody>
      </p:sp>
      <p:pic>
        <p:nvPicPr>
          <p:cNvPr id="9" name="Picture 8" descr="Client Enrollment List table showing multiple Alabama Medicaid enrollments with columns for Priority, Plan, Group, Subscriber/Acct#, Subscriber/Resp Party, Start Date, and End Date.">
            <a:extLst>
              <a:ext uri="{FF2B5EF4-FFF2-40B4-BE49-F238E27FC236}">
                <a16:creationId xmlns:a16="http://schemas.microsoft.com/office/drawing/2014/main" id="{E8E36F18-D533-0313-E6DC-4479ED6D11CE}"/>
              </a:ext>
            </a:extLst>
          </p:cNvPr>
          <p:cNvPicPr>
            <a:picLocks noChangeAspect="1"/>
          </p:cNvPicPr>
          <p:nvPr/>
        </p:nvPicPr>
        <p:blipFill>
          <a:blip r:embed="rId3"/>
          <a:stretch>
            <a:fillRect/>
          </a:stretch>
        </p:blipFill>
        <p:spPr>
          <a:xfrm>
            <a:off x="1676400" y="2609149"/>
            <a:ext cx="9122942" cy="3449026"/>
          </a:xfrm>
          <a:prstGeom prst="rect">
            <a:avLst/>
          </a:prstGeom>
        </p:spPr>
      </p:pic>
    </p:spTree>
    <p:extLst>
      <p:ext uri="{BB962C8B-B14F-4D97-AF65-F5344CB8AC3E}">
        <p14:creationId xmlns:p14="http://schemas.microsoft.com/office/powerpoint/2010/main" val="1078060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A51C0-BB0A-9D0A-771A-8E43906495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6AFEB6-7559-958D-2198-F74E12BC3665}"/>
              </a:ext>
            </a:extLst>
          </p:cNvPr>
          <p:cNvSpPr>
            <a:spLocks noGrp="1"/>
          </p:cNvSpPr>
          <p:nvPr>
            <p:ph type="title"/>
          </p:nvPr>
        </p:nvSpPr>
        <p:spPr/>
        <p:txBody>
          <a:bodyPr/>
          <a:lstStyle/>
          <a:p>
            <a:r>
              <a:rPr lang="en-US" dirty="0"/>
              <a:t>What is an Episode of Care?</a:t>
            </a:r>
          </a:p>
        </p:txBody>
      </p:sp>
      <p:sp>
        <p:nvSpPr>
          <p:cNvPr id="16" name="TextBox 15">
            <a:extLst>
              <a:ext uri="{FF2B5EF4-FFF2-40B4-BE49-F238E27FC236}">
                <a16:creationId xmlns:a16="http://schemas.microsoft.com/office/drawing/2014/main" id="{9F4DCD18-4B20-87D7-645F-80C024CB8EEB}"/>
              </a:ext>
            </a:extLst>
          </p:cNvPr>
          <p:cNvSpPr txBox="1"/>
          <p:nvPr/>
        </p:nvSpPr>
        <p:spPr>
          <a:xfrm>
            <a:off x="666678" y="992951"/>
            <a:ext cx="4969725" cy="2739211"/>
          </a:xfrm>
          <a:prstGeom prst="rect">
            <a:avLst/>
          </a:prstGeom>
          <a:noFill/>
        </p:spPr>
        <p:txBody>
          <a:bodyPr wrap="square">
            <a:spAutoFit/>
          </a:bodyPr>
          <a:lstStyle/>
          <a:p>
            <a:pPr marL="342900" marR="0" indent="-342900" rtl="0">
              <a:buFont typeface="Wingdings" panose="05000000000000000000" pitchFamily="2" charset="2"/>
              <a:buChar char="§"/>
            </a:pPr>
            <a:r>
              <a:rPr lang="en-US" sz="2100" b="0" i="0" u="none" strike="noStrike" baseline="0" dirty="0">
                <a:latin typeface="Calibri" panose="020F0502020204030204" pitchFamily="34" charset="0"/>
              </a:rPr>
              <a:t>The Episode of Care is the entire duration the client is active in the Facility</a:t>
            </a:r>
            <a:br>
              <a:rPr lang="en-US" sz="2100" b="0" i="0" u="none" strike="noStrike" baseline="0" dirty="0">
                <a:latin typeface="Calibri" panose="020F0502020204030204" pitchFamily="34" charset="0"/>
              </a:rPr>
            </a:br>
            <a:endParaRPr lang="en-US" sz="1400" b="0" i="0" u="none" strike="noStrike" baseline="0" dirty="0">
              <a:latin typeface="Calibri" panose="020F0502020204030204" pitchFamily="34" charset="0"/>
            </a:endParaRPr>
          </a:p>
          <a:p>
            <a:pPr marL="342900" marR="0" indent="-342900" rtl="0">
              <a:buFont typeface="Wingdings" panose="05000000000000000000" pitchFamily="2" charset="2"/>
              <a:buChar char="§"/>
            </a:pPr>
            <a:r>
              <a:rPr lang="en-US" sz="2100" b="0" i="0" u="none" strike="noStrike" baseline="0" dirty="0">
                <a:latin typeface="Calibri" panose="020F0502020204030204" pitchFamily="34" charset="0"/>
              </a:rPr>
              <a:t>It is defined by the Intake Open and Close dates</a:t>
            </a:r>
            <a:br>
              <a:rPr lang="en-US" sz="2100" b="0" i="0" u="none" strike="noStrike" baseline="0" dirty="0">
                <a:latin typeface="Calibri" panose="020F0502020204030204" pitchFamily="34" charset="0"/>
              </a:rPr>
            </a:br>
            <a:endParaRPr lang="en-US" sz="1400" b="0" i="0" u="none" strike="noStrike" baseline="0" dirty="0">
              <a:latin typeface="Calibri" panose="020F0502020204030204" pitchFamily="34" charset="0"/>
            </a:endParaRPr>
          </a:p>
          <a:p>
            <a:pPr marL="342900" marR="0" indent="-342900" rtl="0">
              <a:buFont typeface="Wingdings" panose="05000000000000000000" pitchFamily="2" charset="2"/>
              <a:buChar char="§"/>
            </a:pPr>
            <a:r>
              <a:rPr lang="en-US" sz="2100" dirty="0">
                <a:latin typeface="Calibri" panose="020F0502020204030204" pitchFamily="34" charset="0"/>
              </a:rPr>
              <a:t>Over time, clients may have multiple Episodes of Care </a:t>
            </a:r>
            <a:br>
              <a:rPr lang="en-US" sz="2100" dirty="0">
                <a:latin typeface="Calibri" panose="020F0502020204030204" pitchFamily="34" charset="0"/>
              </a:rPr>
            </a:br>
            <a:endParaRPr lang="en-US" b="0" i="0" u="none" strike="noStrike" baseline="0" dirty="0">
              <a:latin typeface="Calibri" panose="020F0502020204030204" pitchFamily="34" charset="0"/>
            </a:endParaRPr>
          </a:p>
        </p:txBody>
      </p:sp>
      <p:grpSp>
        <p:nvGrpSpPr>
          <p:cNvPr id="17" name="Group 16" descr="Diagram showing the Episode of Care process, including Client Profile, Intake steps (Screener, Assessment, Outcome Measure, Program Enrollment, Encounters), and Close Intake/Discharge, with an arrow indicating reassessment.">
            <a:extLst>
              <a:ext uri="{FF2B5EF4-FFF2-40B4-BE49-F238E27FC236}">
                <a16:creationId xmlns:a16="http://schemas.microsoft.com/office/drawing/2014/main" id="{F4B5A4AF-52A0-8A9D-1C25-F659C5D610A9}"/>
              </a:ext>
            </a:extLst>
          </p:cNvPr>
          <p:cNvGrpSpPr/>
          <p:nvPr/>
        </p:nvGrpSpPr>
        <p:grpSpPr>
          <a:xfrm>
            <a:off x="3676722" y="1732005"/>
            <a:ext cx="8251118" cy="4467057"/>
            <a:chOff x="3585282" y="2262530"/>
            <a:chExt cx="8251118" cy="4467057"/>
          </a:xfrm>
        </p:grpSpPr>
        <p:sp>
          <p:nvSpPr>
            <p:cNvPr id="4" name="TextBox 3">
              <a:extLst>
                <a:ext uri="{FF2B5EF4-FFF2-40B4-BE49-F238E27FC236}">
                  <a16:creationId xmlns:a16="http://schemas.microsoft.com/office/drawing/2014/main" id="{C342A737-6279-F61A-1724-7C7F09A93BF7}"/>
                </a:ext>
              </a:extLst>
            </p:cNvPr>
            <p:cNvSpPr txBox="1"/>
            <p:nvPr/>
          </p:nvSpPr>
          <p:spPr>
            <a:xfrm>
              <a:off x="6287842" y="2262530"/>
              <a:ext cx="4075330" cy="4467057"/>
            </a:xfrm>
            <a:prstGeom prst="rect">
              <a:avLst/>
            </a:prstGeom>
            <a:noFill/>
          </p:spPr>
          <p:txBody>
            <a:bodyPr wrap="square">
              <a:spAutoFit/>
            </a:bodyPr>
            <a:lstStyle/>
            <a:p>
              <a:pPr marL="342900" marR="0" indent="-342900" rtl="0">
                <a:lnSpc>
                  <a:spcPct val="150000"/>
                </a:lnSpc>
                <a:buFont typeface="Wingdings" panose="05000000000000000000" pitchFamily="2" charset="2"/>
                <a:buChar char="§"/>
              </a:pPr>
              <a:r>
                <a:rPr lang="en-US" sz="2400" b="0" i="0" u="none" strike="noStrike" baseline="0" dirty="0">
                  <a:latin typeface="Calibri" panose="020F0502020204030204" pitchFamily="34" charset="0"/>
                </a:rPr>
                <a:t>Client Profile</a:t>
              </a:r>
            </a:p>
            <a:p>
              <a:pPr marL="342900" marR="0" indent="-342900" rtl="0">
                <a:lnSpc>
                  <a:spcPct val="150000"/>
                </a:lnSpc>
                <a:buFont typeface="Wingdings" panose="05000000000000000000" pitchFamily="2" charset="2"/>
                <a:buChar char="§"/>
              </a:pPr>
              <a:r>
                <a:rPr lang="en-US" sz="2400" dirty="0">
                  <a:latin typeface="Calibri" panose="020F0502020204030204" pitchFamily="34" charset="0"/>
                </a:rPr>
                <a:t>Intake</a:t>
              </a:r>
            </a:p>
            <a:p>
              <a:pPr marL="800100" lvl="1" indent="-342900">
                <a:lnSpc>
                  <a:spcPct val="150000"/>
                </a:lnSpc>
                <a:buFont typeface="Arial" panose="020B0604020202020204" pitchFamily="34" charset="0"/>
                <a:buChar char="•"/>
              </a:pPr>
              <a:r>
                <a:rPr lang="en-US" sz="2400" b="0" i="0" u="none" strike="noStrike" baseline="0" dirty="0">
                  <a:latin typeface="Calibri" panose="020F0502020204030204" pitchFamily="34" charset="0"/>
                </a:rPr>
                <a:t>Screener</a:t>
              </a:r>
            </a:p>
            <a:p>
              <a:pPr marL="800100" lvl="1" indent="-342900">
                <a:lnSpc>
                  <a:spcPct val="150000"/>
                </a:lnSpc>
                <a:buFont typeface="Arial" panose="020B0604020202020204" pitchFamily="34" charset="0"/>
                <a:buChar char="•"/>
              </a:pPr>
              <a:r>
                <a:rPr lang="en-US" sz="2400" dirty="0">
                  <a:latin typeface="Calibri" panose="020F0502020204030204" pitchFamily="34" charset="0"/>
                </a:rPr>
                <a:t>Assessment</a:t>
              </a:r>
            </a:p>
            <a:p>
              <a:pPr marL="800100" lvl="1" indent="-342900">
                <a:lnSpc>
                  <a:spcPct val="150000"/>
                </a:lnSpc>
                <a:buFont typeface="Arial" panose="020B0604020202020204" pitchFamily="34" charset="0"/>
                <a:buChar char="•"/>
              </a:pPr>
              <a:r>
                <a:rPr lang="en-US" sz="2400" b="0" i="0" u="none" strike="noStrike" baseline="0" dirty="0">
                  <a:latin typeface="Calibri" panose="020F0502020204030204" pitchFamily="34" charset="0"/>
                </a:rPr>
                <a:t>Outcome Measure</a:t>
              </a:r>
            </a:p>
            <a:p>
              <a:pPr marL="800100" lvl="1" indent="-342900">
                <a:lnSpc>
                  <a:spcPct val="150000"/>
                </a:lnSpc>
                <a:buFont typeface="Arial" panose="020B0604020202020204" pitchFamily="34" charset="0"/>
                <a:buChar char="•"/>
              </a:pPr>
              <a:r>
                <a:rPr lang="en-US" sz="2400" dirty="0">
                  <a:latin typeface="Calibri" panose="020F0502020204030204" pitchFamily="34" charset="0"/>
                </a:rPr>
                <a:t>Program Enrollment</a:t>
              </a:r>
            </a:p>
            <a:p>
              <a:pPr marL="800100" lvl="1" indent="-342900">
                <a:lnSpc>
                  <a:spcPct val="150000"/>
                </a:lnSpc>
                <a:buFont typeface="Arial" panose="020B0604020202020204" pitchFamily="34" charset="0"/>
                <a:buChar char="•"/>
              </a:pPr>
              <a:r>
                <a:rPr lang="en-US" sz="2400" b="0" i="0" u="none" strike="noStrike" baseline="0" dirty="0">
                  <a:latin typeface="Calibri" panose="020F0502020204030204" pitchFamily="34" charset="0"/>
                </a:rPr>
                <a:t>Encounters</a:t>
              </a:r>
              <a:endParaRPr lang="en-US" sz="2400" dirty="0">
                <a:latin typeface="Calibri" panose="020F0502020204030204" pitchFamily="34" charset="0"/>
              </a:endParaRPr>
            </a:p>
            <a:p>
              <a:pPr marL="342900" indent="-342900">
                <a:lnSpc>
                  <a:spcPct val="150000"/>
                </a:lnSpc>
                <a:buFont typeface="Wingdings" panose="05000000000000000000" pitchFamily="2" charset="2"/>
                <a:buChar char="§"/>
              </a:pPr>
              <a:r>
                <a:rPr lang="en-US" sz="2400" dirty="0">
                  <a:latin typeface="Calibri" panose="020F0502020204030204" pitchFamily="34" charset="0"/>
                </a:rPr>
                <a:t>Close Intake/Discharge</a:t>
              </a:r>
            </a:p>
          </p:txBody>
        </p:sp>
        <p:sp>
          <p:nvSpPr>
            <p:cNvPr id="5" name="TextBox 4">
              <a:extLst>
                <a:ext uri="{FF2B5EF4-FFF2-40B4-BE49-F238E27FC236}">
                  <a16:creationId xmlns:a16="http://schemas.microsoft.com/office/drawing/2014/main" id="{16664751-6E4D-ACC0-B709-DF5C371B17FD}"/>
                </a:ext>
              </a:extLst>
            </p:cNvPr>
            <p:cNvSpPr txBox="1"/>
            <p:nvPr/>
          </p:nvSpPr>
          <p:spPr>
            <a:xfrm>
              <a:off x="3585282" y="4526599"/>
              <a:ext cx="2366082" cy="461665"/>
            </a:xfrm>
            <a:prstGeom prst="rect">
              <a:avLst/>
            </a:prstGeom>
            <a:noFill/>
          </p:spPr>
          <p:txBody>
            <a:bodyPr wrap="square" rtlCol="0">
              <a:spAutoFit/>
            </a:bodyPr>
            <a:lstStyle/>
            <a:p>
              <a:pPr algn="ctr"/>
              <a:r>
                <a:rPr lang="en-US" sz="2400" u="sng" dirty="0"/>
                <a:t>Episode of Care</a:t>
              </a:r>
            </a:p>
          </p:txBody>
        </p:sp>
        <p:sp>
          <p:nvSpPr>
            <p:cNvPr id="11" name="Arrow: Curved Left 10">
              <a:extLst>
                <a:ext uri="{FF2B5EF4-FFF2-40B4-BE49-F238E27FC236}">
                  <a16:creationId xmlns:a16="http://schemas.microsoft.com/office/drawing/2014/main" id="{0BCE8905-5BDE-850A-D82E-49950FB2AC4A}"/>
                </a:ext>
              </a:extLst>
            </p:cNvPr>
            <p:cNvSpPr/>
            <p:nvPr/>
          </p:nvSpPr>
          <p:spPr>
            <a:xfrm rot="10800000" flipH="1">
              <a:off x="9540212" y="4063999"/>
              <a:ext cx="1097280" cy="1874483"/>
            </a:xfrm>
            <a:prstGeom prst="curvedLeftArrow">
              <a:avLst>
                <a:gd name="adj1" fmla="val 17699"/>
                <a:gd name="adj2" fmla="val 45358"/>
                <a:gd name="adj3" fmla="val 24392"/>
              </a:avLst>
            </a:prstGeom>
            <a:solidFill>
              <a:schemeClr val="accent1">
                <a:alpha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Left Brace 11">
              <a:extLst>
                <a:ext uri="{FF2B5EF4-FFF2-40B4-BE49-F238E27FC236}">
                  <a16:creationId xmlns:a16="http://schemas.microsoft.com/office/drawing/2014/main" id="{937F4FE3-AFB0-C69E-FF83-1923184D0074}"/>
                </a:ext>
              </a:extLst>
            </p:cNvPr>
            <p:cNvSpPr/>
            <p:nvPr/>
          </p:nvSpPr>
          <p:spPr>
            <a:xfrm>
              <a:off x="5819284" y="3009834"/>
              <a:ext cx="600638" cy="3570780"/>
            </a:xfrm>
            <a:prstGeom prst="leftBrace">
              <a:avLst>
                <a:gd name="adj1" fmla="val 0"/>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236988C7-3645-62E4-287B-1B8FD1DCF466}"/>
                </a:ext>
              </a:extLst>
            </p:cNvPr>
            <p:cNvSpPr txBox="1"/>
            <p:nvPr/>
          </p:nvSpPr>
          <p:spPr>
            <a:xfrm>
              <a:off x="9821111" y="4770408"/>
              <a:ext cx="2015289" cy="461665"/>
            </a:xfrm>
            <a:prstGeom prst="rect">
              <a:avLst/>
            </a:prstGeom>
            <a:noFill/>
          </p:spPr>
          <p:txBody>
            <a:bodyPr wrap="square" rtlCol="0">
              <a:spAutoFit/>
            </a:bodyPr>
            <a:lstStyle/>
            <a:p>
              <a:r>
                <a:rPr lang="en-US" sz="2400" dirty="0"/>
                <a:t>Reassessment</a:t>
              </a:r>
            </a:p>
          </p:txBody>
        </p:sp>
      </p:grpSp>
    </p:spTree>
    <p:extLst>
      <p:ext uri="{BB962C8B-B14F-4D97-AF65-F5344CB8AC3E}">
        <p14:creationId xmlns:p14="http://schemas.microsoft.com/office/powerpoint/2010/main" val="1846672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728B1-17EA-59DD-4813-BAB786E575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75819C-77A0-24F8-CDEB-E0F3F665F12D}"/>
              </a:ext>
            </a:extLst>
          </p:cNvPr>
          <p:cNvSpPr>
            <a:spLocks noGrp="1"/>
          </p:cNvSpPr>
          <p:nvPr>
            <p:ph type="title"/>
          </p:nvPr>
        </p:nvSpPr>
        <p:spPr/>
        <p:txBody>
          <a:bodyPr/>
          <a:lstStyle/>
          <a:p>
            <a:r>
              <a:rPr lang="en-US" dirty="0"/>
              <a:t>What are some of the requirements in the Clinical Workflow?</a:t>
            </a:r>
          </a:p>
        </p:txBody>
      </p:sp>
      <p:sp>
        <p:nvSpPr>
          <p:cNvPr id="4" name="TextBox 3">
            <a:extLst>
              <a:ext uri="{FF2B5EF4-FFF2-40B4-BE49-F238E27FC236}">
                <a16:creationId xmlns:a16="http://schemas.microsoft.com/office/drawing/2014/main" id="{B1B3DD65-1E77-2007-5758-5D157658C5F8}"/>
              </a:ext>
            </a:extLst>
          </p:cNvPr>
          <p:cNvSpPr txBox="1"/>
          <p:nvPr/>
        </p:nvSpPr>
        <p:spPr>
          <a:xfrm>
            <a:off x="614363" y="1097280"/>
            <a:ext cx="10668184" cy="2579039"/>
          </a:xfrm>
          <a:prstGeom prst="rect">
            <a:avLst/>
          </a:prstGeom>
          <a:noFill/>
        </p:spPr>
        <p:txBody>
          <a:bodyPr wrap="square">
            <a:spAutoFit/>
          </a:bodyPr>
          <a:lstStyle/>
          <a:p>
            <a:pPr marL="285750" indent="-285750">
              <a:lnSpc>
                <a:spcPct val="150000"/>
              </a:lnSpc>
              <a:buFont typeface="Arial" panose="020B0604020202020204" pitchFamily="34" charset="0"/>
              <a:buChar char="•"/>
            </a:pPr>
            <a:r>
              <a:rPr lang="en-US" sz="2200" dirty="0">
                <a:latin typeface="Calibri" panose="020F0502020204030204" pitchFamily="34" charset="0"/>
              </a:rPr>
              <a:t>At least one address must be entered for the </a:t>
            </a:r>
            <a:r>
              <a:rPr lang="en-US" sz="2200" b="0" i="0" u="none" strike="noStrike" baseline="0" dirty="0">
                <a:latin typeface="Calibri" panose="020F0502020204030204" pitchFamily="34" charset="0"/>
              </a:rPr>
              <a:t>client</a:t>
            </a:r>
          </a:p>
          <a:p>
            <a:pPr marL="285750" marR="0" indent="-285750" rtl="0">
              <a:lnSpc>
                <a:spcPct val="150000"/>
              </a:lnSpc>
              <a:buFont typeface="Arial" panose="020B0604020202020204" pitchFamily="34" charset="0"/>
              <a:buChar char="•"/>
            </a:pPr>
            <a:r>
              <a:rPr lang="en-US" sz="2200" dirty="0">
                <a:latin typeface="Calibri" panose="020F0502020204030204" pitchFamily="34" charset="0"/>
              </a:rPr>
              <a:t>A CRAFFT or UNCOPE screener must be entered before an assessment</a:t>
            </a:r>
          </a:p>
          <a:p>
            <a:pPr marL="285750" marR="0" indent="-285750" rtl="0">
              <a:lnSpc>
                <a:spcPct val="150000"/>
              </a:lnSpc>
              <a:buFont typeface="Arial" panose="020B0604020202020204" pitchFamily="34" charset="0"/>
              <a:buChar char="•"/>
            </a:pPr>
            <a:r>
              <a:rPr lang="en-US" sz="2200" b="0" i="0" u="none" strike="noStrike" baseline="0" dirty="0">
                <a:latin typeface="Calibri" panose="020F0502020204030204" pitchFamily="34" charset="0"/>
              </a:rPr>
              <a:t>An assessment must</a:t>
            </a:r>
            <a:r>
              <a:rPr lang="en-US" sz="2200" dirty="0">
                <a:latin typeface="Calibri" panose="020F0502020204030204" pitchFamily="34" charset="0"/>
              </a:rPr>
              <a:t> be entered before an outcome measure</a:t>
            </a:r>
          </a:p>
          <a:p>
            <a:pPr marL="285750" marR="0" indent="-285750" rtl="0">
              <a:lnSpc>
                <a:spcPct val="150000"/>
              </a:lnSpc>
              <a:buFont typeface="Arial" panose="020B0604020202020204" pitchFamily="34" charset="0"/>
              <a:buChar char="•"/>
            </a:pPr>
            <a:r>
              <a:rPr lang="en-US" sz="2200" b="0" i="0" u="none" strike="noStrike" baseline="0" dirty="0">
                <a:latin typeface="Calibri" panose="020F0502020204030204" pitchFamily="34" charset="0"/>
              </a:rPr>
              <a:t>An outcome measure must be entered before a TEDS program enrollment</a:t>
            </a:r>
          </a:p>
          <a:p>
            <a:pPr marL="285750" marR="0" indent="-285750" rtl="0">
              <a:lnSpc>
                <a:spcPct val="150000"/>
              </a:lnSpc>
              <a:buFont typeface="Arial" panose="020B0604020202020204" pitchFamily="34" charset="0"/>
              <a:buChar char="•"/>
            </a:pPr>
            <a:r>
              <a:rPr lang="en-US" sz="2200" dirty="0">
                <a:latin typeface="Calibri" panose="020F0502020204030204" pitchFamily="34" charset="0"/>
              </a:rPr>
              <a:t>A program enrollment must be entered before an encounter</a:t>
            </a:r>
            <a:endParaRPr lang="en-US" sz="2200" b="0" i="0" u="none" strike="noStrike" baseline="0" dirty="0">
              <a:latin typeface="Calibri" panose="020F0502020204030204" pitchFamily="34" charset="0"/>
            </a:endParaRPr>
          </a:p>
        </p:txBody>
      </p:sp>
    </p:spTree>
    <p:extLst>
      <p:ext uri="{BB962C8B-B14F-4D97-AF65-F5344CB8AC3E}">
        <p14:creationId xmlns:p14="http://schemas.microsoft.com/office/powerpoint/2010/main" val="102233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4FA99-003A-0B06-EB24-0D7B41934D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249CA2-6CBE-67A3-A206-8F6B1DF459E4}"/>
              </a:ext>
            </a:extLst>
          </p:cNvPr>
          <p:cNvSpPr>
            <a:spLocks noGrp="1"/>
          </p:cNvSpPr>
          <p:nvPr>
            <p:ph type="title"/>
          </p:nvPr>
        </p:nvSpPr>
        <p:spPr/>
        <p:txBody>
          <a:bodyPr/>
          <a:lstStyle/>
          <a:p>
            <a:r>
              <a:rPr lang="en-US" dirty="0"/>
              <a:t>Episodes of Care and Program Enrollments</a:t>
            </a:r>
          </a:p>
        </p:txBody>
      </p:sp>
      <p:sp>
        <p:nvSpPr>
          <p:cNvPr id="8" name="TextBox 7">
            <a:extLst>
              <a:ext uri="{FF2B5EF4-FFF2-40B4-BE49-F238E27FC236}">
                <a16:creationId xmlns:a16="http://schemas.microsoft.com/office/drawing/2014/main" id="{707E391E-32AE-222C-4208-A92DC1A9C633}"/>
              </a:ext>
            </a:extLst>
          </p:cNvPr>
          <p:cNvSpPr txBox="1"/>
          <p:nvPr/>
        </p:nvSpPr>
        <p:spPr>
          <a:xfrm>
            <a:off x="533401" y="1260685"/>
            <a:ext cx="5054600" cy="4139595"/>
          </a:xfrm>
          <a:prstGeom prst="rect">
            <a:avLst/>
          </a:prstGeom>
          <a:noFill/>
        </p:spPr>
        <p:txBody>
          <a:bodyPr wrap="square">
            <a:spAutoFit/>
          </a:bodyPr>
          <a:lstStyle/>
          <a:p>
            <a:pPr marL="342900" marR="0" indent="-342900" rtl="0">
              <a:buFont typeface="Wingdings" panose="05000000000000000000" pitchFamily="2" charset="2"/>
              <a:buChar char="§"/>
            </a:pPr>
            <a:r>
              <a:rPr lang="en-US" sz="2100" b="0" i="0" u="none" strike="noStrike" baseline="0" dirty="0">
                <a:latin typeface="Calibri" panose="020F0502020204030204" pitchFamily="34" charset="0"/>
              </a:rPr>
              <a:t>Episodes of Care are tied to a Facility</a:t>
            </a:r>
            <a:br>
              <a:rPr lang="en-US" sz="2100" b="0" i="0" u="none" strike="noStrike" baseline="0" dirty="0">
                <a:latin typeface="Calibri" panose="020F0502020204030204" pitchFamily="34" charset="0"/>
              </a:rPr>
            </a:br>
            <a:endParaRPr lang="en-US" sz="2100" b="0" i="0" u="none" strike="noStrike" baseline="0" dirty="0">
              <a:latin typeface="Calibri" panose="020F0502020204030204" pitchFamily="34" charset="0"/>
            </a:endParaRPr>
          </a:p>
          <a:p>
            <a:pPr marL="342900" marR="0" indent="-342900" rtl="0">
              <a:buFont typeface="Wingdings" panose="05000000000000000000" pitchFamily="2" charset="2"/>
              <a:buChar char="§"/>
            </a:pPr>
            <a:r>
              <a:rPr lang="en-US" sz="2100" b="0" i="0" u="none" strike="noStrike" baseline="0" dirty="0">
                <a:latin typeface="Calibri" panose="020F0502020204030204" pitchFamily="34" charset="0"/>
              </a:rPr>
              <a:t>Clients may have multiple program enrollments within an EOC</a:t>
            </a:r>
          </a:p>
          <a:p>
            <a:pPr marL="342900" marR="0" indent="-342900" rtl="0">
              <a:buFont typeface="Wingdings" panose="05000000000000000000" pitchFamily="2" charset="2"/>
              <a:buChar char="§"/>
            </a:pPr>
            <a:endParaRPr lang="en-US" b="0" i="0" u="none" strike="noStrike" baseline="0" dirty="0">
              <a:latin typeface="Calibri" panose="020F0502020204030204" pitchFamily="34" charset="0"/>
            </a:endParaRPr>
          </a:p>
          <a:p>
            <a:pPr marL="342900" indent="-342900">
              <a:buFont typeface="Wingdings" panose="05000000000000000000" pitchFamily="2" charset="2"/>
              <a:buChar char="§"/>
            </a:pPr>
            <a:r>
              <a:rPr lang="en-US" sz="2100" dirty="0">
                <a:latin typeface="Calibri" panose="020F0502020204030204" pitchFamily="34" charset="0"/>
              </a:rPr>
              <a:t>In general, the Program Enrollment represents the client’s Level of Care. </a:t>
            </a:r>
            <a:br>
              <a:rPr lang="en-US" sz="2100" dirty="0">
                <a:latin typeface="Calibri" panose="020F0502020204030204" pitchFamily="34" charset="0"/>
              </a:rPr>
            </a:br>
            <a:r>
              <a:rPr lang="en-US" sz="2100" dirty="0">
                <a:latin typeface="Calibri" panose="020F0502020204030204" pitchFamily="34" charset="0"/>
              </a:rPr>
              <a:t>Your agency may have additional programs such as “Assessment”</a:t>
            </a:r>
            <a:br>
              <a:rPr lang="en-US" sz="2100" dirty="0">
                <a:latin typeface="Calibri" panose="020F0502020204030204" pitchFamily="34" charset="0"/>
              </a:rPr>
            </a:br>
            <a:endParaRPr lang="en-US" sz="1400" dirty="0">
              <a:latin typeface="Calibri" panose="020F0502020204030204" pitchFamily="34" charset="0"/>
            </a:endParaRPr>
          </a:p>
          <a:p>
            <a:pPr marL="342900" marR="0" indent="-342900" rtl="0">
              <a:buFont typeface="Wingdings" panose="05000000000000000000" pitchFamily="2" charset="2"/>
              <a:buChar char="§"/>
            </a:pPr>
            <a:r>
              <a:rPr lang="en-US" sz="2100" dirty="0">
                <a:latin typeface="Calibri" panose="020F0502020204030204" pitchFamily="34" charset="0"/>
              </a:rPr>
              <a:t>TEDS reporting requires enrollment in </a:t>
            </a:r>
            <a:br>
              <a:rPr lang="en-US" sz="2100" dirty="0">
                <a:latin typeface="Calibri" panose="020F0502020204030204" pitchFamily="34" charset="0"/>
              </a:rPr>
            </a:br>
            <a:r>
              <a:rPr lang="en-US" sz="2100" dirty="0">
                <a:latin typeface="Calibri" panose="020F0502020204030204" pitchFamily="34" charset="0"/>
              </a:rPr>
              <a:t>a treatment program and uses program start and end dates</a:t>
            </a:r>
            <a:endParaRPr lang="en-US" sz="2100" b="0" i="0" u="none" strike="noStrike" baseline="0" dirty="0">
              <a:latin typeface="Calibri" panose="020F0502020204030204" pitchFamily="34" charset="0"/>
            </a:endParaRPr>
          </a:p>
        </p:txBody>
      </p:sp>
      <p:pic>
        <p:nvPicPr>
          <p:cNvPr id="9" name="Picture 8" descr="Diagram showing a Provider Agency linked to a Facility and Program. A Client is linked to two Episodes: Episode 1 (2/1/2024–11/30/2025) with Program 1 and Program 2, and Episode 2 (starting 4/1/2026) with Program 1.">
            <a:extLst>
              <a:ext uri="{FF2B5EF4-FFF2-40B4-BE49-F238E27FC236}">
                <a16:creationId xmlns:a16="http://schemas.microsoft.com/office/drawing/2014/main" id="{36988CA3-015E-5CAA-5C7F-D6589BFE5E9F}"/>
              </a:ext>
            </a:extLst>
          </p:cNvPr>
          <p:cNvPicPr>
            <a:picLocks noChangeAspect="1"/>
          </p:cNvPicPr>
          <p:nvPr/>
        </p:nvPicPr>
        <p:blipFill>
          <a:blip r:embed="rId3"/>
          <a:stretch>
            <a:fillRect/>
          </a:stretch>
        </p:blipFill>
        <p:spPr>
          <a:xfrm>
            <a:off x="5601638" y="1512864"/>
            <a:ext cx="6056961" cy="4179804"/>
          </a:xfrm>
          <a:prstGeom prst="rect">
            <a:avLst/>
          </a:prstGeom>
        </p:spPr>
      </p:pic>
      <p:sp>
        <p:nvSpPr>
          <p:cNvPr id="7" name="Slide Number Placeholder 3">
            <a:extLst>
              <a:ext uri="{FF2B5EF4-FFF2-40B4-BE49-F238E27FC236}">
                <a16:creationId xmlns:a16="http://schemas.microsoft.com/office/drawing/2014/main" id="{163A010A-65BB-D388-9027-10760E5AA39A}"/>
              </a:ext>
            </a:extLst>
          </p:cNvPr>
          <p:cNvSpPr>
            <a:spLocks noGrp="1"/>
          </p:cNvSpPr>
          <p:nvPr>
            <p:ph type="sldNum" sz="quarter" idx="4"/>
          </p:nvPr>
        </p:nvSpPr>
        <p:spPr>
          <a:xfrm>
            <a:off x="9220622" y="6501490"/>
            <a:ext cx="2743200" cy="365125"/>
          </a:xfrm>
        </p:spPr>
        <p:txBody>
          <a:bodyPr/>
          <a:lstStyle/>
          <a:p>
            <a:fld id="{19783DCC-BFA2-483B-BF3B-4851F5A0DDCF}" type="slidenum">
              <a:rPr lang="en-US" smtClean="0"/>
              <a:pPr/>
              <a:t>11</a:t>
            </a:fld>
            <a:endParaRPr lang="en-US"/>
          </a:p>
        </p:txBody>
      </p:sp>
    </p:spTree>
    <p:extLst>
      <p:ext uri="{BB962C8B-B14F-4D97-AF65-F5344CB8AC3E}">
        <p14:creationId xmlns:p14="http://schemas.microsoft.com/office/powerpoint/2010/main" val="1297102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069AF-8CBF-E640-1584-48CA3AD747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D2E361-BCB8-945D-8505-34739EFC760B}"/>
              </a:ext>
            </a:extLst>
          </p:cNvPr>
          <p:cNvSpPr>
            <a:spLocks noGrp="1"/>
          </p:cNvSpPr>
          <p:nvPr>
            <p:ph type="title"/>
          </p:nvPr>
        </p:nvSpPr>
        <p:spPr/>
        <p:txBody>
          <a:bodyPr/>
          <a:lstStyle/>
          <a:p>
            <a:r>
              <a:rPr lang="en-US" dirty="0"/>
              <a:t>What does it mean to discharge a client?</a:t>
            </a:r>
          </a:p>
        </p:txBody>
      </p:sp>
      <p:sp>
        <p:nvSpPr>
          <p:cNvPr id="4" name="TextBox 3">
            <a:extLst>
              <a:ext uri="{FF2B5EF4-FFF2-40B4-BE49-F238E27FC236}">
                <a16:creationId xmlns:a16="http://schemas.microsoft.com/office/drawing/2014/main" id="{B3C53A23-E02D-6EF9-8C0F-1F5C73C90548}"/>
              </a:ext>
            </a:extLst>
          </p:cNvPr>
          <p:cNvSpPr txBox="1"/>
          <p:nvPr/>
        </p:nvSpPr>
        <p:spPr>
          <a:xfrm>
            <a:off x="614363" y="1097280"/>
            <a:ext cx="10104437" cy="3477875"/>
          </a:xfrm>
          <a:prstGeom prst="rect">
            <a:avLst/>
          </a:prstGeom>
          <a:noFill/>
        </p:spPr>
        <p:txBody>
          <a:bodyPr wrap="square">
            <a:spAutoFit/>
          </a:bodyPr>
          <a:lstStyle/>
          <a:p>
            <a:pPr marL="342900" marR="0" indent="-342900" rtl="0">
              <a:buFont typeface="Wingdings" panose="05000000000000000000" pitchFamily="2" charset="2"/>
              <a:buChar char="§"/>
            </a:pPr>
            <a:r>
              <a:rPr lang="en-US" sz="2200" dirty="0">
                <a:latin typeface="Calibri" panose="020F0502020204030204" pitchFamily="34" charset="0"/>
              </a:rPr>
              <a:t>A discharge means the client is no longer receiving services at the facility</a:t>
            </a:r>
            <a:br>
              <a:rPr lang="en-US" sz="2200" dirty="0">
                <a:latin typeface="Calibri" panose="020F0502020204030204" pitchFamily="34" charset="0"/>
              </a:rPr>
            </a:br>
            <a:r>
              <a:rPr lang="en-US" sz="2200" dirty="0">
                <a:latin typeface="Calibri" panose="020F0502020204030204" pitchFamily="34" charset="0"/>
              </a:rPr>
              <a:t> </a:t>
            </a:r>
          </a:p>
          <a:p>
            <a:pPr marL="342900" marR="0" indent="-342900" rtl="0">
              <a:buFont typeface="Wingdings" panose="05000000000000000000" pitchFamily="2" charset="2"/>
              <a:buChar char="§"/>
            </a:pPr>
            <a:r>
              <a:rPr lang="en-US" sz="2200" dirty="0">
                <a:latin typeface="Calibri" panose="020F0502020204030204" pitchFamily="34" charset="0"/>
              </a:rPr>
              <a:t>Discharges happen when the client:</a:t>
            </a:r>
            <a:endParaRPr lang="en-US" sz="2200" b="0" i="0" u="none" strike="noStrike" baseline="0" dirty="0">
              <a:latin typeface="Calibri" panose="020F0502020204030204" pitchFamily="34" charset="0"/>
            </a:endParaRPr>
          </a:p>
          <a:p>
            <a:pPr marL="800100" lvl="1" indent="-342900">
              <a:buFont typeface="Wingdings" panose="05000000000000000000" pitchFamily="2" charset="2"/>
              <a:buChar char="§"/>
            </a:pPr>
            <a:r>
              <a:rPr lang="en-US" sz="2200" dirty="0">
                <a:latin typeface="Calibri" panose="020F0502020204030204" pitchFamily="34" charset="0"/>
              </a:rPr>
              <a:t>Completed treatment</a:t>
            </a:r>
          </a:p>
          <a:p>
            <a:pPr marL="800100" lvl="1" indent="-342900">
              <a:buFont typeface="Wingdings" panose="05000000000000000000" pitchFamily="2" charset="2"/>
              <a:buChar char="§"/>
            </a:pPr>
            <a:r>
              <a:rPr lang="en-US" sz="2200" b="0" i="0" u="none" strike="noStrike" baseline="0" dirty="0">
                <a:latin typeface="Calibri" panose="020F0502020204030204" pitchFamily="34" charset="0"/>
              </a:rPr>
              <a:t>Refused services</a:t>
            </a:r>
          </a:p>
          <a:p>
            <a:pPr marL="800100" lvl="1" indent="-342900">
              <a:buFont typeface="Wingdings" panose="05000000000000000000" pitchFamily="2" charset="2"/>
              <a:buChar char="§"/>
            </a:pPr>
            <a:r>
              <a:rPr lang="en-US" sz="2200" dirty="0">
                <a:latin typeface="Calibri" panose="020F0502020204030204" pitchFamily="34" charset="0"/>
              </a:rPr>
              <a:t>Is referred to another facility</a:t>
            </a:r>
            <a:endParaRPr lang="en-US" sz="2200" b="0" i="0" u="none" strike="noStrike" baseline="0" dirty="0">
              <a:latin typeface="Calibri" panose="020F0502020204030204" pitchFamily="34" charset="0"/>
            </a:endParaRPr>
          </a:p>
          <a:p>
            <a:pPr marL="800100" lvl="1" indent="-342900">
              <a:buFont typeface="Wingdings" panose="05000000000000000000" pitchFamily="2" charset="2"/>
              <a:buChar char="§"/>
            </a:pPr>
            <a:r>
              <a:rPr lang="en-US" sz="2200" b="0" i="0" u="none" strike="noStrike" baseline="0" dirty="0">
                <a:latin typeface="Calibri" panose="020F0502020204030204" pitchFamily="34" charset="0"/>
              </a:rPr>
              <a:t>Moved away</a:t>
            </a:r>
          </a:p>
          <a:p>
            <a:pPr marL="800100" lvl="1" indent="-342900">
              <a:buFont typeface="Wingdings" panose="05000000000000000000" pitchFamily="2" charset="2"/>
              <a:buChar char="§"/>
            </a:pPr>
            <a:r>
              <a:rPr lang="en-US" sz="2200" dirty="0">
                <a:latin typeface="Calibri" panose="020F0502020204030204" pitchFamily="34" charset="0"/>
              </a:rPr>
              <a:t>Is deceased</a:t>
            </a:r>
          </a:p>
          <a:p>
            <a:pPr marL="800100" lvl="1" indent="-342900">
              <a:buFont typeface="Wingdings" panose="05000000000000000000" pitchFamily="2" charset="2"/>
              <a:buChar char="§"/>
            </a:pPr>
            <a:r>
              <a:rPr lang="en-US" sz="2200" b="0" i="0" u="none" strike="noStrike" baseline="0" dirty="0">
                <a:latin typeface="Calibri" panose="020F0502020204030204" pitchFamily="34" charset="0"/>
              </a:rPr>
              <a:t>Etc.</a:t>
            </a:r>
          </a:p>
          <a:p>
            <a:pPr marL="342900" marR="0" indent="-342900" rtl="0">
              <a:buFont typeface="Wingdings" panose="05000000000000000000" pitchFamily="2" charset="2"/>
              <a:buChar char="§"/>
            </a:pPr>
            <a:endParaRPr lang="en-US" sz="2200" b="0" i="0" u="none" strike="noStrike" baseline="0" dirty="0">
              <a:latin typeface="Calibri" panose="020F0502020204030204" pitchFamily="34" charset="0"/>
            </a:endParaRPr>
          </a:p>
        </p:txBody>
      </p:sp>
    </p:spTree>
    <p:extLst>
      <p:ext uri="{BB962C8B-B14F-4D97-AF65-F5344CB8AC3E}">
        <p14:creationId xmlns:p14="http://schemas.microsoft.com/office/powerpoint/2010/main" val="19758196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412F3-3D68-17A9-3CF3-3A1B8E7E1B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F1A3F9-EEAC-088F-BAA5-0059A977FFC3}"/>
              </a:ext>
            </a:extLst>
          </p:cNvPr>
          <p:cNvSpPr>
            <a:spLocks noGrp="1"/>
          </p:cNvSpPr>
          <p:nvPr>
            <p:ph type="title"/>
          </p:nvPr>
        </p:nvSpPr>
        <p:spPr/>
        <p:txBody>
          <a:bodyPr/>
          <a:lstStyle/>
          <a:p>
            <a:r>
              <a:rPr lang="en-US" dirty="0"/>
              <a:t>How do I discharge a client?</a:t>
            </a:r>
          </a:p>
        </p:txBody>
      </p:sp>
      <p:sp>
        <p:nvSpPr>
          <p:cNvPr id="4" name="TextBox 3">
            <a:extLst>
              <a:ext uri="{FF2B5EF4-FFF2-40B4-BE49-F238E27FC236}">
                <a16:creationId xmlns:a16="http://schemas.microsoft.com/office/drawing/2014/main" id="{4FB4E184-887F-7CBF-9E40-75305BAFBB1B}"/>
              </a:ext>
            </a:extLst>
          </p:cNvPr>
          <p:cNvSpPr txBox="1"/>
          <p:nvPr/>
        </p:nvSpPr>
        <p:spPr>
          <a:xfrm>
            <a:off x="614363" y="1097280"/>
            <a:ext cx="4719637" cy="3139321"/>
          </a:xfrm>
          <a:prstGeom prst="rect">
            <a:avLst/>
          </a:prstGeom>
          <a:noFill/>
        </p:spPr>
        <p:txBody>
          <a:bodyPr wrap="square">
            <a:spAutoFit/>
          </a:bodyPr>
          <a:lstStyle/>
          <a:p>
            <a:pPr marL="342900" marR="0" indent="-342900" rtl="0">
              <a:buFont typeface="Wingdings" panose="05000000000000000000" pitchFamily="2" charset="2"/>
              <a:buChar char="§"/>
            </a:pPr>
            <a:r>
              <a:rPr lang="en-US" sz="2200" dirty="0">
                <a:latin typeface="Calibri" panose="020F0502020204030204" pitchFamily="34" charset="0"/>
              </a:rPr>
              <a:t>Quickest way:</a:t>
            </a:r>
          </a:p>
          <a:p>
            <a:pPr marL="803275" lvl="1" indent="-346075">
              <a:buFont typeface="+mj-lt"/>
              <a:buAutoNum type="arabicPeriod"/>
            </a:pPr>
            <a:r>
              <a:rPr lang="en-US" sz="2200" dirty="0">
                <a:latin typeface="Calibri" panose="020F0502020204030204" pitchFamily="34" charset="0"/>
              </a:rPr>
              <a:t>Open the Intake </a:t>
            </a:r>
          </a:p>
          <a:p>
            <a:pPr marL="803275" lvl="1" indent="-346075">
              <a:buFont typeface="+mj-lt"/>
              <a:buAutoNum type="arabicPeriod"/>
            </a:pPr>
            <a:r>
              <a:rPr lang="en-US" sz="2200" dirty="0">
                <a:latin typeface="Calibri" panose="020F0502020204030204" pitchFamily="34" charset="0"/>
              </a:rPr>
              <a:t>Enter the Date Closed</a:t>
            </a:r>
          </a:p>
          <a:p>
            <a:pPr marL="803275" lvl="1" indent="-346075">
              <a:buFont typeface="+mj-lt"/>
              <a:buAutoNum type="arabicPeriod"/>
            </a:pPr>
            <a:r>
              <a:rPr lang="en-US" sz="2200" dirty="0">
                <a:latin typeface="Calibri" panose="020F0502020204030204" pitchFamily="34" charset="0"/>
              </a:rPr>
              <a:t>Click Save &amp; Close the Case</a:t>
            </a:r>
            <a:br>
              <a:rPr lang="en-US" sz="2200" dirty="0">
                <a:latin typeface="Calibri" panose="020F0502020204030204" pitchFamily="34" charset="0"/>
              </a:rPr>
            </a:br>
            <a:endParaRPr lang="en-US" sz="2200" dirty="0">
              <a:latin typeface="Calibri" panose="020F0502020204030204" pitchFamily="34" charset="0"/>
            </a:endParaRPr>
          </a:p>
          <a:p>
            <a:pPr marL="342900" marR="0" indent="-342900" rtl="0">
              <a:buFont typeface="Wingdings" panose="05000000000000000000" pitchFamily="2" charset="2"/>
              <a:buChar char="§"/>
            </a:pPr>
            <a:r>
              <a:rPr lang="en-US" sz="2200" dirty="0">
                <a:latin typeface="Calibri" panose="020F0502020204030204" pitchFamily="34" charset="0"/>
              </a:rPr>
              <a:t>Note: All Program Enrollments </a:t>
            </a:r>
            <a:br>
              <a:rPr lang="en-US" sz="2200" dirty="0">
                <a:latin typeface="Calibri" panose="020F0502020204030204" pitchFamily="34" charset="0"/>
              </a:rPr>
            </a:br>
            <a:r>
              <a:rPr lang="en-US" sz="2200" dirty="0">
                <a:latin typeface="Calibri" panose="020F0502020204030204" pitchFamily="34" charset="0"/>
              </a:rPr>
              <a:t>must be closed first</a:t>
            </a:r>
          </a:p>
          <a:p>
            <a:pPr marL="342900" marR="0" indent="-342900" rtl="0">
              <a:buFont typeface="Wingdings" panose="05000000000000000000" pitchFamily="2" charset="2"/>
              <a:buChar char="§"/>
            </a:pPr>
            <a:endParaRPr lang="en-US" sz="2200" b="0" i="0" u="none" strike="noStrike" baseline="0" dirty="0">
              <a:latin typeface="Calibri" panose="020F0502020204030204" pitchFamily="34" charset="0"/>
            </a:endParaRPr>
          </a:p>
          <a:p>
            <a:pPr marL="342900" marR="0" indent="-342900" rtl="0">
              <a:buFont typeface="Wingdings" panose="05000000000000000000" pitchFamily="2" charset="2"/>
              <a:buChar char="§"/>
            </a:pPr>
            <a:endParaRPr lang="en-US" sz="2200" b="0" i="0" u="none" strike="noStrike" baseline="0" dirty="0">
              <a:latin typeface="Calibri" panose="020F0502020204030204" pitchFamily="34" charset="0"/>
            </a:endParaRPr>
          </a:p>
        </p:txBody>
      </p:sp>
      <p:pic>
        <p:nvPicPr>
          <p:cNvPr id="5" name="Picture 4" descr="Form screen titled Intake Case Information showing case details, intake fields, referral sources, domains, and a Date Closed field with Save, Save and Finish, and Save &amp; Close the Case buttons.">
            <a:extLst>
              <a:ext uri="{FF2B5EF4-FFF2-40B4-BE49-F238E27FC236}">
                <a16:creationId xmlns:a16="http://schemas.microsoft.com/office/drawing/2014/main" id="{A367C170-7B2A-0AEE-8671-6082707CC9B9}"/>
              </a:ext>
            </a:extLst>
          </p:cNvPr>
          <p:cNvPicPr>
            <a:picLocks noChangeAspect="1"/>
          </p:cNvPicPr>
          <p:nvPr/>
        </p:nvPicPr>
        <p:blipFill>
          <a:blip r:embed="rId2"/>
          <a:stretch>
            <a:fillRect/>
          </a:stretch>
        </p:blipFill>
        <p:spPr>
          <a:xfrm>
            <a:off x="5483158" y="855680"/>
            <a:ext cx="6254115" cy="5783265"/>
          </a:xfrm>
          <a:prstGeom prst="rect">
            <a:avLst/>
          </a:prstGeom>
        </p:spPr>
      </p:pic>
    </p:spTree>
    <p:extLst>
      <p:ext uri="{BB962C8B-B14F-4D97-AF65-F5344CB8AC3E}">
        <p14:creationId xmlns:p14="http://schemas.microsoft.com/office/powerpoint/2010/main" val="2397361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13A26-64B3-F60E-302E-4AFC8FADED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03077C-7FF2-402E-FC6B-59EFFE04B341}"/>
              </a:ext>
            </a:extLst>
          </p:cNvPr>
          <p:cNvSpPr>
            <a:spLocks noGrp="1"/>
          </p:cNvSpPr>
          <p:nvPr>
            <p:ph type="title"/>
          </p:nvPr>
        </p:nvSpPr>
        <p:spPr/>
        <p:txBody>
          <a:bodyPr/>
          <a:lstStyle/>
          <a:p>
            <a:r>
              <a:rPr lang="en-US" dirty="0"/>
              <a:t>Alternate Client Discharge</a:t>
            </a:r>
          </a:p>
        </p:txBody>
      </p:sp>
      <p:sp>
        <p:nvSpPr>
          <p:cNvPr id="4" name="TextBox 3">
            <a:extLst>
              <a:ext uri="{FF2B5EF4-FFF2-40B4-BE49-F238E27FC236}">
                <a16:creationId xmlns:a16="http://schemas.microsoft.com/office/drawing/2014/main" id="{24A47C72-9196-5932-69C5-C4037660946A}"/>
              </a:ext>
            </a:extLst>
          </p:cNvPr>
          <p:cNvSpPr txBox="1"/>
          <p:nvPr/>
        </p:nvSpPr>
        <p:spPr>
          <a:xfrm>
            <a:off x="614363" y="1097280"/>
            <a:ext cx="10541317" cy="2462213"/>
          </a:xfrm>
          <a:prstGeom prst="rect">
            <a:avLst/>
          </a:prstGeom>
          <a:noFill/>
        </p:spPr>
        <p:txBody>
          <a:bodyPr wrap="square">
            <a:spAutoFit/>
          </a:bodyPr>
          <a:lstStyle/>
          <a:p>
            <a:pPr marL="342900" marR="0" indent="-342900" rtl="0">
              <a:buFont typeface="Wingdings" panose="05000000000000000000" pitchFamily="2" charset="2"/>
              <a:buChar char="§"/>
            </a:pPr>
            <a:r>
              <a:rPr lang="en-US" sz="2200" dirty="0">
                <a:latin typeface="Calibri" panose="020F0502020204030204" pitchFamily="34" charset="0"/>
              </a:rPr>
              <a:t>Alternate way: Complete the Discharge Profile on the menu and close the case</a:t>
            </a:r>
            <a:br>
              <a:rPr lang="en-US" sz="2200" dirty="0">
                <a:latin typeface="Calibri" panose="020F0502020204030204" pitchFamily="34" charset="0"/>
              </a:rPr>
            </a:br>
            <a:endParaRPr lang="en-US" sz="2200" dirty="0">
              <a:latin typeface="Calibri" panose="020F0502020204030204" pitchFamily="34" charset="0"/>
            </a:endParaRPr>
          </a:p>
          <a:p>
            <a:pPr marL="342900" indent="-342900">
              <a:buFont typeface="Wingdings" panose="05000000000000000000" pitchFamily="2" charset="2"/>
              <a:buChar char="§"/>
            </a:pPr>
            <a:r>
              <a:rPr lang="en-US" sz="2200" dirty="0">
                <a:latin typeface="Calibri" panose="020F0502020204030204" pitchFamily="34" charset="0"/>
              </a:rPr>
              <a:t>Note: All Program </a:t>
            </a:r>
            <a:br>
              <a:rPr lang="en-US" sz="2200" dirty="0">
                <a:latin typeface="Calibri" panose="020F0502020204030204" pitchFamily="34" charset="0"/>
              </a:rPr>
            </a:br>
            <a:r>
              <a:rPr lang="en-US" sz="2200" dirty="0">
                <a:latin typeface="Calibri" panose="020F0502020204030204" pitchFamily="34" charset="0"/>
              </a:rPr>
              <a:t>Enrollments must be </a:t>
            </a:r>
            <a:br>
              <a:rPr lang="en-US" sz="2200" dirty="0">
                <a:latin typeface="Calibri" panose="020F0502020204030204" pitchFamily="34" charset="0"/>
              </a:rPr>
            </a:br>
            <a:r>
              <a:rPr lang="en-US" sz="2200" dirty="0">
                <a:latin typeface="Calibri" panose="020F0502020204030204" pitchFamily="34" charset="0"/>
              </a:rPr>
              <a:t>closed first </a:t>
            </a:r>
          </a:p>
          <a:p>
            <a:pPr marL="342900" marR="0" indent="-342900" rtl="0">
              <a:buFont typeface="Wingdings" panose="05000000000000000000" pitchFamily="2" charset="2"/>
              <a:buChar char="§"/>
            </a:pPr>
            <a:endParaRPr lang="en-US" sz="2200" b="0" i="0" u="none" strike="noStrike" baseline="0" dirty="0">
              <a:latin typeface="Calibri" panose="020F0502020204030204" pitchFamily="34" charset="0"/>
            </a:endParaRPr>
          </a:p>
          <a:p>
            <a:pPr marL="342900" marR="0" indent="-342900" rtl="0">
              <a:buFont typeface="Wingdings" panose="05000000000000000000" pitchFamily="2" charset="2"/>
              <a:buChar char="§"/>
            </a:pPr>
            <a:endParaRPr lang="en-US" sz="2200" b="0" i="0" u="none" strike="noStrike" baseline="0" dirty="0">
              <a:latin typeface="Calibri" panose="020F0502020204030204" pitchFamily="34" charset="0"/>
            </a:endParaRPr>
          </a:p>
        </p:txBody>
      </p:sp>
      <p:pic>
        <p:nvPicPr>
          <p:cNvPr id="6" name="Picture 5" descr="Discharge Profile form showing fields for discharge date, discharge staff, discharge referral, referred service, disposition, and type of arrests, with Save, Save and Finish, and Cancel buttons.">
            <a:extLst>
              <a:ext uri="{FF2B5EF4-FFF2-40B4-BE49-F238E27FC236}">
                <a16:creationId xmlns:a16="http://schemas.microsoft.com/office/drawing/2014/main" id="{1FA9C3A4-2C9A-50F2-C006-2EDC9FA08CCE}"/>
              </a:ext>
            </a:extLst>
          </p:cNvPr>
          <p:cNvPicPr>
            <a:picLocks noChangeAspect="1"/>
          </p:cNvPicPr>
          <p:nvPr/>
        </p:nvPicPr>
        <p:blipFill>
          <a:blip r:embed="rId2"/>
          <a:stretch>
            <a:fillRect/>
          </a:stretch>
        </p:blipFill>
        <p:spPr>
          <a:xfrm>
            <a:off x="3530624" y="1808480"/>
            <a:ext cx="8359370" cy="4518772"/>
          </a:xfrm>
          <a:prstGeom prst="rect">
            <a:avLst/>
          </a:prstGeom>
        </p:spPr>
      </p:pic>
    </p:spTree>
    <p:extLst>
      <p:ext uri="{BB962C8B-B14F-4D97-AF65-F5344CB8AC3E}">
        <p14:creationId xmlns:p14="http://schemas.microsoft.com/office/powerpoint/2010/main" val="17432554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DF1F3-6513-E925-1C34-EB71BD21B5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FD3BFE-54A2-7550-ABB7-8A6791092467}"/>
              </a:ext>
            </a:extLst>
          </p:cNvPr>
          <p:cNvSpPr>
            <a:spLocks noGrp="1"/>
          </p:cNvSpPr>
          <p:nvPr>
            <p:ph type="title"/>
          </p:nvPr>
        </p:nvSpPr>
        <p:spPr/>
        <p:txBody>
          <a:bodyPr/>
          <a:lstStyle/>
          <a:p>
            <a:r>
              <a:rPr lang="en-US" dirty="0"/>
              <a:t>What happens when I discharge a client?</a:t>
            </a:r>
          </a:p>
        </p:txBody>
      </p:sp>
      <p:sp>
        <p:nvSpPr>
          <p:cNvPr id="4" name="TextBox 3">
            <a:extLst>
              <a:ext uri="{FF2B5EF4-FFF2-40B4-BE49-F238E27FC236}">
                <a16:creationId xmlns:a16="http://schemas.microsoft.com/office/drawing/2014/main" id="{7C20E121-7D0D-B62D-FB96-F386ED5FF133}"/>
              </a:ext>
            </a:extLst>
          </p:cNvPr>
          <p:cNvSpPr txBox="1"/>
          <p:nvPr/>
        </p:nvSpPr>
        <p:spPr>
          <a:xfrm>
            <a:off x="614363" y="1097280"/>
            <a:ext cx="4953317" cy="4216539"/>
          </a:xfrm>
          <a:prstGeom prst="rect">
            <a:avLst/>
          </a:prstGeom>
          <a:noFill/>
        </p:spPr>
        <p:txBody>
          <a:bodyPr wrap="square">
            <a:spAutoFit/>
          </a:bodyPr>
          <a:lstStyle/>
          <a:p>
            <a:pPr marL="342900" marR="0" indent="-342900" rtl="0">
              <a:buFont typeface="Wingdings" panose="05000000000000000000" pitchFamily="2" charset="2"/>
              <a:buChar char="§"/>
            </a:pPr>
            <a:r>
              <a:rPr lang="en-US" sz="2200" dirty="0">
                <a:latin typeface="Calibri" panose="020F0502020204030204" pitchFamily="34" charset="0"/>
              </a:rPr>
              <a:t>All screens within the Episode of Care become read-only</a:t>
            </a:r>
          </a:p>
          <a:p>
            <a:pPr marL="342900" marR="0" indent="-342900" rtl="0">
              <a:buFont typeface="Wingdings" panose="05000000000000000000" pitchFamily="2" charset="2"/>
              <a:buChar char="§"/>
            </a:pPr>
            <a:endParaRPr lang="en-US" sz="1200" dirty="0">
              <a:latin typeface="Calibri" panose="020F0502020204030204" pitchFamily="34" charset="0"/>
            </a:endParaRPr>
          </a:p>
          <a:p>
            <a:pPr marL="342900" marR="0" indent="-342900" rtl="0">
              <a:buFont typeface="Wingdings" panose="05000000000000000000" pitchFamily="2" charset="2"/>
              <a:buChar char="§"/>
            </a:pPr>
            <a:r>
              <a:rPr lang="en-US" sz="2200" dirty="0">
                <a:latin typeface="Calibri" panose="020F0502020204030204" pitchFamily="34" charset="0"/>
              </a:rPr>
              <a:t>No new data may be entered</a:t>
            </a:r>
            <a:br>
              <a:rPr lang="en-US" sz="2200" dirty="0">
                <a:latin typeface="Calibri" panose="020F0502020204030204" pitchFamily="34" charset="0"/>
              </a:rPr>
            </a:br>
            <a:endParaRPr lang="en-US" sz="1200" dirty="0">
              <a:latin typeface="Calibri" panose="020F0502020204030204" pitchFamily="34" charset="0"/>
            </a:endParaRPr>
          </a:p>
          <a:p>
            <a:pPr marL="342900" marR="0" indent="-342900" rtl="0">
              <a:buFont typeface="Wingdings" panose="05000000000000000000" pitchFamily="2" charset="2"/>
              <a:buChar char="§"/>
            </a:pPr>
            <a:r>
              <a:rPr lang="en-US" sz="2200" dirty="0">
                <a:latin typeface="Calibri" panose="020F0502020204030204" pitchFamily="34" charset="0"/>
              </a:rPr>
              <a:t>New Encounters cannot be created or Released to Billing</a:t>
            </a:r>
            <a:br>
              <a:rPr lang="en-US" sz="2200" dirty="0">
                <a:latin typeface="Calibri" panose="020F0502020204030204" pitchFamily="34" charset="0"/>
              </a:rPr>
            </a:br>
            <a:endParaRPr lang="en-US" sz="1200" dirty="0">
              <a:latin typeface="Calibri" panose="020F0502020204030204" pitchFamily="34" charset="0"/>
            </a:endParaRPr>
          </a:p>
          <a:p>
            <a:pPr marL="342900" marR="0" indent="-342900" rtl="0">
              <a:buFont typeface="Wingdings" panose="05000000000000000000" pitchFamily="2" charset="2"/>
              <a:buChar char="§"/>
            </a:pPr>
            <a:r>
              <a:rPr lang="en-US" sz="2200" dirty="0">
                <a:latin typeface="Calibri" panose="020F0502020204030204" pitchFamily="34" charset="0"/>
              </a:rPr>
              <a:t>Claim Items may still be Reversed or Adjusted when the case is closed</a:t>
            </a:r>
          </a:p>
          <a:p>
            <a:pPr marL="342900" marR="0" indent="-342900" rtl="0">
              <a:buFont typeface="Wingdings" panose="05000000000000000000" pitchFamily="2" charset="2"/>
              <a:buChar char="§"/>
            </a:pPr>
            <a:endParaRPr lang="en-US" sz="1200" dirty="0">
              <a:latin typeface="Calibri" panose="020F0502020204030204" pitchFamily="34" charset="0"/>
            </a:endParaRPr>
          </a:p>
          <a:p>
            <a:pPr marL="342900" marR="0" indent="-342900" rtl="0">
              <a:buFont typeface="Wingdings" panose="05000000000000000000" pitchFamily="2" charset="2"/>
              <a:buChar char="§"/>
            </a:pPr>
            <a:r>
              <a:rPr lang="en-US" sz="2200" dirty="0">
                <a:latin typeface="Calibri" panose="020F0502020204030204" pitchFamily="34" charset="0"/>
              </a:rPr>
              <a:t>If needed, you may re-open the case by clicking the “Re-Open Case” button on the Intake</a:t>
            </a:r>
          </a:p>
        </p:txBody>
      </p:sp>
      <p:pic>
        <p:nvPicPr>
          <p:cNvPr id="7" name="Picture 6" descr="Closed Intake Case Information screen showing case details, intake information, domain selections, the Date Closed field, and a Re‑Open Case button.">
            <a:extLst>
              <a:ext uri="{FF2B5EF4-FFF2-40B4-BE49-F238E27FC236}">
                <a16:creationId xmlns:a16="http://schemas.microsoft.com/office/drawing/2014/main" id="{EF98EF60-CE1F-8B16-F67C-49BF208C33F2}"/>
              </a:ext>
            </a:extLst>
          </p:cNvPr>
          <p:cNvPicPr>
            <a:picLocks noChangeAspect="1"/>
          </p:cNvPicPr>
          <p:nvPr/>
        </p:nvPicPr>
        <p:blipFill>
          <a:blip r:embed="rId2"/>
          <a:stretch>
            <a:fillRect/>
          </a:stretch>
        </p:blipFill>
        <p:spPr>
          <a:xfrm>
            <a:off x="6094922" y="943479"/>
            <a:ext cx="5852865" cy="5262880"/>
          </a:xfrm>
          <a:prstGeom prst="rect">
            <a:avLst/>
          </a:prstGeom>
        </p:spPr>
      </p:pic>
    </p:spTree>
    <p:extLst>
      <p:ext uri="{BB962C8B-B14F-4D97-AF65-F5344CB8AC3E}">
        <p14:creationId xmlns:p14="http://schemas.microsoft.com/office/powerpoint/2010/main" val="2129697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A31BC-1FD9-1BED-6E73-2E2A11C892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592699-0F3B-38DF-BAAB-E3FBF4BE68F6}"/>
              </a:ext>
            </a:extLst>
          </p:cNvPr>
          <p:cNvSpPr>
            <a:spLocks noGrp="1"/>
          </p:cNvSpPr>
          <p:nvPr>
            <p:ph type="title"/>
          </p:nvPr>
        </p:nvSpPr>
        <p:spPr/>
        <p:txBody>
          <a:bodyPr/>
          <a:lstStyle/>
          <a:p>
            <a:r>
              <a:rPr lang="en-US" dirty="0"/>
              <a:t>What is the benefit of the Group Module?</a:t>
            </a:r>
          </a:p>
        </p:txBody>
      </p:sp>
      <p:sp>
        <p:nvSpPr>
          <p:cNvPr id="4" name="TextBox 3">
            <a:extLst>
              <a:ext uri="{FF2B5EF4-FFF2-40B4-BE49-F238E27FC236}">
                <a16:creationId xmlns:a16="http://schemas.microsoft.com/office/drawing/2014/main" id="{B5DF4329-BC4A-18F2-ED51-932AD414C6BF}"/>
              </a:ext>
            </a:extLst>
          </p:cNvPr>
          <p:cNvSpPr txBox="1"/>
          <p:nvPr/>
        </p:nvSpPr>
        <p:spPr>
          <a:xfrm>
            <a:off x="644843" y="1097280"/>
            <a:ext cx="10134917" cy="3256148"/>
          </a:xfrm>
          <a:prstGeom prst="rect">
            <a:avLst/>
          </a:prstGeom>
          <a:noFill/>
        </p:spPr>
        <p:txBody>
          <a:bodyPr wrap="square">
            <a:spAutoFit/>
          </a:bodyPr>
          <a:lstStyle/>
          <a:p>
            <a:pPr marL="285750" indent="-285750">
              <a:buFont typeface="Arial" panose="020B0604020202020204" pitchFamily="34" charset="0"/>
              <a:buChar char="•"/>
            </a:pPr>
            <a:r>
              <a:rPr lang="en-US" sz="2200" dirty="0">
                <a:latin typeface="Calibri" panose="020F0502020204030204" pitchFamily="34" charset="0"/>
              </a:rPr>
              <a:t>Benefit: Quickly create Encounters for each client who attended the group </a:t>
            </a:r>
            <a:br>
              <a:rPr lang="en-US" sz="2200" dirty="0">
                <a:latin typeface="Calibri" panose="020F0502020204030204" pitchFamily="34" charset="0"/>
              </a:rPr>
            </a:br>
            <a:r>
              <a:rPr lang="en-US" sz="2200" dirty="0">
                <a:latin typeface="Calibri" panose="020F0502020204030204" pitchFamily="34" charset="0"/>
              </a:rPr>
              <a:t>(multiple clients receiving the same service at the same time)</a:t>
            </a:r>
          </a:p>
          <a:p>
            <a:pPr marL="285750" marR="0" indent="-285750" rtl="0">
              <a:lnSpc>
                <a:spcPct val="150000"/>
              </a:lnSpc>
              <a:buFont typeface="Arial" panose="020B0604020202020204" pitchFamily="34" charset="0"/>
              <a:buChar char="•"/>
            </a:pPr>
            <a:r>
              <a:rPr lang="en-US" sz="2200" dirty="0">
                <a:latin typeface="Calibri" panose="020F0502020204030204" pitchFamily="34" charset="0"/>
              </a:rPr>
              <a:t>Examples include:</a:t>
            </a:r>
          </a:p>
          <a:p>
            <a:pPr marL="800100" lvl="1" indent="-342900">
              <a:lnSpc>
                <a:spcPct val="150000"/>
              </a:lnSpc>
              <a:buFont typeface="Courier New" panose="02070309020205020404" pitchFamily="49" charset="0"/>
              <a:buChar char="o"/>
            </a:pPr>
            <a:r>
              <a:rPr lang="en-US" sz="2200" dirty="0">
                <a:latin typeface="Calibri" panose="020F0502020204030204" pitchFamily="34" charset="0"/>
              </a:rPr>
              <a:t>Group Counseling</a:t>
            </a:r>
          </a:p>
          <a:p>
            <a:pPr marL="800100" lvl="1" indent="-342900">
              <a:lnSpc>
                <a:spcPct val="150000"/>
              </a:lnSpc>
              <a:buFont typeface="Courier New" panose="02070309020205020404" pitchFamily="49" charset="0"/>
              <a:buChar char="o"/>
            </a:pPr>
            <a:r>
              <a:rPr lang="en-US" sz="2200" dirty="0">
                <a:latin typeface="Calibri" panose="020F0502020204030204" pitchFamily="34" charset="0"/>
              </a:rPr>
              <a:t>Methadone Dispensing</a:t>
            </a:r>
          </a:p>
          <a:p>
            <a:pPr marL="800100" lvl="1" indent="-342900">
              <a:lnSpc>
                <a:spcPct val="150000"/>
              </a:lnSpc>
              <a:buFont typeface="Courier New" panose="02070309020205020404" pitchFamily="49" charset="0"/>
              <a:buChar char="o"/>
            </a:pPr>
            <a:r>
              <a:rPr lang="en-US" sz="2200" dirty="0">
                <a:latin typeface="Calibri" panose="020F0502020204030204" pitchFamily="34" charset="0"/>
              </a:rPr>
              <a:t>Residential Bed Days</a:t>
            </a:r>
          </a:p>
          <a:p>
            <a:pPr marL="285750" marR="0" indent="-285750" rtl="0">
              <a:lnSpc>
                <a:spcPct val="150000"/>
              </a:lnSpc>
              <a:buFont typeface="Arial" panose="020B0604020202020204" pitchFamily="34" charset="0"/>
              <a:buChar char="•"/>
            </a:pPr>
            <a:endParaRPr lang="en-US" sz="2200" dirty="0">
              <a:latin typeface="Calibri" panose="020F0502020204030204" pitchFamily="34" charset="0"/>
            </a:endParaRPr>
          </a:p>
        </p:txBody>
      </p:sp>
      <p:pic>
        <p:nvPicPr>
          <p:cNvPr id="9" name="Picture 8" descr="Diagram showing a Provider Agency connected to three services: Monday 6PM Group Counseling, Daily 7AM Methadone Dispensing, and Residential Bed Days.">
            <a:extLst>
              <a:ext uri="{FF2B5EF4-FFF2-40B4-BE49-F238E27FC236}">
                <a16:creationId xmlns:a16="http://schemas.microsoft.com/office/drawing/2014/main" id="{F84DC5D0-586E-BDA2-73BE-75D00952BF3C}"/>
              </a:ext>
            </a:extLst>
          </p:cNvPr>
          <p:cNvPicPr>
            <a:picLocks noChangeAspect="1"/>
          </p:cNvPicPr>
          <p:nvPr/>
        </p:nvPicPr>
        <p:blipFill>
          <a:blip r:embed="rId3"/>
          <a:stretch>
            <a:fillRect/>
          </a:stretch>
        </p:blipFill>
        <p:spPr>
          <a:xfrm>
            <a:off x="4289929" y="2175685"/>
            <a:ext cx="6808996" cy="3941276"/>
          </a:xfrm>
          <a:prstGeom prst="rect">
            <a:avLst/>
          </a:prstGeom>
        </p:spPr>
      </p:pic>
    </p:spTree>
    <p:extLst>
      <p:ext uri="{BB962C8B-B14F-4D97-AF65-F5344CB8AC3E}">
        <p14:creationId xmlns:p14="http://schemas.microsoft.com/office/powerpoint/2010/main" val="4139262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D94F4-7217-A2DE-E853-791C231DFF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BD6517-594A-2579-7342-80CECA35B348}"/>
              </a:ext>
            </a:extLst>
          </p:cNvPr>
          <p:cNvSpPr>
            <a:spLocks noGrp="1"/>
          </p:cNvSpPr>
          <p:nvPr>
            <p:ph type="title"/>
          </p:nvPr>
        </p:nvSpPr>
        <p:spPr/>
        <p:txBody>
          <a:bodyPr/>
          <a:lstStyle/>
          <a:p>
            <a:r>
              <a:rPr lang="en-US" dirty="0"/>
              <a:t>Group Roster</a:t>
            </a:r>
          </a:p>
        </p:txBody>
      </p:sp>
      <p:sp>
        <p:nvSpPr>
          <p:cNvPr id="4" name="TextBox 3">
            <a:extLst>
              <a:ext uri="{FF2B5EF4-FFF2-40B4-BE49-F238E27FC236}">
                <a16:creationId xmlns:a16="http://schemas.microsoft.com/office/drawing/2014/main" id="{CFE5FF71-3FB0-646A-082A-3AB6556F25CD}"/>
              </a:ext>
            </a:extLst>
          </p:cNvPr>
          <p:cNvSpPr txBox="1"/>
          <p:nvPr/>
        </p:nvSpPr>
        <p:spPr>
          <a:xfrm>
            <a:off x="643765" y="1097280"/>
            <a:ext cx="7250555" cy="2123658"/>
          </a:xfrm>
          <a:prstGeom prst="rect">
            <a:avLst/>
          </a:prstGeom>
          <a:noFill/>
        </p:spPr>
        <p:txBody>
          <a:bodyPr wrap="square">
            <a:spAutoFit/>
          </a:bodyPr>
          <a:lstStyle/>
          <a:p>
            <a:pPr marL="285750" indent="-285750">
              <a:buFont typeface="Arial" panose="020B0604020202020204" pitchFamily="34" charset="0"/>
              <a:buChar char="•"/>
            </a:pPr>
            <a:r>
              <a:rPr lang="en-US" sz="2200" dirty="0">
                <a:latin typeface="Calibri" panose="020F0502020204030204" pitchFamily="34" charset="0"/>
              </a:rPr>
              <a:t>Each group has a roster of clients who attend</a:t>
            </a:r>
            <a:br>
              <a:rPr lang="en-US" sz="2200" dirty="0">
                <a:latin typeface="Calibri" panose="020F0502020204030204" pitchFamily="34" charset="0"/>
              </a:rPr>
            </a:br>
            <a:endParaRPr lang="en-US" sz="2200" dirty="0">
              <a:latin typeface="Calibri" panose="020F0502020204030204" pitchFamily="34" charset="0"/>
            </a:endParaRPr>
          </a:p>
          <a:p>
            <a:pPr marL="285750" indent="-285750">
              <a:buFont typeface="Arial" panose="020B0604020202020204" pitchFamily="34" charset="0"/>
              <a:buChar char="•"/>
            </a:pPr>
            <a:r>
              <a:rPr lang="en-US" sz="2200" dirty="0">
                <a:latin typeface="Calibri" panose="020F0502020204030204" pitchFamily="34" charset="0"/>
              </a:rPr>
              <a:t>The roster is updated as clients move in and out of services</a:t>
            </a:r>
          </a:p>
          <a:p>
            <a:endParaRPr lang="en-US" sz="2200" dirty="0">
              <a:latin typeface="Calibri" panose="020F0502020204030204" pitchFamily="34" charset="0"/>
            </a:endParaRPr>
          </a:p>
          <a:p>
            <a:pPr marL="285750" indent="-285750">
              <a:buFont typeface="Arial" panose="020B0604020202020204" pitchFamily="34" charset="0"/>
              <a:buChar char="•"/>
            </a:pPr>
            <a:r>
              <a:rPr lang="en-US" sz="2200" dirty="0">
                <a:latin typeface="Calibri" panose="020F0502020204030204" pitchFamily="34" charset="0"/>
              </a:rPr>
              <a:t>Clients must have a Program Enrollment to be added to the Group Roster</a:t>
            </a:r>
          </a:p>
        </p:txBody>
      </p:sp>
      <p:pic>
        <p:nvPicPr>
          <p:cNvPr id="5" name="Picture 4" descr="Diagram showing a Monday 6PM Group Counseling session connected to a group roster with multiple clients listed.&#10;">
            <a:extLst>
              <a:ext uri="{FF2B5EF4-FFF2-40B4-BE49-F238E27FC236}">
                <a16:creationId xmlns:a16="http://schemas.microsoft.com/office/drawing/2014/main" id="{FE05C974-546B-007E-1D21-7F84BA6A388E}"/>
              </a:ext>
            </a:extLst>
          </p:cNvPr>
          <p:cNvPicPr>
            <a:picLocks noChangeAspect="1"/>
          </p:cNvPicPr>
          <p:nvPr/>
        </p:nvPicPr>
        <p:blipFill>
          <a:blip r:embed="rId2"/>
          <a:stretch>
            <a:fillRect/>
          </a:stretch>
        </p:blipFill>
        <p:spPr>
          <a:xfrm>
            <a:off x="8824721" y="373705"/>
            <a:ext cx="2252367" cy="6110589"/>
          </a:xfrm>
          <a:prstGeom prst="rect">
            <a:avLst/>
          </a:prstGeom>
        </p:spPr>
      </p:pic>
    </p:spTree>
    <p:extLst>
      <p:ext uri="{BB962C8B-B14F-4D97-AF65-F5344CB8AC3E}">
        <p14:creationId xmlns:p14="http://schemas.microsoft.com/office/powerpoint/2010/main" val="2455514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FD27B-6CB9-B33C-0C77-D18D65E347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09462F-4C7E-0A04-FAF6-3003389D9110}"/>
              </a:ext>
            </a:extLst>
          </p:cNvPr>
          <p:cNvSpPr>
            <a:spLocks noGrp="1"/>
          </p:cNvSpPr>
          <p:nvPr>
            <p:ph type="title"/>
          </p:nvPr>
        </p:nvSpPr>
        <p:spPr/>
        <p:txBody>
          <a:bodyPr/>
          <a:lstStyle/>
          <a:p>
            <a:r>
              <a:rPr lang="en-US" dirty="0"/>
              <a:t>Group Sessions</a:t>
            </a:r>
          </a:p>
        </p:txBody>
      </p:sp>
      <p:sp>
        <p:nvSpPr>
          <p:cNvPr id="4" name="TextBox 3">
            <a:extLst>
              <a:ext uri="{FF2B5EF4-FFF2-40B4-BE49-F238E27FC236}">
                <a16:creationId xmlns:a16="http://schemas.microsoft.com/office/drawing/2014/main" id="{673CB2BD-8EE9-99A9-A576-77AB95CFFCDC}"/>
              </a:ext>
            </a:extLst>
          </p:cNvPr>
          <p:cNvSpPr txBox="1"/>
          <p:nvPr/>
        </p:nvSpPr>
        <p:spPr>
          <a:xfrm>
            <a:off x="644843" y="1097280"/>
            <a:ext cx="4138151" cy="2240485"/>
          </a:xfrm>
          <a:prstGeom prst="rect">
            <a:avLst/>
          </a:prstGeom>
          <a:noFill/>
        </p:spPr>
        <p:txBody>
          <a:bodyPr wrap="square">
            <a:spAutoFit/>
          </a:bodyPr>
          <a:lstStyle/>
          <a:p>
            <a:pPr marL="342900" marR="0" indent="-342900" rtl="0">
              <a:buFont typeface="Wingdings" panose="05000000000000000000" pitchFamily="2" charset="2"/>
              <a:buChar char="§"/>
            </a:pPr>
            <a:r>
              <a:rPr lang="en-US" sz="2200" dirty="0">
                <a:latin typeface="Calibri" panose="020F0502020204030204" pitchFamily="34" charset="0"/>
              </a:rPr>
              <a:t>Sessions represent the dates and times the group met</a:t>
            </a:r>
            <a:br>
              <a:rPr lang="en-US" sz="2200" dirty="0">
                <a:latin typeface="Calibri" panose="020F0502020204030204" pitchFamily="34" charset="0"/>
              </a:rPr>
            </a:br>
            <a:endParaRPr lang="en-US" sz="2200" dirty="0">
              <a:latin typeface="Calibri" panose="020F0502020204030204" pitchFamily="34" charset="0"/>
            </a:endParaRPr>
          </a:p>
          <a:p>
            <a:pPr marL="342900" marR="0" indent="-342900" rtl="0">
              <a:buFont typeface="Wingdings" panose="05000000000000000000" pitchFamily="2" charset="2"/>
              <a:buChar char="§"/>
            </a:pPr>
            <a:r>
              <a:rPr lang="en-US" sz="2200" dirty="0">
                <a:latin typeface="Calibri" panose="020F0502020204030204" pitchFamily="34" charset="0"/>
              </a:rPr>
              <a:t>A new session is added for each group that takes place</a:t>
            </a:r>
          </a:p>
          <a:p>
            <a:pPr marL="285750" marR="0" indent="-285750" rtl="0">
              <a:lnSpc>
                <a:spcPct val="150000"/>
              </a:lnSpc>
              <a:buFont typeface="Arial" panose="020B0604020202020204" pitchFamily="34" charset="0"/>
              <a:buChar char="•"/>
            </a:pPr>
            <a:endParaRPr lang="en-US" sz="2200" dirty="0">
              <a:latin typeface="Calibri" panose="020F0502020204030204" pitchFamily="34" charset="0"/>
            </a:endParaRPr>
          </a:p>
        </p:txBody>
      </p:sp>
      <p:pic>
        <p:nvPicPr>
          <p:cNvPr id="5" name="Picture 4" descr="Diagram showing three services—Monday 6PM Group Counseling, Daily 7AM Methadone Dispensing, and Residential Bed Days—each with a list of group session dates beneath them.">
            <a:extLst>
              <a:ext uri="{FF2B5EF4-FFF2-40B4-BE49-F238E27FC236}">
                <a16:creationId xmlns:a16="http://schemas.microsoft.com/office/drawing/2014/main" id="{911107D3-9FC3-D55C-D209-E4BD9313E584}"/>
              </a:ext>
            </a:extLst>
          </p:cNvPr>
          <p:cNvPicPr>
            <a:picLocks noChangeAspect="1"/>
          </p:cNvPicPr>
          <p:nvPr/>
        </p:nvPicPr>
        <p:blipFill>
          <a:blip r:embed="rId2"/>
          <a:stretch>
            <a:fillRect/>
          </a:stretch>
        </p:blipFill>
        <p:spPr>
          <a:xfrm>
            <a:off x="5094594" y="867828"/>
            <a:ext cx="6452563" cy="4939874"/>
          </a:xfrm>
          <a:prstGeom prst="rect">
            <a:avLst/>
          </a:prstGeom>
        </p:spPr>
      </p:pic>
    </p:spTree>
    <p:extLst>
      <p:ext uri="{BB962C8B-B14F-4D97-AF65-F5344CB8AC3E}">
        <p14:creationId xmlns:p14="http://schemas.microsoft.com/office/powerpoint/2010/main" val="907259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28D542-B2ED-1A20-DA94-6556DFFEE3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E21E37-4D2B-BDF5-F358-9F4804E8C17E}"/>
              </a:ext>
            </a:extLst>
          </p:cNvPr>
          <p:cNvSpPr>
            <a:spLocks noGrp="1"/>
          </p:cNvSpPr>
          <p:nvPr>
            <p:ph type="title"/>
          </p:nvPr>
        </p:nvSpPr>
        <p:spPr/>
        <p:txBody>
          <a:bodyPr/>
          <a:lstStyle/>
          <a:p>
            <a:r>
              <a:rPr lang="en-US" dirty="0"/>
              <a:t>Create Encounters from the Session</a:t>
            </a:r>
          </a:p>
        </p:txBody>
      </p:sp>
      <p:sp>
        <p:nvSpPr>
          <p:cNvPr id="4" name="TextBox 3">
            <a:extLst>
              <a:ext uri="{FF2B5EF4-FFF2-40B4-BE49-F238E27FC236}">
                <a16:creationId xmlns:a16="http://schemas.microsoft.com/office/drawing/2014/main" id="{A1670B48-B282-07BF-44EE-C0918FD499EC}"/>
              </a:ext>
            </a:extLst>
          </p:cNvPr>
          <p:cNvSpPr txBox="1"/>
          <p:nvPr/>
        </p:nvSpPr>
        <p:spPr>
          <a:xfrm>
            <a:off x="644843" y="1097280"/>
            <a:ext cx="4677857" cy="1446550"/>
          </a:xfrm>
          <a:prstGeom prst="rect">
            <a:avLst/>
          </a:prstGeom>
          <a:noFill/>
        </p:spPr>
        <p:txBody>
          <a:bodyPr wrap="square">
            <a:spAutoFit/>
          </a:bodyPr>
          <a:lstStyle/>
          <a:p>
            <a:pPr marL="342900" marR="0" indent="-342900" rtl="0">
              <a:buFont typeface="Wingdings" panose="05000000000000000000" pitchFamily="2" charset="2"/>
              <a:buChar char="§"/>
            </a:pPr>
            <a:r>
              <a:rPr lang="en-US" sz="2200" dirty="0">
                <a:latin typeface="Calibri" panose="020F0502020204030204" pitchFamily="34" charset="0"/>
              </a:rPr>
              <a:t>Encounters are created and Released to Billing with two clicks</a:t>
            </a:r>
          </a:p>
          <a:p>
            <a:pPr marR="0" rtl="0"/>
            <a:endParaRPr lang="en-US" sz="2200" dirty="0">
              <a:latin typeface="Calibri" panose="020F0502020204030204" pitchFamily="34" charset="0"/>
            </a:endParaRPr>
          </a:p>
          <a:p>
            <a:pPr marL="342900" marR="0" indent="-342900" rtl="0">
              <a:buFont typeface="Wingdings" panose="05000000000000000000" pitchFamily="2" charset="2"/>
              <a:buChar char="§"/>
            </a:pPr>
            <a:r>
              <a:rPr lang="en-US" sz="2200" dirty="0">
                <a:latin typeface="Calibri" panose="020F0502020204030204" pitchFamily="34" charset="0"/>
              </a:rPr>
              <a:t>DEMO</a:t>
            </a:r>
          </a:p>
        </p:txBody>
      </p:sp>
      <p:pic>
        <p:nvPicPr>
          <p:cNvPr id="8" name="Picture 7" descr="Diagram showing a Monday 6PM Group Counseling session on 9/7/2026 branching to individual encounters for Client 1, Client 2, Client 3, and others.">
            <a:extLst>
              <a:ext uri="{FF2B5EF4-FFF2-40B4-BE49-F238E27FC236}">
                <a16:creationId xmlns:a16="http://schemas.microsoft.com/office/drawing/2014/main" id="{C9158C80-14B3-0517-0F9F-F07475334D4B}"/>
              </a:ext>
            </a:extLst>
          </p:cNvPr>
          <p:cNvPicPr>
            <a:picLocks noChangeAspect="1"/>
          </p:cNvPicPr>
          <p:nvPr/>
        </p:nvPicPr>
        <p:blipFill>
          <a:blip r:embed="rId2"/>
          <a:stretch>
            <a:fillRect/>
          </a:stretch>
        </p:blipFill>
        <p:spPr>
          <a:xfrm>
            <a:off x="6096000" y="346659"/>
            <a:ext cx="5006252" cy="6206204"/>
          </a:xfrm>
          <a:prstGeom prst="rect">
            <a:avLst/>
          </a:prstGeom>
        </p:spPr>
      </p:pic>
    </p:spTree>
    <p:extLst>
      <p:ext uri="{BB962C8B-B14F-4D97-AF65-F5344CB8AC3E}">
        <p14:creationId xmlns:p14="http://schemas.microsoft.com/office/powerpoint/2010/main" val="2953907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DA93C-1DF5-046B-15FE-7686B22B43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BB376F-493C-C1E3-D9E4-A94ECC8B3498}"/>
              </a:ext>
            </a:extLst>
          </p:cNvPr>
          <p:cNvSpPr>
            <a:spLocks noGrp="1"/>
          </p:cNvSpPr>
          <p:nvPr>
            <p:ph type="title"/>
          </p:nvPr>
        </p:nvSpPr>
        <p:spPr/>
        <p:txBody>
          <a:bodyPr/>
          <a:lstStyle/>
          <a:p>
            <a:r>
              <a:rPr lang="en-US" dirty="0"/>
              <a:t>Encounters</a:t>
            </a:r>
          </a:p>
        </p:txBody>
      </p:sp>
      <p:sp>
        <p:nvSpPr>
          <p:cNvPr id="4" name="TextBox 3">
            <a:extLst>
              <a:ext uri="{FF2B5EF4-FFF2-40B4-BE49-F238E27FC236}">
                <a16:creationId xmlns:a16="http://schemas.microsoft.com/office/drawing/2014/main" id="{B162B2C0-47FB-65C9-1541-28B3C5E190B6}"/>
              </a:ext>
            </a:extLst>
          </p:cNvPr>
          <p:cNvSpPr txBox="1"/>
          <p:nvPr/>
        </p:nvSpPr>
        <p:spPr>
          <a:xfrm>
            <a:off x="614363" y="804672"/>
            <a:ext cx="10668184" cy="3194592"/>
          </a:xfrm>
          <a:prstGeom prst="rect">
            <a:avLst/>
          </a:prstGeom>
          <a:noFill/>
        </p:spPr>
        <p:txBody>
          <a:bodyPr wrap="square">
            <a:spAutoFit/>
          </a:bodyPr>
          <a:lstStyle/>
          <a:p>
            <a:pPr marL="285750" marR="0" indent="-285750" rtl="0">
              <a:lnSpc>
                <a:spcPct val="150000"/>
              </a:lnSpc>
              <a:buFont typeface="Arial" panose="020B0604020202020204" pitchFamily="34" charset="0"/>
              <a:buChar char="•"/>
            </a:pPr>
            <a:r>
              <a:rPr lang="en-US" sz="2200" b="0" i="0" u="none" strike="noStrike" baseline="0" dirty="0">
                <a:latin typeface="Calibri" panose="020F0502020204030204" pitchFamily="34" charset="0"/>
              </a:rPr>
              <a:t>Document services delivered to the client under a specific program enrollment</a:t>
            </a:r>
          </a:p>
          <a:p>
            <a:pPr marL="800100" lvl="1" indent="-342900">
              <a:buFont typeface="Courier New" panose="02070309020205020404" pitchFamily="49" charset="0"/>
              <a:buChar char="o"/>
            </a:pPr>
            <a:r>
              <a:rPr lang="en-US" sz="2000" b="0" i="0" u="none" strike="noStrike" baseline="0" dirty="0">
                <a:latin typeface="Calibri" panose="020F0502020204030204" pitchFamily="34" charset="0"/>
              </a:rPr>
              <a:t>Example: Group Counseling in an Intensive Outpatient program</a:t>
            </a:r>
          </a:p>
          <a:p>
            <a:pPr marL="285750" marR="0" indent="-285750" rtl="0">
              <a:lnSpc>
                <a:spcPct val="150000"/>
              </a:lnSpc>
              <a:buFont typeface="Arial" panose="020B0604020202020204" pitchFamily="34" charset="0"/>
              <a:buChar char="•"/>
            </a:pPr>
            <a:r>
              <a:rPr lang="en-US" sz="2200" dirty="0">
                <a:latin typeface="Calibri" panose="020F0502020204030204" pitchFamily="34" charset="0"/>
              </a:rPr>
              <a:t>Services are filtered based on the client’s Program Enrollment</a:t>
            </a:r>
          </a:p>
          <a:p>
            <a:pPr marL="800100" lvl="1" indent="-342900">
              <a:buFont typeface="Courier New" panose="02070309020205020404" pitchFamily="49" charset="0"/>
              <a:buChar char="o"/>
            </a:pPr>
            <a:r>
              <a:rPr lang="en-US" sz="2000" dirty="0">
                <a:latin typeface="Calibri" panose="020F0502020204030204" pitchFamily="34" charset="0"/>
              </a:rPr>
              <a:t>Example: Residential Bed Day is only available for Residential Programs.</a:t>
            </a:r>
          </a:p>
          <a:p>
            <a:pPr marL="285750" marR="0" indent="-285750" rtl="0">
              <a:lnSpc>
                <a:spcPct val="150000"/>
              </a:lnSpc>
              <a:buFont typeface="Arial" panose="020B0604020202020204" pitchFamily="34" charset="0"/>
              <a:buChar char="•"/>
            </a:pPr>
            <a:r>
              <a:rPr lang="en-US" sz="2200" dirty="0">
                <a:latin typeface="Calibri" panose="020F0502020204030204" pitchFamily="34" charset="0"/>
              </a:rPr>
              <a:t>The Primary Diagnosis prepopulates based on the Encounter Start Date</a:t>
            </a:r>
          </a:p>
          <a:p>
            <a:pPr marL="285750" marR="0" indent="-285750" rtl="0">
              <a:lnSpc>
                <a:spcPct val="150000"/>
              </a:lnSpc>
              <a:buFont typeface="Arial" panose="020B0604020202020204" pitchFamily="34" charset="0"/>
              <a:buChar char="•"/>
            </a:pPr>
            <a:r>
              <a:rPr lang="en-US" sz="2200" dirty="0">
                <a:latin typeface="Calibri" panose="020F0502020204030204" pitchFamily="34" charset="0"/>
              </a:rPr>
              <a:t>No longer requires a progress note</a:t>
            </a:r>
          </a:p>
          <a:p>
            <a:pPr marL="285750" marR="0" indent="-285750" rtl="0">
              <a:lnSpc>
                <a:spcPct val="150000"/>
              </a:lnSpc>
              <a:buFont typeface="Arial" panose="020B0604020202020204" pitchFamily="34" charset="0"/>
              <a:buChar char="•"/>
            </a:pPr>
            <a:endParaRPr lang="en-US" sz="2200" dirty="0">
              <a:latin typeface="Calibri" panose="020F0502020204030204" pitchFamily="34" charset="0"/>
            </a:endParaRPr>
          </a:p>
        </p:txBody>
      </p:sp>
      <p:pic>
        <p:nvPicPr>
          <p:cNvPr id="5" name="Picture 4" descr="Table titled Encounter List showing three encounters with service dates, services, IDs, staff, program names, and release statuses.">
            <a:extLst>
              <a:ext uri="{FF2B5EF4-FFF2-40B4-BE49-F238E27FC236}">
                <a16:creationId xmlns:a16="http://schemas.microsoft.com/office/drawing/2014/main" id="{0CD046B0-B6A0-9000-D3A2-F1950BE0FBAD}"/>
              </a:ext>
            </a:extLst>
          </p:cNvPr>
          <p:cNvPicPr>
            <a:picLocks noChangeAspect="1"/>
          </p:cNvPicPr>
          <p:nvPr/>
        </p:nvPicPr>
        <p:blipFill>
          <a:blip r:embed="rId2"/>
          <a:stretch>
            <a:fillRect/>
          </a:stretch>
        </p:blipFill>
        <p:spPr>
          <a:xfrm>
            <a:off x="2905760" y="3639072"/>
            <a:ext cx="7733466" cy="2628919"/>
          </a:xfrm>
          <a:prstGeom prst="rect">
            <a:avLst/>
          </a:prstGeom>
        </p:spPr>
      </p:pic>
    </p:spTree>
    <p:extLst>
      <p:ext uri="{BB962C8B-B14F-4D97-AF65-F5344CB8AC3E}">
        <p14:creationId xmlns:p14="http://schemas.microsoft.com/office/powerpoint/2010/main" val="4232198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D64C7-EFEA-5ACE-2BAD-FD0FECC5D3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2D7B21-ECBE-8395-075D-9A06BFAC4ECB}"/>
              </a:ext>
            </a:extLst>
          </p:cNvPr>
          <p:cNvSpPr>
            <a:spLocks noGrp="1"/>
          </p:cNvSpPr>
          <p:nvPr>
            <p:ph type="title"/>
          </p:nvPr>
        </p:nvSpPr>
        <p:spPr/>
        <p:txBody>
          <a:bodyPr/>
          <a:lstStyle/>
          <a:p>
            <a:r>
              <a:rPr lang="en-US" dirty="0"/>
              <a:t>Encounter Release to Billing</a:t>
            </a:r>
          </a:p>
        </p:txBody>
      </p:sp>
      <p:sp>
        <p:nvSpPr>
          <p:cNvPr id="4" name="TextBox 3">
            <a:extLst>
              <a:ext uri="{FF2B5EF4-FFF2-40B4-BE49-F238E27FC236}">
                <a16:creationId xmlns:a16="http://schemas.microsoft.com/office/drawing/2014/main" id="{09DE71FD-6989-5011-51A5-0EA7D1609756}"/>
              </a:ext>
            </a:extLst>
          </p:cNvPr>
          <p:cNvSpPr txBox="1"/>
          <p:nvPr/>
        </p:nvSpPr>
        <p:spPr>
          <a:xfrm>
            <a:off x="614363" y="804672"/>
            <a:ext cx="10668184" cy="4379532"/>
          </a:xfrm>
          <a:prstGeom prst="rect">
            <a:avLst/>
          </a:prstGeom>
          <a:noFill/>
        </p:spPr>
        <p:txBody>
          <a:bodyPr wrap="square">
            <a:spAutoFit/>
          </a:bodyPr>
          <a:lstStyle/>
          <a:p>
            <a:pPr marL="285750" marR="0" indent="-285750" rtl="0">
              <a:lnSpc>
                <a:spcPct val="150000"/>
              </a:lnSpc>
              <a:buFont typeface="Arial" panose="020B0604020202020204" pitchFamily="34" charset="0"/>
              <a:buChar char="•"/>
            </a:pPr>
            <a:r>
              <a:rPr lang="en-US" sz="2200" dirty="0">
                <a:latin typeface="Calibri" panose="020F0502020204030204" pitchFamily="34" charset="0"/>
              </a:rPr>
              <a:t>Claim items are created automatically at Release to Billing </a:t>
            </a:r>
          </a:p>
          <a:p>
            <a:pPr marL="285750" marR="0" indent="-285750" rtl="0">
              <a:lnSpc>
                <a:spcPct val="150000"/>
              </a:lnSpc>
              <a:buFont typeface="Arial" panose="020B0604020202020204" pitchFamily="34" charset="0"/>
              <a:buChar char="•"/>
            </a:pPr>
            <a:r>
              <a:rPr lang="en-US" sz="2200" dirty="0">
                <a:latin typeface="Calibri" panose="020F0502020204030204" pitchFamily="34" charset="0"/>
              </a:rPr>
              <a:t>The funding source is selected automatically based on priority</a:t>
            </a:r>
          </a:p>
          <a:p>
            <a:pPr marL="800100" lvl="1" indent="-342900">
              <a:lnSpc>
                <a:spcPct val="150000"/>
              </a:lnSpc>
              <a:buFont typeface="Courier New" panose="02070309020205020404" pitchFamily="49" charset="0"/>
              <a:buChar char="o"/>
            </a:pPr>
            <a:r>
              <a:rPr lang="en-US" sz="2000" dirty="0">
                <a:latin typeface="Calibri" panose="020F0502020204030204" pitchFamily="34" charset="0"/>
              </a:rPr>
              <a:t>Medicaid</a:t>
            </a:r>
          </a:p>
          <a:p>
            <a:pPr marL="800100" lvl="1" indent="-342900">
              <a:lnSpc>
                <a:spcPct val="150000"/>
              </a:lnSpc>
              <a:buFont typeface="Courier New" panose="02070309020205020404" pitchFamily="49" charset="0"/>
              <a:buChar char="o"/>
            </a:pPr>
            <a:r>
              <a:rPr lang="en-US" sz="2000" dirty="0">
                <a:latin typeface="Calibri" panose="020F0502020204030204" pitchFamily="34" charset="0"/>
              </a:rPr>
              <a:t>Government Contract (state funds)</a:t>
            </a:r>
          </a:p>
          <a:p>
            <a:pPr marL="285750" marR="0" indent="-285750" rtl="0">
              <a:lnSpc>
                <a:spcPct val="150000"/>
              </a:lnSpc>
              <a:buFont typeface="Arial" panose="020B0604020202020204" pitchFamily="34" charset="0"/>
              <a:buChar char="•"/>
            </a:pPr>
            <a:r>
              <a:rPr lang="en-US" sz="2200" dirty="0">
                <a:latin typeface="Calibri" panose="020F0502020204030204" pitchFamily="34" charset="0"/>
              </a:rPr>
              <a:t>Prerequisites</a:t>
            </a:r>
          </a:p>
          <a:p>
            <a:pPr marL="800100" lvl="1" indent="-342900">
              <a:lnSpc>
                <a:spcPct val="150000"/>
              </a:lnSpc>
              <a:buFont typeface="Courier New" panose="02070309020205020404" pitchFamily="49" charset="0"/>
              <a:buChar char="o"/>
            </a:pPr>
            <a:r>
              <a:rPr lang="en-US" sz="2000" dirty="0">
                <a:latin typeface="Calibri" panose="020F0502020204030204" pitchFamily="34" charset="0"/>
              </a:rPr>
              <a:t>The Encounter must have</a:t>
            </a:r>
            <a:r>
              <a:rPr lang="en-US" sz="2000" b="0" i="0" u="none" strike="noStrike" baseline="0" dirty="0">
                <a:latin typeface="Calibri" panose="020F0502020204030204" pitchFamily="34" charset="0"/>
              </a:rPr>
              <a:t> a valid diagnosis for the client</a:t>
            </a:r>
          </a:p>
          <a:p>
            <a:pPr marL="800100" lvl="1" indent="-342900">
              <a:lnSpc>
                <a:spcPct val="150000"/>
              </a:lnSpc>
              <a:buFont typeface="Courier New" panose="02070309020205020404" pitchFamily="49" charset="0"/>
              <a:buChar char="o"/>
            </a:pPr>
            <a:r>
              <a:rPr lang="en-US" sz="2000" b="0" i="0" u="none" strike="noStrike" baseline="0" dirty="0">
                <a:latin typeface="Calibri" panose="020F0502020204030204" pitchFamily="34" charset="0"/>
              </a:rPr>
              <a:t>The Client must </a:t>
            </a:r>
            <a:r>
              <a:rPr lang="en-US" sz="2000" dirty="0">
                <a:latin typeface="Calibri" panose="020F0502020204030204" pitchFamily="34" charset="0"/>
              </a:rPr>
              <a:t>have one or more CGEs that cover the Encounter Start Date</a:t>
            </a:r>
          </a:p>
          <a:p>
            <a:pPr marL="800100" lvl="1" indent="-342900">
              <a:lnSpc>
                <a:spcPct val="150000"/>
              </a:lnSpc>
              <a:buFont typeface="Courier New" panose="02070309020205020404" pitchFamily="49" charset="0"/>
              <a:buChar char="o"/>
            </a:pPr>
            <a:r>
              <a:rPr lang="en-US" sz="2000" b="0" i="0" u="none" strike="noStrike" baseline="0" dirty="0">
                <a:latin typeface="Calibri" panose="020F0502020204030204" pitchFamily="34" charset="0"/>
              </a:rPr>
              <a:t>The Service must have an active rate </a:t>
            </a:r>
            <a:r>
              <a:rPr lang="en-US" sz="2000" dirty="0">
                <a:latin typeface="Calibri" panose="020F0502020204030204" pitchFamily="34" charset="0"/>
              </a:rPr>
              <a:t>for the plan/group for</a:t>
            </a:r>
            <a:r>
              <a:rPr lang="en-US" sz="2000" b="0" i="0" u="none" strike="noStrike" baseline="0" dirty="0">
                <a:latin typeface="Calibri" panose="020F0502020204030204" pitchFamily="34" charset="0"/>
              </a:rPr>
              <a:t> the CGE</a:t>
            </a:r>
          </a:p>
          <a:p>
            <a:pPr marL="800100" lvl="1" indent="-342900">
              <a:lnSpc>
                <a:spcPct val="150000"/>
              </a:lnSpc>
              <a:buFont typeface="Courier New" panose="02070309020205020404" pitchFamily="49" charset="0"/>
              <a:buChar char="o"/>
            </a:pPr>
            <a:endParaRPr lang="en-US" sz="2200" b="0" i="0" u="none" strike="noStrike" baseline="0" dirty="0">
              <a:latin typeface="Calibri" panose="020F0502020204030204" pitchFamily="34" charset="0"/>
            </a:endParaRPr>
          </a:p>
        </p:txBody>
      </p:sp>
    </p:spTree>
    <p:extLst>
      <p:ext uri="{BB962C8B-B14F-4D97-AF65-F5344CB8AC3E}">
        <p14:creationId xmlns:p14="http://schemas.microsoft.com/office/powerpoint/2010/main" val="4039467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6D1E2-C2C7-F6BE-2DAA-3C3A9424C49C}"/>
              </a:ext>
            </a:extLst>
          </p:cNvPr>
          <p:cNvSpPr>
            <a:spLocks noGrp="1"/>
          </p:cNvSpPr>
          <p:nvPr>
            <p:ph type="title"/>
          </p:nvPr>
        </p:nvSpPr>
        <p:spPr/>
        <p:txBody>
          <a:bodyPr/>
          <a:lstStyle/>
          <a:p>
            <a:r>
              <a:rPr lang="en-US" dirty="0"/>
              <a:t>Treatment Episode Data Set (TEDS)</a:t>
            </a:r>
          </a:p>
        </p:txBody>
      </p:sp>
      <p:sp>
        <p:nvSpPr>
          <p:cNvPr id="3" name="Content Placeholder 2">
            <a:extLst>
              <a:ext uri="{FF2B5EF4-FFF2-40B4-BE49-F238E27FC236}">
                <a16:creationId xmlns:a16="http://schemas.microsoft.com/office/drawing/2014/main" id="{BDF4F76C-0743-ED2A-B70B-85DAA1E9B090}"/>
              </a:ext>
            </a:extLst>
          </p:cNvPr>
          <p:cNvSpPr>
            <a:spLocks noGrp="1"/>
          </p:cNvSpPr>
          <p:nvPr>
            <p:ph sz="half" idx="1"/>
          </p:nvPr>
        </p:nvSpPr>
        <p:spPr>
          <a:xfrm>
            <a:off x="914400" y="1097280"/>
            <a:ext cx="10261600" cy="4114800"/>
          </a:xfrm>
        </p:spPr>
        <p:txBody>
          <a:bodyPr>
            <a:normAutofit/>
          </a:bodyPr>
          <a:lstStyle/>
          <a:p>
            <a:r>
              <a:rPr lang="en-US" dirty="0"/>
              <a:t>What is it?</a:t>
            </a:r>
          </a:p>
          <a:p>
            <a:pPr lvl="1"/>
            <a:r>
              <a:rPr lang="en-US" dirty="0"/>
              <a:t>Used to track substance use disorder (SUD) treatment admissions and discharges. </a:t>
            </a:r>
          </a:p>
          <a:p>
            <a:pPr lvl="1"/>
            <a:r>
              <a:rPr lang="en-US" dirty="0"/>
              <a:t>ADMH reports TEDS data to the Substance Abuse and Mental Health Services Administration (SAMHSA)</a:t>
            </a:r>
            <a:br>
              <a:rPr lang="en-US" dirty="0"/>
            </a:br>
            <a:endParaRPr lang="en-US" dirty="0"/>
          </a:p>
          <a:p>
            <a:r>
              <a:rPr lang="en-US" dirty="0"/>
              <a:t>Why does it matter?</a:t>
            </a:r>
          </a:p>
          <a:p>
            <a:pPr lvl="1"/>
            <a:r>
              <a:rPr lang="en-US" dirty="0"/>
              <a:t>TEDS reporting is required for states receiving public substance use treatment funding (block grants)</a:t>
            </a:r>
          </a:p>
          <a:p>
            <a:pPr lvl="1"/>
            <a:r>
              <a:rPr lang="en-US" dirty="0"/>
              <a:t>Data is used to measure treatment outcomes:</a:t>
            </a:r>
            <a:br>
              <a:rPr lang="en-US" dirty="0"/>
            </a:br>
            <a:r>
              <a:rPr lang="en-US" dirty="0"/>
              <a:t>Was there improvement between the client’s</a:t>
            </a:r>
            <a:br>
              <a:rPr lang="en-US" dirty="0"/>
            </a:br>
            <a:r>
              <a:rPr lang="en-US" dirty="0"/>
              <a:t>Program Enrollment Start Date (Admission) and </a:t>
            </a:r>
            <a:br>
              <a:rPr lang="en-US" dirty="0"/>
            </a:br>
            <a:r>
              <a:rPr lang="en-US" dirty="0"/>
              <a:t>Program Enrollment End Date (Discharge)?</a:t>
            </a:r>
          </a:p>
        </p:txBody>
      </p:sp>
    </p:spTree>
    <p:extLst>
      <p:ext uri="{BB962C8B-B14F-4D97-AF65-F5344CB8AC3E}">
        <p14:creationId xmlns:p14="http://schemas.microsoft.com/office/powerpoint/2010/main" val="704193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75171-3446-E25F-4F8D-6361A1C18B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925E69-C88F-3DA1-3CFC-0A5C75CE5797}"/>
              </a:ext>
            </a:extLst>
          </p:cNvPr>
          <p:cNvSpPr>
            <a:spLocks noGrp="1"/>
          </p:cNvSpPr>
          <p:nvPr>
            <p:ph type="title"/>
          </p:nvPr>
        </p:nvSpPr>
        <p:spPr/>
        <p:txBody>
          <a:bodyPr/>
          <a:lstStyle/>
          <a:p>
            <a:r>
              <a:rPr lang="en-US" dirty="0"/>
              <a:t>Treatment Episode Data Set  (TEDS)</a:t>
            </a:r>
          </a:p>
        </p:txBody>
      </p:sp>
      <p:sp>
        <p:nvSpPr>
          <p:cNvPr id="3" name="Content Placeholder 2">
            <a:extLst>
              <a:ext uri="{FF2B5EF4-FFF2-40B4-BE49-F238E27FC236}">
                <a16:creationId xmlns:a16="http://schemas.microsoft.com/office/drawing/2014/main" id="{E47CB3BD-7897-DED7-AEA9-4119AC80AE0E}"/>
              </a:ext>
            </a:extLst>
          </p:cNvPr>
          <p:cNvSpPr>
            <a:spLocks noGrp="1"/>
          </p:cNvSpPr>
          <p:nvPr>
            <p:ph sz="half" idx="1"/>
          </p:nvPr>
        </p:nvSpPr>
        <p:spPr>
          <a:xfrm>
            <a:off x="914400" y="1097280"/>
            <a:ext cx="10698480" cy="4917440"/>
          </a:xfrm>
        </p:spPr>
        <p:txBody>
          <a:bodyPr>
            <a:normAutofit fontScale="92500"/>
          </a:bodyPr>
          <a:lstStyle/>
          <a:p>
            <a:pPr marL="396875" indent="-396875">
              <a:buNone/>
              <a:tabLst>
                <a:tab pos="6340475" algn="l"/>
              </a:tabLst>
            </a:pPr>
            <a:r>
              <a:rPr lang="en-US" dirty="0"/>
              <a:t>	</a:t>
            </a:r>
            <a:r>
              <a:rPr lang="en-US" u="sng" dirty="0"/>
              <a:t>What information is reported?</a:t>
            </a:r>
            <a:r>
              <a:rPr lang="en-US" dirty="0"/>
              <a:t>	</a:t>
            </a:r>
            <a:r>
              <a:rPr lang="en-US" u="sng" dirty="0"/>
              <a:t>Where is it collected?</a:t>
            </a:r>
          </a:p>
          <a:p>
            <a:pPr lvl="1">
              <a:lnSpc>
                <a:spcPct val="150000"/>
              </a:lnSpc>
              <a:tabLst>
                <a:tab pos="6340475" algn="l"/>
              </a:tabLst>
            </a:pPr>
            <a:r>
              <a:rPr lang="en-US" dirty="0"/>
              <a:t>Demographics (age, sex, race, ethnicity) and ID	Client Profile</a:t>
            </a:r>
          </a:p>
          <a:p>
            <a:pPr lvl="1">
              <a:lnSpc>
                <a:spcPct val="150000"/>
              </a:lnSpc>
              <a:tabLst>
                <a:tab pos="6340475" algn="l"/>
              </a:tabLst>
            </a:pPr>
            <a:r>
              <a:rPr lang="en-US" dirty="0"/>
              <a:t>Primary, secondary, and tertiary substances used	Assessment/Outcome Measure</a:t>
            </a:r>
          </a:p>
          <a:p>
            <a:pPr lvl="1">
              <a:lnSpc>
                <a:spcPct val="150000"/>
              </a:lnSpc>
              <a:tabLst>
                <a:tab pos="6340475" algn="l"/>
              </a:tabLst>
            </a:pPr>
            <a:r>
              <a:rPr lang="en-US" dirty="0"/>
              <a:t>Route of administration and frequency of use	Assessment/Outcome Measure</a:t>
            </a:r>
          </a:p>
          <a:p>
            <a:pPr lvl="1">
              <a:lnSpc>
                <a:spcPct val="150000"/>
              </a:lnSpc>
              <a:tabLst>
                <a:tab pos="6340475" algn="l"/>
              </a:tabLst>
            </a:pPr>
            <a:r>
              <a:rPr lang="en-US" dirty="0"/>
              <a:t>Age at first use	Assessment/Outcome Measure</a:t>
            </a:r>
          </a:p>
          <a:p>
            <a:pPr lvl="1">
              <a:lnSpc>
                <a:spcPct val="150000"/>
              </a:lnSpc>
              <a:tabLst>
                <a:tab pos="6340475" algn="l"/>
              </a:tabLst>
            </a:pPr>
            <a:r>
              <a:rPr lang="en-US" dirty="0"/>
              <a:t>Treatment setting and service type	Program Enrollment</a:t>
            </a:r>
          </a:p>
          <a:p>
            <a:pPr lvl="1">
              <a:lnSpc>
                <a:spcPct val="150000"/>
              </a:lnSpc>
              <a:tabLst>
                <a:tab pos="6340475" algn="l"/>
              </a:tabLst>
            </a:pPr>
            <a:r>
              <a:rPr lang="en-US" dirty="0"/>
              <a:t>Employment and housing status	Assessment/Outcome Measure</a:t>
            </a:r>
          </a:p>
          <a:p>
            <a:pPr lvl="1">
              <a:lnSpc>
                <a:spcPct val="150000"/>
              </a:lnSpc>
              <a:tabLst>
                <a:tab pos="6340475" algn="l"/>
              </a:tabLst>
            </a:pPr>
            <a:r>
              <a:rPr lang="en-US" dirty="0"/>
              <a:t>Criminal justice involvement	Assessment/Outcome Measure</a:t>
            </a:r>
          </a:p>
          <a:p>
            <a:pPr lvl="1">
              <a:lnSpc>
                <a:spcPct val="150000"/>
              </a:lnSpc>
              <a:tabLst>
                <a:tab pos="6340475" algn="l"/>
              </a:tabLst>
            </a:pPr>
            <a:r>
              <a:rPr lang="en-US" dirty="0"/>
              <a:t>Admission and discharge information	Program Enrollment</a:t>
            </a:r>
          </a:p>
          <a:p>
            <a:pPr lvl="1">
              <a:lnSpc>
                <a:spcPct val="150000"/>
              </a:lnSpc>
              <a:tabLst>
                <a:tab pos="6340475" algn="l"/>
              </a:tabLst>
            </a:pPr>
            <a:r>
              <a:rPr lang="en-US" dirty="0"/>
              <a:t>Treatment outcomes and retention measures 	Assessment/Outcome Measure</a:t>
            </a:r>
          </a:p>
        </p:txBody>
      </p:sp>
    </p:spTree>
    <p:extLst>
      <p:ext uri="{BB962C8B-B14F-4D97-AF65-F5344CB8AC3E}">
        <p14:creationId xmlns:p14="http://schemas.microsoft.com/office/powerpoint/2010/main" val="1036088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F29C6-616B-5E72-4C1C-7CBB17D1BD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1DCAC8-4165-0322-7FDB-E0EA9030D140}"/>
              </a:ext>
            </a:extLst>
          </p:cNvPr>
          <p:cNvSpPr>
            <a:spLocks noGrp="1"/>
          </p:cNvSpPr>
          <p:nvPr>
            <p:ph type="title"/>
          </p:nvPr>
        </p:nvSpPr>
        <p:spPr/>
        <p:txBody>
          <a:bodyPr/>
          <a:lstStyle/>
          <a:p>
            <a:r>
              <a:rPr lang="en-US" dirty="0"/>
              <a:t>Claim Life Cycle</a:t>
            </a:r>
          </a:p>
        </p:txBody>
      </p:sp>
      <p:sp>
        <p:nvSpPr>
          <p:cNvPr id="4" name="TextBox 3">
            <a:extLst>
              <a:ext uri="{FF2B5EF4-FFF2-40B4-BE49-F238E27FC236}">
                <a16:creationId xmlns:a16="http://schemas.microsoft.com/office/drawing/2014/main" id="{C169C235-5433-A64E-70F0-A643B6E336D1}"/>
              </a:ext>
            </a:extLst>
          </p:cNvPr>
          <p:cNvSpPr txBox="1"/>
          <p:nvPr/>
        </p:nvSpPr>
        <p:spPr>
          <a:xfrm>
            <a:off x="685483" y="784352"/>
            <a:ext cx="10668184" cy="5478423"/>
          </a:xfrm>
          <a:prstGeom prst="rect">
            <a:avLst/>
          </a:prstGeom>
          <a:noFill/>
        </p:spPr>
        <p:txBody>
          <a:bodyPr wrap="square">
            <a:spAutoFit/>
          </a:bodyPr>
          <a:lstStyle/>
          <a:p>
            <a:pPr marL="342900" indent="-342900">
              <a:spcAft>
                <a:spcPts val="600"/>
              </a:spcAft>
              <a:buFont typeface="Wingdings" panose="05000000000000000000" pitchFamily="2" charset="2"/>
              <a:buChar char="§"/>
            </a:pPr>
            <a:r>
              <a:rPr lang="en-US" sz="2200" dirty="0">
                <a:latin typeface="Calibri" panose="020F0502020204030204" pitchFamily="34" charset="0"/>
              </a:rPr>
              <a:t>Future sessions will provide an in-depth review of billing</a:t>
            </a:r>
            <a:br>
              <a:rPr lang="en-US" sz="2200" dirty="0">
                <a:latin typeface="Calibri" panose="020F0502020204030204" pitchFamily="34" charset="0"/>
              </a:rPr>
            </a:br>
            <a:endParaRPr lang="en-US" sz="1200" dirty="0">
              <a:latin typeface="Calibri" panose="020F0502020204030204" pitchFamily="34" charset="0"/>
            </a:endParaRPr>
          </a:p>
          <a:p>
            <a:pPr marL="342900" marR="0" indent="-342900" rtl="0">
              <a:spcAft>
                <a:spcPts val="600"/>
              </a:spcAft>
              <a:buFont typeface="Wingdings" panose="05000000000000000000" pitchFamily="2" charset="2"/>
              <a:buChar char="§"/>
            </a:pPr>
            <a:r>
              <a:rPr lang="en-US" sz="2200" dirty="0">
                <a:latin typeface="Calibri" panose="020F0502020204030204" pitchFamily="34" charset="0"/>
              </a:rPr>
              <a:t>Billing is largely automated</a:t>
            </a:r>
            <a:br>
              <a:rPr lang="en-US" sz="2200" dirty="0">
                <a:latin typeface="Calibri" panose="020F0502020204030204" pitchFamily="34" charset="0"/>
              </a:rPr>
            </a:br>
            <a:endParaRPr lang="en-US" sz="1200" dirty="0">
              <a:latin typeface="Calibri" panose="020F0502020204030204" pitchFamily="34" charset="0"/>
            </a:endParaRPr>
          </a:p>
          <a:p>
            <a:pPr marL="342900" marR="0" indent="-342900" rtl="0">
              <a:spcAft>
                <a:spcPts val="600"/>
              </a:spcAft>
              <a:buFont typeface="Wingdings" panose="05000000000000000000" pitchFamily="2" charset="2"/>
              <a:buChar char="§"/>
            </a:pPr>
            <a:r>
              <a:rPr lang="en-US" sz="2200" dirty="0">
                <a:latin typeface="Calibri" panose="020F0502020204030204" pitchFamily="34" charset="0"/>
              </a:rPr>
              <a:t>Medicaid</a:t>
            </a:r>
          </a:p>
          <a:p>
            <a:pPr marL="800100" lvl="1" indent="-342900">
              <a:spcAft>
                <a:spcPts val="600"/>
              </a:spcAft>
              <a:buFont typeface="Arial" panose="020B0604020202020204" pitchFamily="34" charset="0"/>
              <a:buChar char="•"/>
            </a:pPr>
            <a:r>
              <a:rPr lang="en-US" sz="2200" dirty="0">
                <a:latin typeface="Calibri" panose="020F0502020204030204" pitchFamily="34" charset="0"/>
              </a:rPr>
              <a:t>Claim Items are batched and billed to Medicaid on the 837P</a:t>
            </a:r>
          </a:p>
          <a:p>
            <a:pPr marL="800100" lvl="1" indent="-342900">
              <a:spcAft>
                <a:spcPts val="600"/>
              </a:spcAft>
              <a:buFont typeface="Arial" panose="020B0604020202020204" pitchFamily="34" charset="0"/>
              <a:buChar char="•"/>
            </a:pPr>
            <a:r>
              <a:rPr lang="en-US" sz="2200" dirty="0">
                <a:latin typeface="Calibri" panose="020F0502020204030204" pitchFamily="34" charset="0"/>
              </a:rPr>
              <a:t>Medicaid adjudicates claims and returns an 835</a:t>
            </a:r>
          </a:p>
          <a:p>
            <a:pPr marL="800100" lvl="1" indent="-342900">
              <a:spcAft>
                <a:spcPts val="600"/>
              </a:spcAft>
              <a:buFont typeface="Arial" panose="020B0604020202020204" pitchFamily="34" charset="0"/>
              <a:buChar char="•"/>
            </a:pPr>
            <a:r>
              <a:rPr lang="en-US" sz="2200" dirty="0">
                <a:latin typeface="Calibri" panose="020F0502020204030204" pitchFamily="34" charset="0"/>
              </a:rPr>
              <a:t>Payments/ Denials are applied to claim items</a:t>
            </a:r>
            <a:br>
              <a:rPr lang="en-US" sz="2200" dirty="0">
                <a:latin typeface="Calibri" panose="020F0502020204030204" pitchFamily="34" charset="0"/>
              </a:rPr>
            </a:br>
            <a:endParaRPr lang="en-US" sz="1200" dirty="0">
              <a:latin typeface="Calibri" panose="020F0502020204030204" pitchFamily="34" charset="0"/>
            </a:endParaRPr>
          </a:p>
          <a:p>
            <a:pPr marL="342900" indent="-342900">
              <a:spcAft>
                <a:spcPts val="600"/>
              </a:spcAft>
              <a:buFont typeface="Wingdings" panose="05000000000000000000" pitchFamily="2" charset="2"/>
              <a:buChar char="§"/>
            </a:pPr>
            <a:r>
              <a:rPr lang="en-US" sz="2200" dirty="0">
                <a:latin typeface="Calibri" panose="020F0502020204030204" pitchFamily="34" charset="0"/>
              </a:rPr>
              <a:t>Government Contract (State Funds/Block Grant)</a:t>
            </a:r>
          </a:p>
          <a:p>
            <a:pPr marL="800100" lvl="1" indent="-342900">
              <a:spcAft>
                <a:spcPts val="600"/>
              </a:spcAft>
              <a:buFont typeface="Arial" panose="020B0604020202020204" pitchFamily="34" charset="0"/>
              <a:buChar char="•"/>
            </a:pPr>
            <a:r>
              <a:rPr lang="en-US" sz="2200" dirty="0">
                <a:latin typeface="Calibri" panose="020F0502020204030204" pitchFamily="34" charset="0"/>
              </a:rPr>
              <a:t>Claim Items are batched and billed to ADMH</a:t>
            </a:r>
          </a:p>
          <a:p>
            <a:pPr marL="800100" lvl="1" indent="-342900">
              <a:spcAft>
                <a:spcPts val="600"/>
              </a:spcAft>
              <a:buFont typeface="Arial" panose="020B0604020202020204" pitchFamily="34" charset="0"/>
              <a:buChar char="•"/>
            </a:pPr>
            <a:r>
              <a:rPr lang="en-US" sz="2200" dirty="0">
                <a:latin typeface="Calibri" panose="020F0502020204030204" pitchFamily="34" charset="0"/>
              </a:rPr>
              <a:t>ADMH adjudicates claims</a:t>
            </a:r>
          </a:p>
          <a:p>
            <a:pPr marL="800100" lvl="1" indent="-342900">
              <a:spcAft>
                <a:spcPts val="600"/>
              </a:spcAft>
              <a:buFont typeface="Arial" panose="020B0604020202020204" pitchFamily="34" charset="0"/>
              <a:buChar char="•"/>
            </a:pPr>
            <a:r>
              <a:rPr lang="en-US" sz="2200" dirty="0">
                <a:latin typeface="Calibri" panose="020F0502020204030204" pitchFamily="34" charset="0"/>
              </a:rPr>
              <a:t>Payments/Denials are applied to claim items </a:t>
            </a:r>
            <a:br>
              <a:rPr lang="en-US" sz="2200" dirty="0">
                <a:latin typeface="Calibri" panose="020F0502020204030204" pitchFamily="34" charset="0"/>
              </a:rPr>
            </a:br>
            <a:endParaRPr lang="en-US" sz="1200" dirty="0">
              <a:latin typeface="Calibri" panose="020F0502020204030204" pitchFamily="34" charset="0"/>
            </a:endParaRPr>
          </a:p>
          <a:p>
            <a:pPr marL="342900" indent="-342900">
              <a:spcAft>
                <a:spcPts val="600"/>
              </a:spcAft>
              <a:buFont typeface="Wingdings" panose="05000000000000000000" pitchFamily="2" charset="2"/>
              <a:buChar char="§"/>
            </a:pPr>
            <a:r>
              <a:rPr lang="en-US" sz="2200" dirty="0">
                <a:latin typeface="Calibri" panose="020F0502020204030204" pitchFamily="34" charset="0"/>
              </a:rPr>
              <a:t>Claim payments are included in the next Payment Voucher</a:t>
            </a:r>
          </a:p>
        </p:txBody>
      </p:sp>
    </p:spTree>
    <p:extLst>
      <p:ext uri="{BB962C8B-B14F-4D97-AF65-F5344CB8AC3E}">
        <p14:creationId xmlns:p14="http://schemas.microsoft.com/office/powerpoint/2010/main" val="19113913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76D1D-02A8-B9CA-0305-0165B75B3007}"/>
              </a:ext>
            </a:extLst>
          </p:cNvPr>
          <p:cNvSpPr>
            <a:spLocks noGrp="1"/>
          </p:cNvSpPr>
          <p:nvPr>
            <p:ph type="title"/>
          </p:nvPr>
        </p:nvSpPr>
        <p:spPr/>
        <p:txBody>
          <a:bodyPr/>
          <a:lstStyle/>
          <a:p>
            <a:r>
              <a:rPr lang="en-US" dirty="0">
                <a:ea typeface="Calibri Light"/>
                <a:cs typeface="Calibri Light"/>
              </a:rPr>
              <a:t>Managing Staff Accounts</a:t>
            </a:r>
            <a:endParaRPr lang="en-US" dirty="0"/>
          </a:p>
        </p:txBody>
      </p:sp>
      <p:sp>
        <p:nvSpPr>
          <p:cNvPr id="3" name="Content Placeholder 2">
            <a:extLst>
              <a:ext uri="{FF2B5EF4-FFF2-40B4-BE49-F238E27FC236}">
                <a16:creationId xmlns:a16="http://schemas.microsoft.com/office/drawing/2014/main" id="{AA7FE907-9EC6-5CD7-5499-5262F4018D24}"/>
              </a:ext>
            </a:extLst>
          </p:cNvPr>
          <p:cNvSpPr>
            <a:spLocks noGrp="1"/>
          </p:cNvSpPr>
          <p:nvPr>
            <p:ph sz="half" idx="1"/>
          </p:nvPr>
        </p:nvSpPr>
        <p:spPr>
          <a:xfrm>
            <a:off x="786871" y="1144905"/>
            <a:ext cx="5181600" cy="4351338"/>
          </a:xfrm>
        </p:spPr>
        <p:txBody>
          <a:bodyPr vert="horz" lIns="91440" tIns="45720" rIns="91440" bIns="45720" rtlCol="0" anchor="t">
            <a:normAutofit/>
          </a:bodyPr>
          <a:lstStyle/>
          <a:p>
            <a:r>
              <a:rPr lang="en-US" dirty="0">
                <a:ea typeface="Calibri Light"/>
                <a:cs typeface="Calibri Light"/>
              </a:rPr>
              <a:t>Disabled – occurs when a user has 3 incorrect login attempts</a:t>
            </a:r>
          </a:p>
          <a:p>
            <a:r>
              <a:rPr lang="en-US" dirty="0">
                <a:ea typeface="Calibri Light"/>
                <a:cs typeface="Calibri Light"/>
              </a:rPr>
              <a:t>Locked – an Administrator locked the account and prevented login.  This can be used if a staff is on long term leave.  An administrator must unlock before the staff can login.</a:t>
            </a:r>
          </a:p>
          <a:p>
            <a:r>
              <a:rPr lang="en-US" dirty="0">
                <a:ea typeface="Calibri Light"/>
                <a:cs typeface="Calibri Light"/>
              </a:rPr>
              <a:t>End IP Session – This occurs if someone closes the browser or their session becomes interrupted before they fully logout.</a:t>
            </a:r>
          </a:p>
        </p:txBody>
      </p:sp>
      <p:sp>
        <p:nvSpPr>
          <p:cNvPr id="4" name="Content Placeholder 3">
            <a:extLst>
              <a:ext uri="{FF2B5EF4-FFF2-40B4-BE49-F238E27FC236}">
                <a16:creationId xmlns:a16="http://schemas.microsoft.com/office/drawing/2014/main" id="{F2C7AF23-50F4-7882-E10E-23F2051D93AD}"/>
              </a:ext>
            </a:extLst>
          </p:cNvPr>
          <p:cNvSpPr>
            <a:spLocks noGrp="1"/>
          </p:cNvSpPr>
          <p:nvPr>
            <p:ph sz="half" idx="2"/>
          </p:nvPr>
        </p:nvSpPr>
        <p:spPr/>
        <p:txBody>
          <a:bodyPr vert="horz" lIns="91440" tIns="45720" rIns="91440" bIns="45720" rtlCol="0" anchor="t">
            <a:normAutofit/>
          </a:bodyPr>
          <a:lstStyle/>
          <a:p>
            <a:r>
              <a:rPr lang="en-US" dirty="0">
                <a:ea typeface="Calibri Light"/>
                <a:cs typeface="Calibri Light"/>
              </a:rPr>
              <a:t>Go to Agency -&gt; staff review the profile of the staff member</a:t>
            </a:r>
          </a:p>
          <a:p>
            <a:endParaRPr lang="en-US" dirty="0">
              <a:ea typeface="Calibri Light"/>
              <a:cs typeface="Calibri Light"/>
            </a:endParaRPr>
          </a:p>
        </p:txBody>
      </p:sp>
      <p:pic>
        <p:nvPicPr>
          <p:cNvPr id="5" name="Picture 4" descr="A menu opened from a three‑dot button showing options: Reset Credentials, Release Agency Lock, and View Profile.">
            <a:extLst>
              <a:ext uri="{FF2B5EF4-FFF2-40B4-BE49-F238E27FC236}">
                <a16:creationId xmlns:a16="http://schemas.microsoft.com/office/drawing/2014/main" id="{DFEE8EB8-D244-E995-3836-133D4D0829ED}"/>
              </a:ext>
            </a:extLst>
          </p:cNvPr>
          <p:cNvPicPr>
            <a:picLocks noChangeAspect="1"/>
          </p:cNvPicPr>
          <p:nvPr/>
        </p:nvPicPr>
        <p:blipFill>
          <a:blip r:embed="rId2"/>
          <a:stretch>
            <a:fillRect/>
          </a:stretch>
        </p:blipFill>
        <p:spPr>
          <a:xfrm>
            <a:off x="6266392" y="2795058"/>
            <a:ext cx="2495550" cy="1924050"/>
          </a:xfrm>
          <a:prstGeom prst="rect">
            <a:avLst/>
          </a:prstGeom>
        </p:spPr>
      </p:pic>
      <p:pic>
        <p:nvPicPr>
          <p:cNvPr id="6" name="Picture 5" descr="A menu opened from a three‑dot button showing options: End IP Session, Lock Agency Access, Reset Credentials, and View Profile.">
            <a:extLst>
              <a:ext uri="{FF2B5EF4-FFF2-40B4-BE49-F238E27FC236}">
                <a16:creationId xmlns:a16="http://schemas.microsoft.com/office/drawing/2014/main" id="{0632FF00-C40F-8291-B226-D94E78EE538B}"/>
              </a:ext>
            </a:extLst>
          </p:cNvPr>
          <p:cNvPicPr>
            <a:picLocks noChangeAspect="1"/>
          </p:cNvPicPr>
          <p:nvPr/>
        </p:nvPicPr>
        <p:blipFill>
          <a:blip r:embed="rId3"/>
          <a:stretch>
            <a:fillRect/>
          </a:stretch>
        </p:blipFill>
        <p:spPr>
          <a:xfrm>
            <a:off x="9059863" y="4314825"/>
            <a:ext cx="2200275" cy="2038350"/>
          </a:xfrm>
          <a:prstGeom prst="rect">
            <a:avLst/>
          </a:prstGeom>
        </p:spPr>
      </p:pic>
    </p:spTree>
    <p:extLst>
      <p:ext uri="{BB962C8B-B14F-4D97-AF65-F5344CB8AC3E}">
        <p14:creationId xmlns:p14="http://schemas.microsoft.com/office/powerpoint/2010/main" val="2131210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9062A-0698-187C-17FF-FBD197DB4391}"/>
              </a:ext>
            </a:extLst>
          </p:cNvPr>
          <p:cNvSpPr>
            <a:spLocks noGrp="1"/>
          </p:cNvSpPr>
          <p:nvPr>
            <p:ph type="title"/>
          </p:nvPr>
        </p:nvSpPr>
        <p:spPr/>
        <p:txBody>
          <a:bodyPr/>
          <a:lstStyle/>
          <a:p>
            <a:r>
              <a:rPr lang="en-US" dirty="0">
                <a:ea typeface="Calibri Light"/>
                <a:cs typeface="Calibri Light"/>
              </a:rPr>
              <a:t>Wildcard Search</a:t>
            </a:r>
            <a:endParaRPr lang="en-US" dirty="0"/>
          </a:p>
        </p:txBody>
      </p:sp>
      <p:sp>
        <p:nvSpPr>
          <p:cNvPr id="3" name="Content Placeholder 2">
            <a:extLst>
              <a:ext uri="{FF2B5EF4-FFF2-40B4-BE49-F238E27FC236}">
                <a16:creationId xmlns:a16="http://schemas.microsoft.com/office/drawing/2014/main" id="{AF0580AF-2F4F-504D-DA3A-392169F1759E}"/>
              </a:ext>
            </a:extLst>
          </p:cNvPr>
          <p:cNvSpPr>
            <a:spLocks noGrp="1"/>
          </p:cNvSpPr>
          <p:nvPr>
            <p:ph sz="half" idx="1"/>
          </p:nvPr>
        </p:nvSpPr>
        <p:spPr>
          <a:xfrm>
            <a:off x="838200" y="992505"/>
            <a:ext cx="10678160" cy="1669098"/>
          </a:xfrm>
        </p:spPr>
        <p:txBody>
          <a:bodyPr vert="horz" lIns="91440" tIns="45720" rIns="91440" bIns="45720" rtlCol="0" anchor="t">
            <a:normAutofit/>
          </a:bodyPr>
          <a:lstStyle/>
          <a:p>
            <a:r>
              <a:rPr lang="en-US" dirty="0">
                <a:ea typeface="Calibri Light"/>
                <a:cs typeface="Calibri Light"/>
              </a:rPr>
              <a:t>The asterisk (*) can be used as a wild card search.  </a:t>
            </a:r>
          </a:p>
          <a:p>
            <a:r>
              <a:rPr lang="en-US" dirty="0">
                <a:ea typeface="Calibri Light"/>
                <a:cs typeface="Calibri Light"/>
              </a:rPr>
              <a:t>This facilitates quicker searches by requiring less to be typed on the search screen.</a:t>
            </a:r>
          </a:p>
          <a:p>
            <a:r>
              <a:rPr lang="en-US" dirty="0">
                <a:ea typeface="Calibri Light"/>
                <a:cs typeface="Calibri Light"/>
              </a:rPr>
              <a:t>The Start of a last name or Unique Client Number could be typed followed by the * to find any matches.</a:t>
            </a:r>
          </a:p>
        </p:txBody>
      </p:sp>
      <p:pic>
        <p:nvPicPr>
          <p:cNvPr id="5" name="Content Placeholder 4" descr="Client Search page with fields for Facility, First Name, Last Name, and Unique Client Number, followed by a Client List table showing two client records with names, dates of birth, and unique client numbers.">
            <a:extLst>
              <a:ext uri="{FF2B5EF4-FFF2-40B4-BE49-F238E27FC236}">
                <a16:creationId xmlns:a16="http://schemas.microsoft.com/office/drawing/2014/main" id="{22408367-C6C7-AEE8-B542-938CABEDC14F}"/>
              </a:ext>
            </a:extLst>
          </p:cNvPr>
          <p:cNvPicPr>
            <a:picLocks noGrp="1" noChangeAspect="1"/>
          </p:cNvPicPr>
          <p:nvPr>
            <p:ph sz="half" idx="2"/>
          </p:nvPr>
        </p:nvPicPr>
        <p:blipFill>
          <a:blip r:embed="rId2"/>
          <a:stretch>
            <a:fillRect/>
          </a:stretch>
        </p:blipFill>
        <p:spPr>
          <a:xfrm>
            <a:off x="3662680" y="2654078"/>
            <a:ext cx="7721600" cy="3497072"/>
          </a:xfrm>
          <a:prstGeom prst="rect">
            <a:avLst/>
          </a:prstGeom>
        </p:spPr>
      </p:pic>
    </p:spTree>
    <p:extLst>
      <p:ext uri="{BB962C8B-B14F-4D97-AF65-F5344CB8AC3E}">
        <p14:creationId xmlns:p14="http://schemas.microsoft.com/office/powerpoint/2010/main" val="16903862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364DC4-0610-3307-ACA0-F89E62DC25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0F4F8B-FF68-1CFF-1FB2-74798B21717A}"/>
              </a:ext>
            </a:extLst>
          </p:cNvPr>
          <p:cNvSpPr>
            <a:spLocks noGrp="1"/>
          </p:cNvSpPr>
          <p:nvPr>
            <p:ph type="title"/>
          </p:nvPr>
        </p:nvSpPr>
        <p:spPr>
          <a:xfrm>
            <a:off x="546484" y="0"/>
            <a:ext cx="11645516" cy="1097280"/>
          </a:xfrm>
        </p:spPr>
        <p:txBody>
          <a:bodyPr/>
          <a:lstStyle/>
          <a:p>
            <a:pPr marL="228600" indent="-228600">
              <a:spcBef>
                <a:spcPts val="1000"/>
              </a:spcBef>
            </a:pPr>
            <a:r>
              <a:rPr lang="en-US" dirty="0">
                <a:ea typeface="Calibri Light"/>
                <a:cs typeface="Calibri Light"/>
              </a:rPr>
              <a:t>Required Fields</a:t>
            </a:r>
            <a:endParaRPr lang="en-US" sz="2400" dirty="0">
              <a:ea typeface="Calibri Light"/>
              <a:cs typeface="Calibri Light"/>
            </a:endParaRPr>
          </a:p>
        </p:txBody>
      </p:sp>
      <p:sp>
        <p:nvSpPr>
          <p:cNvPr id="3" name="Content Placeholder 2">
            <a:extLst>
              <a:ext uri="{FF2B5EF4-FFF2-40B4-BE49-F238E27FC236}">
                <a16:creationId xmlns:a16="http://schemas.microsoft.com/office/drawing/2014/main" id="{EB2338F3-2E7D-3E14-8580-B1DC82482BEF}"/>
              </a:ext>
            </a:extLst>
          </p:cNvPr>
          <p:cNvSpPr>
            <a:spLocks noGrp="1"/>
          </p:cNvSpPr>
          <p:nvPr>
            <p:ph sz="half" idx="1"/>
          </p:nvPr>
        </p:nvSpPr>
        <p:spPr>
          <a:xfrm>
            <a:off x="756920" y="1056640"/>
            <a:ext cx="8102600" cy="1016000"/>
          </a:xfrm>
        </p:spPr>
        <p:txBody>
          <a:bodyPr vert="horz" lIns="91440" tIns="45720" rIns="91440" bIns="45720" rtlCol="0" anchor="t">
            <a:normAutofit/>
          </a:bodyPr>
          <a:lstStyle/>
          <a:p>
            <a:r>
              <a:rPr lang="en-US" dirty="0">
                <a:ea typeface="Calibri Light"/>
                <a:cs typeface="Calibri Light"/>
              </a:rPr>
              <a:t>Fields with the solid orange line on the left are required</a:t>
            </a:r>
          </a:p>
          <a:p>
            <a:r>
              <a:rPr lang="en-US" dirty="0">
                <a:ea typeface="Calibri Light"/>
                <a:cs typeface="Calibri Light"/>
              </a:rPr>
              <a:t>You must enter these fields to save the record.</a:t>
            </a:r>
            <a:endParaRPr lang="en-US" dirty="0"/>
          </a:p>
          <a:p>
            <a:endParaRPr lang="en-US" dirty="0">
              <a:ea typeface="Calibri Light" panose="020F0302020204030204"/>
              <a:cs typeface="Calibri Light" panose="020F0302020204030204"/>
            </a:endParaRPr>
          </a:p>
        </p:txBody>
      </p:sp>
      <p:pic>
        <p:nvPicPr>
          <p:cNvPr id="8" name="Picture 7" descr="Client Profile page showing context information such as client IDs, creator and update details, and form fields for personal information including name, sex at birth, date of birth, gender identity, and SSN.">
            <a:extLst>
              <a:ext uri="{FF2B5EF4-FFF2-40B4-BE49-F238E27FC236}">
                <a16:creationId xmlns:a16="http://schemas.microsoft.com/office/drawing/2014/main" id="{A4665D6B-8971-D7E1-F0A6-A3F0E3C44831}"/>
              </a:ext>
            </a:extLst>
          </p:cNvPr>
          <p:cNvPicPr>
            <a:picLocks noChangeAspect="1"/>
          </p:cNvPicPr>
          <p:nvPr/>
        </p:nvPicPr>
        <p:blipFill>
          <a:blip r:embed="rId2"/>
          <a:stretch>
            <a:fillRect/>
          </a:stretch>
        </p:blipFill>
        <p:spPr>
          <a:xfrm>
            <a:off x="3088640" y="2153920"/>
            <a:ext cx="8651992" cy="4249968"/>
          </a:xfrm>
          <a:prstGeom prst="rect">
            <a:avLst/>
          </a:prstGeom>
        </p:spPr>
      </p:pic>
    </p:spTree>
    <p:extLst>
      <p:ext uri="{BB962C8B-B14F-4D97-AF65-F5344CB8AC3E}">
        <p14:creationId xmlns:p14="http://schemas.microsoft.com/office/powerpoint/2010/main" val="3493079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69B2D-3B91-5223-9EF9-C4857B2B83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7EE9BA-5E27-1ECF-4401-EF70E1185B79}"/>
              </a:ext>
            </a:extLst>
          </p:cNvPr>
          <p:cNvSpPr>
            <a:spLocks noGrp="1"/>
          </p:cNvSpPr>
          <p:nvPr>
            <p:ph type="title"/>
          </p:nvPr>
        </p:nvSpPr>
        <p:spPr>
          <a:xfrm>
            <a:off x="546484" y="0"/>
            <a:ext cx="11645516" cy="1097280"/>
          </a:xfrm>
        </p:spPr>
        <p:txBody>
          <a:bodyPr/>
          <a:lstStyle/>
          <a:p>
            <a:pPr marL="228600" indent="-228600">
              <a:spcBef>
                <a:spcPts val="1000"/>
              </a:spcBef>
            </a:pPr>
            <a:r>
              <a:rPr lang="en-US" dirty="0">
                <a:ea typeface="Calibri Light"/>
                <a:cs typeface="Calibri Light"/>
              </a:rPr>
              <a:t>‘Soft’ Required Fields</a:t>
            </a:r>
            <a:endParaRPr lang="en-US" sz="2400" dirty="0">
              <a:ea typeface="Calibri Light"/>
              <a:cs typeface="Calibri Light"/>
            </a:endParaRPr>
          </a:p>
        </p:txBody>
      </p:sp>
      <p:sp>
        <p:nvSpPr>
          <p:cNvPr id="3" name="Content Placeholder 2">
            <a:extLst>
              <a:ext uri="{FF2B5EF4-FFF2-40B4-BE49-F238E27FC236}">
                <a16:creationId xmlns:a16="http://schemas.microsoft.com/office/drawing/2014/main" id="{32D52591-245B-7D67-63FD-9EC2E06EF6A2}"/>
              </a:ext>
            </a:extLst>
          </p:cNvPr>
          <p:cNvSpPr>
            <a:spLocks noGrp="1"/>
          </p:cNvSpPr>
          <p:nvPr>
            <p:ph sz="half" idx="1"/>
          </p:nvPr>
        </p:nvSpPr>
        <p:spPr>
          <a:xfrm>
            <a:off x="756920" y="1056640"/>
            <a:ext cx="8102600" cy="1483360"/>
          </a:xfrm>
        </p:spPr>
        <p:txBody>
          <a:bodyPr vert="horz" lIns="91440" tIns="45720" rIns="91440" bIns="45720" rtlCol="0" anchor="t">
            <a:normAutofit/>
          </a:bodyPr>
          <a:lstStyle/>
          <a:p>
            <a:r>
              <a:rPr lang="en-US" dirty="0">
                <a:ea typeface="Calibri Light"/>
                <a:cs typeface="Calibri Light"/>
              </a:rPr>
              <a:t>Fields with the banded orange line on the left are not required to save the record</a:t>
            </a:r>
          </a:p>
          <a:p>
            <a:r>
              <a:rPr lang="en-US" dirty="0">
                <a:ea typeface="Calibri Light"/>
                <a:cs typeface="Calibri Light"/>
              </a:rPr>
              <a:t>These fields are required to complete the record</a:t>
            </a:r>
            <a:endParaRPr lang="en-US" dirty="0"/>
          </a:p>
          <a:p>
            <a:endParaRPr lang="en-US" dirty="0">
              <a:ea typeface="Calibri Light" panose="020F0302020204030204"/>
              <a:cs typeface="Calibri Light" panose="020F0302020204030204"/>
            </a:endParaRPr>
          </a:p>
        </p:txBody>
      </p:sp>
      <p:pic>
        <p:nvPicPr>
          <p:cNvPr id="5" name="Picture 4" descr="Additional Information section with fields for ethnicity, races and selected races, special needs and selected special needs, veteran status, and citizenship.">
            <a:extLst>
              <a:ext uri="{FF2B5EF4-FFF2-40B4-BE49-F238E27FC236}">
                <a16:creationId xmlns:a16="http://schemas.microsoft.com/office/drawing/2014/main" id="{EC983ED0-70BD-7E3D-3DFC-3390E11FEB04}"/>
              </a:ext>
            </a:extLst>
          </p:cNvPr>
          <p:cNvPicPr>
            <a:picLocks noChangeAspect="1"/>
          </p:cNvPicPr>
          <p:nvPr/>
        </p:nvPicPr>
        <p:blipFill>
          <a:blip r:embed="rId2"/>
          <a:stretch>
            <a:fillRect/>
          </a:stretch>
        </p:blipFill>
        <p:spPr>
          <a:xfrm>
            <a:off x="3332480" y="2331011"/>
            <a:ext cx="8102600" cy="4160795"/>
          </a:xfrm>
          <a:prstGeom prst="rect">
            <a:avLst/>
          </a:prstGeom>
        </p:spPr>
      </p:pic>
    </p:spTree>
    <p:extLst>
      <p:ext uri="{BB962C8B-B14F-4D97-AF65-F5344CB8AC3E}">
        <p14:creationId xmlns:p14="http://schemas.microsoft.com/office/powerpoint/2010/main" val="35067934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F88EA-C7BF-9A8B-B01A-69D9B33560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34E075-B7E6-4599-6BAC-559E9B601B6C}"/>
              </a:ext>
            </a:extLst>
          </p:cNvPr>
          <p:cNvSpPr>
            <a:spLocks noGrp="1"/>
          </p:cNvSpPr>
          <p:nvPr>
            <p:ph type="title"/>
          </p:nvPr>
        </p:nvSpPr>
        <p:spPr>
          <a:xfrm>
            <a:off x="546484" y="0"/>
            <a:ext cx="11645516" cy="1097280"/>
          </a:xfrm>
        </p:spPr>
        <p:txBody>
          <a:bodyPr/>
          <a:lstStyle/>
          <a:p>
            <a:pPr marL="228600" indent="-228600">
              <a:spcBef>
                <a:spcPts val="1000"/>
              </a:spcBef>
            </a:pPr>
            <a:r>
              <a:rPr lang="en-US" dirty="0">
                <a:ea typeface="Calibri Light"/>
                <a:cs typeface="Calibri Light"/>
              </a:rPr>
              <a:t>Activity List Status</a:t>
            </a:r>
            <a:endParaRPr lang="en-US" sz="2400" dirty="0">
              <a:ea typeface="Calibri Light"/>
              <a:cs typeface="Calibri Light"/>
            </a:endParaRPr>
          </a:p>
        </p:txBody>
      </p:sp>
      <p:sp>
        <p:nvSpPr>
          <p:cNvPr id="3" name="Content Placeholder 2">
            <a:extLst>
              <a:ext uri="{FF2B5EF4-FFF2-40B4-BE49-F238E27FC236}">
                <a16:creationId xmlns:a16="http://schemas.microsoft.com/office/drawing/2014/main" id="{2480DE39-1661-55CD-6321-0BEAF6970A1E}"/>
              </a:ext>
            </a:extLst>
          </p:cNvPr>
          <p:cNvSpPr>
            <a:spLocks noGrp="1"/>
          </p:cNvSpPr>
          <p:nvPr>
            <p:ph sz="half" idx="1"/>
          </p:nvPr>
        </p:nvSpPr>
        <p:spPr>
          <a:xfrm>
            <a:off x="756920" y="1056640"/>
            <a:ext cx="8102600" cy="1483360"/>
          </a:xfrm>
        </p:spPr>
        <p:txBody>
          <a:bodyPr vert="horz" lIns="91440" tIns="45720" rIns="91440" bIns="45720" rtlCol="0" anchor="t">
            <a:normAutofit/>
          </a:bodyPr>
          <a:lstStyle/>
          <a:p>
            <a:r>
              <a:rPr lang="en-US" dirty="0">
                <a:ea typeface="Calibri Light"/>
                <a:cs typeface="Calibri Light"/>
              </a:rPr>
              <a:t>Click the “Details” button to see what fields are missing</a:t>
            </a:r>
          </a:p>
          <a:p>
            <a:r>
              <a:rPr lang="en-US" dirty="0">
                <a:ea typeface="Calibri Light"/>
                <a:cs typeface="Calibri Light"/>
              </a:rPr>
              <a:t>Records must be Completed or Finalized</a:t>
            </a:r>
            <a:endParaRPr lang="en-US" dirty="0"/>
          </a:p>
          <a:p>
            <a:endParaRPr lang="en-US" dirty="0">
              <a:ea typeface="Calibri Light" panose="020F0302020204030204"/>
              <a:cs typeface="Calibri Light" panose="020F0302020204030204"/>
            </a:endParaRPr>
          </a:p>
        </p:txBody>
      </p:sp>
      <p:pic>
        <p:nvPicPr>
          <p:cNvPr id="8" name="Picture 7" descr="Client Activity List table showing multiple client activities with their activity dates, created dates, and statuses. Two rows with the status “In Progress” include clickable “Details” links highlighted.">
            <a:extLst>
              <a:ext uri="{FF2B5EF4-FFF2-40B4-BE49-F238E27FC236}">
                <a16:creationId xmlns:a16="http://schemas.microsoft.com/office/drawing/2014/main" id="{66A747EA-0C0B-874B-BC7D-E704EB22A3E5}"/>
              </a:ext>
            </a:extLst>
          </p:cNvPr>
          <p:cNvPicPr>
            <a:picLocks noChangeAspect="1"/>
          </p:cNvPicPr>
          <p:nvPr/>
        </p:nvPicPr>
        <p:blipFill>
          <a:blip r:embed="rId2"/>
          <a:stretch>
            <a:fillRect/>
          </a:stretch>
        </p:blipFill>
        <p:spPr>
          <a:xfrm>
            <a:off x="2631440" y="2025022"/>
            <a:ext cx="9298041" cy="4264017"/>
          </a:xfrm>
          <a:prstGeom prst="rect">
            <a:avLst/>
          </a:prstGeom>
        </p:spPr>
      </p:pic>
    </p:spTree>
    <p:extLst>
      <p:ext uri="{BB962C8B-B14F-4D97-AF65-F5344CB8AC3E}">
        <p14:creationId xmlns:p14="http://schemas.microsoft.com/office/powerpoint/2010/main" val="802953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3BA86-57D2-21E1-05FC-BB0005F337DC}"/>
              </a:ext>
            </a:extLst>
          </p:cNvPr>
          <p:cNvSpPr>
            <a:spLocks noGrp="1"/>
          </p:cNvSpPr>
          <p:nvPr>
            <p:ph type="title"/>
          </p:nvPr>
        </p:nvSpPr>
        <p:spPr/>
        <p:txBody>
          <a:bodyPr/>
          <a:lstStyle/>
          <a:p>
            <a:r>
              <a:rPr lang="en-US" dirty="0">
                <a:ea typeface="Calibri Light"/>
                <a:cs typeface="Calibri Light"/>
              </a:rPr>
              <a:t>Warning / Error messages</a:t>
            </a:r>
            <a:endParaRPr lang="en-US" dirty="0"/>
          </a:p>
        </p:txBody>
      </p:sp>
      <p:sp>
        <p:nvSpPr>
          <p:cNvPr id="3" name="TextBox 2">
            <a:extLst>
              <a:ext uri="{FF2B5EF4-FFF2-40B4-BE49-F238E27FC236}">
                <a16:creationId xmlns:a16="http://schemas.microsoft.com/office/drawing/2014/main" id="{F89ADD6B-9D3E-5940-E2D9-05014A063547}"/>
              </a:ext>
            </a:extLst>
          </p:cNvPr>
          <p:cNvSpPr txBox="1"/>
          <p:nvPr/>
        </p:nvSpPr>
        <p:spPr>
          <a:xfrm>
            <a:off x="613833" y="1217083"/>
            <a:ext cx="2518833"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ea typeface="Calibri"/>
                <a:cs typeface="Calibri"/>
              </a:rPr>
              <a:t>Yellow messages with the triangle and </a:t>
            </a:r>
            <a:r>
              <a:rPr lang="en-US">
                <a:ea typeface="Calibri"/>
                <a:cs typeface="Calibri"/>
              </a:rPr>
              <a:t>Exclamation</a:t>
            </a:r>
            <a:r>
              <a:rPr lang="en-US" dirty="0">
                <a:ea typeface="Calibri"/>
                <a:cs typeface="Calibri"/>
              </a:rPr>
              <a:t> mark are Warning messages.  These provide information and/or notify you of automatic behavior.</a:t>
            </a:r>
          </a:p>
          <a:p>
            <a:endParaRPr lang="en-US" dirty="0">
              <a:ea typeface="Calibri"/>
              <a:cs typeface="Calibri"/>
            </a:endParaRPr>
          </a:p>
          <a:p>
            <a:r>
              <a:rPr lang="en-US" dirty="0">
                <a:ea typeface="Calibri"/>
                <a:cs typeface="Calibri"/>
              </a:rPr>
              <a:t>Red messages with a red X are Error </a:t>
            </a:r>
            <a:r>
              <a:rPr lang="en-US">
                <a:ea typeface="Calibri"/>
                <a:cs typeface="Calibri"/>
              </a:rPr>
              <a:t>messages.  Until these are addressed, Save will not be possible.</a:t>
            </a:r>
            <a:endParaRPr lang="en-US" dirty="0">
              <a:ea typeface="Calibri"/>
              <a:cs typeface="Calibri"/>
            </a:endParaRPr>
          </a:p>
        </p:txBody>
      </p:sp>
      <p:pic>
        <p:nvPicPr>
          <p:cNvPr id="8" name="Content Placeholder 7" descr="Form screen showing warning messages about updating the start date and missing required fields. The Encounter section displays fields for Rendering Staff, Note Type, Billable, Program Name, and Service, with Note Type and Service highlighted as required.">
            <a:extLst>
              <a:ext uri="{FF2B5EF4-FFF2-40B4-BE49-F238E27FC236}">
                <a16:creationId xmlns:a16="http://schemas.microsoft.com/office/drawing/2014/main" id="{F645204F-B6A7-C366-F4F8-1F308CF6855A}"/>
              </a:ext>
            </a:extLst>
          </p:cNvPr>
          <p:cNvPicPr>
            <a:picLocks noGrp="1" noChangeAspect="1"/>
          </p:cNvPicPr>
          <p:nvPr>
            <p:ph sz="half" idx="1"/>
          </p:nvPr>
        </p:nvPicPr>
        <p:blipFill>
          <a:blip r:embed="rId2"/>
          <a:stretch>
            <a:fillRect/>
          </a:stretch>
        </p:blipFill>
        <p:spPr>
          <a:xfrm>
            <a:off x="3846309" y="1096902"/>
            <a:ext cx="7467600" cy="4978400"/>
          </a:xfrm>
          <a:prstGeom prst="rect">
            <a:avLst/>
          </a:prstGeom>
        </p:spPr>
      </p:pic>
    </p:spTree>
    <p:extLst>
      <p:ext uri="{BB962C8B-B14F-4D97-AF65-F5344CB8AC3E}">
        <p14:creationId xmlns:p14="http://schemas.microsoft.com/office/powerpoint/2010/main" val="19738157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7539F-2388-9F32-ACD7-FA3E52AC54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A113E2-30B4-F913-5CFA-44A334D59B96}"/>
              </a:ext>
            </a:extLst>
          </p:cNvPr>
          <p:cNvSpPr>
            <a:spLocks noGrp="1"/>
          </p:cNvSpPr>
          <p:nvPr>
            <p:ph type="title"/>
          </p:nvPr>
        </p:nvSpPr>
        <p:spPr/>
        <p:txBody>
          <a:bodyPr/>
          <a:lstStyle/>
          <a:p>
            <a:r>
              <a:rPr lang="en-US" dirty="0">
                <a:ea typeface="Calibri Light"/>
                <a:cs typeface="Calibri Light"/>
              </a:rPr>
              <a:t>Notices of new/updated functionality (ADMH)</a:t>
            </a:r>
            <a:endParaRPr lang="en-US" dirty="0"/>
          </a:p>
        </p:txBody>
      </p:sp>
      <p:pic>
        <p:nvPicPr>
          <p:cNvPr id="7" name="Content Placeholder 6" descr="Megaphone1 with solid fill">
            <a:extLst>
              <a:ext uri="{FF2B5EF4-FFF2-40B4-BE49-F238E27FC236}">
                <a16:creationId xmlns:a16="http://schemas.microsoft.com/office/drawing/2014/main" id="{B482C284-2329-98BF-D8ED-2D48347DDB3C}"/>
              </a:ext>
            </a:extLst>
          </p:cNvPr>
          <p:cNvPicPr>
            <a:picLocks noGrp="1" noChangeAspect="1"/>
          </p:cNvPicPr>
          <p:nvPr>
            <p:ph sz="half" idx="1"/>
          </p:nvPr>
        </p:nvPicPr>
        <p:blipFill>
          <a:blip>
            <a:extLst>
              <a:ext uri="{96DAC541-7B7A-43D3-8B79-37D633B846F1}">
                <asvg:svgBlip xmlns:asvg="http://schemas.microsoft.com/office/drawing/2016/SVG/main" r:embed="rId2"/>
              </a:ext>
            </a:extLst>
          </a:blip>
          <a:stretch>
            <a:fillRect/>
          </a:stretch>
        </p:blipFill>
        <p:spPr>
          <a:xfrm>
            <a:off x="1522412" y="801210"/>
            <a:ext cx="4756468" cy="4756468"/>
          </a:xfrm>
        </p:spPr>
      </p:pic>
    </p:spTree>
    <p:extLst>
      <p:ext uri="{BB962C8B-B14F-4D97-AF65-F5344CB8AC3E}">
        <p14:creationId xmlns:p14="http://schemas.microsoft.com/office/powerpoint/2010/main" val="3650803187"/>
      </p:ext>
    </p:extLst>
  </p:cSld>
  <p:clrMapOvr>
    <a:masterClrMapping/>
  </p:clrMapOvr>
</p:sld>
</file>

<file path=ppt/theme/theme1.xml><?xml version="1.0" encoding="utf-8"?>
<a:theme xmlns:a="http://schemas.openxmlformats.org/drawingml/2006/main" name="COVER">
  <a:themeElements>
    <a:clrScheme name="Blue Compass">
      <a:dk1>
        <a:sysClr val="windowText" lastClr="000000"/>
      </a:dk1>
      <a:lt1>
        <a:sysClr val="window" lastClr="FFFFFF"/>
      </a:lt1>
      <a:dk2>
        <a:srgbClr val="24628F"/>
      </a:dk2>
      <a:lt2>
        <a:srgbClr val="EDEDED"/>
      </a:lt2>
      <a:accent1>
        <a:srgbClr val="24628F"/>
      </a:accent1>
      <a:accent2>
        <a:srgbClr val="84536A"/>
      </a:accent2>
      <a:accent3>
        <a:srgbClr val="3C8D8B"/>
      </a:accent3>
      <a:accent4>
        <a:srgbClr val="DA902F"/>
      </a:accent4>
      <a:accent5>
        <a:srgbClr val="5D6373"/>
      </a:accent5>
      <a:accent6>
        <a:srgbClr val="9398A7"/>
      </a:accent6>
      <a:hlink>
        <a:srgbClr val="066FD8"/>
      </a:hlink>
      <a:folHlink>
        <a:srgbClr val="83456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ackdrop - opt2">
  <a:themeElements>
    <a:clrScheme name="Blue Compass">
      <a:dk1>
        <a:sysClr val="windowText" lastClr="000000"/>
      </a:dk1>
      <a:lt1>
        <a:sysClr val="window" lastClr="FFFFFF"/>
      </a:lt1>
      <a:dk2>
        <a:srgbClr val="24628F"/>
      </a:dk2>
      <a:lt2>
        <a:srgbClr val="EDEDED"/>
      </a:lt2>
      <a:accent1>
        <a:srgbClr val="24628F"/>
      </a:accent1>
      <a:accent2>
        <a:srgbClr val="84536A"/>
      </a:accent2>
      <a:accent3>
        <a:srgbClr val="3C8D8B"/>
      </a:accent3>
      <a:accent4>
        <a:srgbClr val="DA902F"/>
      </a:accent4>
      <a:accent5>
        <a:srgbClr val="5D6373"/>
      </a:accent5>
      <a:accent6>
        <a:srgbClr val="9398A7"/>
      </a:accent6>
      <a:hlink>
        <a:srgbClr val="066FD8"/>
      </a:hlink>
      <a:folHlink>
        <a:srgbClr val="83456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Blue Compass">
      <a:dk1>
        <a:sysClr val="windowText" lastClr="000000"/>
      </a:dk1>
      <a:lt1>
        <a:sysClr val="window" lastClr="FFFFFF"/>
      </a:lt1>
      <a:dk2>
        <a:srgbClr val="24628F"/>
      </a:dk2>
      <a:lt2>
        <a:srgbClr val="EDEDED"/>
      </a:lt2>
      <a:accent1>
        <a:srgbClr val="24628F"/>
      </a:accent1>
      <a:accent2>
        <a:srgbClr val="84536A"/>
      </a:accent2>
      <a:accent3>
        <a:srgbClr val="3C8D8B"/>
      </a:accent3>
      <a:accent4>
        <a:srgbClr val="DA902F"/>
      </a:accent4>
      <a:accent5>
        <a:srgbClr val="5D6373"/>
      </a:accent5>
      <a:accent6>
        <a:srgbClr val="9398A7"/>
      </a:accent6>
      <a:hlink>
        <a:srgbClr val="066FD8"/>
      </a:hlink>
      <a:folHlink>
        <a:srgbClr val="83456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54CDB91175371469F7CE796A45553C4" ma:contentTypeVersion="13" ma:contentTypeDescription="Create a new document." ma:contentTypeScope="" ma:versionID="5f1c498b3888891233a0f2621cd89e55">
  <xsd:schema xmlns:xsd="http://www.w3.org/2001/XMLSchema" xmlns:xs="http://www.w3.org/2001/XMLSchema" xmlns:p="http://schemas.microsoft.com/office/2006/metadata/properties" xmlns:ns1="http://schemas.microsoft.com/sharepoint/v3" xmlns:ns2="53b91394-bc5e-49ec-bd70-0aa53a607b46" xmlns:ns3="abb2cb43-be4e-4fb0-882d-1529e80e121a" targetNamespace="http://schemas.microsoft.com/office/2006/metadata/properties" ma:root="true" ma:fieldsID="37d13ecf724bf5b7176b0ef54a5b194c" ns1:_="" ns2:_="" ns3:_="">
    <xsd:import namespace="http://schemas.microsoft.com/sharepoint/v3"/>
    <xsd:import namespace="53b91394-bc5e-49ec-bd70-0aa53a607b46"/>
    <xsd:import namespace="abb2cb43-be4e-4fb0-882d-1529e80e121a"/>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b91394-bc5e-49ec-bd70-0aa53a607b4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75dbdce9-60e9-41e5-8608-85a453d28885"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b2cb43-be4e-4fb0-882d-1529e80e121a"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0a44467e-9234-43c0-b5ae-f4b371aa132c}" ma:internalName="TaxCatchAll" ma:showField="CatchAllData" ma:web="abb2cb43-be4e-4fb0-882d-1529e80e121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abb2cb43-be4e-4fb0-882d-1529e80e121a" xsi:nil="true"/>
    <_ip_UnifiedCompliancePolicyProperties xmlns="http://schemas.microsoft.com/sharepoint/v3" xsi:nil="true"/>
    <lcf76f155ced4ddcb4097134ff3c332f xmlns="53b91394-bc5e-49ec-bd70-0aa53a607b4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DBEC091-24CC-463D-B8A1-5F67128D36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3b91394-bc5e-49ec-bd70-0aa53a607b46"/>
    <ds:schemaRef ds:uri="abb2cb43-be4e-4fb0-882d-1529e80e12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6EF7922-BF89-4DBA-B98E-4E287C267E5C}">
  <ds:schemaRefs>
    <ds:schemaRef ds:uri="http://www.w3.org/XML/1998/namespace"/>
    <ds:schemaRef ds:uri="http://schemas.microsoft.com/office/2006/documentManagement/types"/>
    <ds:schemaRef ds:uri="0896877c-8dcc-4611-a2bb-64e5f19637f6"/>
    <ds:schemaRef ds:uri="http://purl.org/dc/elements/1.1/"/>
    <ds:schemaRef ds:uri="http://purl.org/dc/terms/"/>
    <ds:schemaRef ds:uri="88895e31-857b-4ac9-bf70-02788a5a5fa5"/>
    <ds:schemaRef ds:uri="http://schemas.microsoft.com/office/2006/metadata/properties"/>
    <ds:schemaRef ds:uri="4995c27f-9b00-4756-8b80-03360e657bb8"/>
    <ds:schemaRef ds:uri="http://schemas.openxmlformats.org/package/2006/metadata/core-properties"/>
    <ds:schemaRef ds:uri="http://schemas.microsoft.com/office/infopath/2007/PartnerControls"/>
    <ds:schemaRef ds:uri="774e019a-160e-42ec-b520-3e4d30c38619"/>
    <ds:schemaRef ds:uri="http://purl.org/dc/dcmitype/"/>
    <ds:schemaRef ds:uri="http://schemas.microsoft.com/sharepoint/v3"/>
    <ds:schemaRef ds:uri="abb2cb43-be4e-4fb0-882d-1529e80e121a"/>
    <ds:schemaRef ds:uri="53b91394-bc5e-49ec-bd70-0aa53a607b46"/>
  </ds:schemaRefs>
</ds:datastoreItem>
</file>

<file path=customXml/itemProps3.xml><?xml version="1.0" encoding="utf-8"?>
<ds:datastoreItem xmlns:ds="http://schemas.openxmlformats.org/officeDocument/2006/customXml" ds:itemID="{8854D611-E569-4E35-BE17-FA5DF2F77EB0}">
  <ds:schemaRefs>
    <ds:schemaRef ds:uri="http://schemas.microsoft.com/sharepoint/v3/contenttype/forms"/>
  </ds:schemaRefs>
</ds:datastoreItem>
</file>

<file path=docMetadata/LabelInfo.xml><?xml version="1.0" encoding="utf-8"?>
<clbl:labelList xmlns:clbl="http://schemas.microsoft.com/office/2020/mipLabelMetadata">
  <clbl:label id="{25054646-7467-4c6f-bd09-caa1a8027002}" enabled="1" method="Standard" siteId="{bedd5d6f-bcfc-46d4-918d-7fb210e57897}" removed="0"/>
</clbl:labelList>
</file>

<file path=docProps/app.xml><?xml version="1.0" encoding="utf-8"?>
<Properties xmlns="http://schemas.openxmlformats.org/officeDocument/2006/extended-properties" xmlns:vt="http://schemas.openxmlformats.org/officeDocument/2006/docPropsVTypes">
  <TotalTime>3975</TotalTime>
  <Words>1600</Words>
  <Application>Microsoft Office PowerPoint</Application>
  <PresentationFormat>Widescreen</PresentationFormat>
  <Paragraphs>207</Paragraphs>
  <Slides>31</Slides>
  <Notes>9</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31</vt:i4>
      </vt:variant>
    </vt:vector>
  </HeadingPairs>
  <TitlesOfParts>
    <vt:vector size="39" baseType="lpstr">
      <vt:lpstr>Arial</vt:lpstr>
      <vt:lpstr>Calibri</vt:lpstr>
      <vt:lpstr>Calibri Light</vt:lpstr>
      <vt:lpstr>Courier New</vt:lpstr>
      <vt:lpstr>Wingdings</vt:lpstr>
      <vt:lpstr>COVER</vt:lpstr>
      <vt:lpstr>backdrop - opt2</vt:lpstr>
      <vt:lpstr>2_Custom Design</vt:lpstr>
      <vt:lpstr>ALABAMA PROVIDER SESSIONS Thursday, October 15, 2026 8:30 – 10:00 AM  Session 1 WITS Navigation and Workflow Essentials</vt:lpstr>
      <vt:lpstr>Provider Session 1 Navigation and Workflow Essentials “101” This session provides a comprehensive review of WITS functionality, including:  System navigation Clinical workflow Billing workflow Key administrative features (facility, program, staff) Advanced search techniques </vt:lpstr>
      <vt:lpstr>Navigation and  Workflow Essentials 101</vt:lpstr>
      <vt:lpstr>Agencies, Facilities, and Programs</vt:lpstr>
      <vt:lpstr>Clients</vt:lpstr>
      <vt:lpstr>What are Client Group Enrollments (CGEs)?</vt:lpstr>
      <vt:lpstr>Government Contract CGEs (State Funds/Block Grant)</vt:lpstr>
      <vt:lpstr>Medicaid CGEs</vt:lpstr>
      <vt:lpstr>What is an Episode of Care?</vt:lpstr>
      <vt:lpstr>What are some of the requirements in the Clinical Workflow?</vt:lpstr>
      <vt:lpstr>Episodes of Care and Program Enrollments</vt:lpstr>
      <vt:lpstr>What does it mean to discharge a client?</vt:lpstr>
      <vt:lpstr>How do I discharge a client?</vt:lpstr>
      <vt:lpstr>Alternate Client Discharge</vt:lpstr>
      <vt:lpstr>What happens when I discharge a client?</vt:lpstr>
      <vt:lpstr>What is the benefit of the Group Module?</vt:lpstr>
      <vt:lpstr>Group Roster</vt:lpstr>
      <vt:lpstr>Group Sessions</vt:lpstr>
      <vt:lpstr>Create Encounters from the Session</vt:lpstr>
      <vt:lpstr>Encounters</vt:lpstr>
      <vt:lpstr>Encounter Release to Billing</vt:lpstr>
      <vt:lpstr>Treatment Episode Data Set (TEDS)</vt:lpstr>
      <vt:lpstr>Treatment Episode Data Set  (TEDS)</vt:lpstr>
      <vt:lpstr>Claim Life Cycle</vt:lpstr>
      <vt:lpstr>Managing Staff Accounts</vt:lpstr>
      <vt:lpstr>Wildcard Search</vt:lpstr>
      <vt:lpstr>Required Fields</vt:lpstr>
      <vt:lpstr>‘Soft’ Required Fields</vt:lpstr>
      <vt:lpstr>Activity List Status</vt:lpstr>
      <vt:lpstr>Warning / Error messages</vt:lpstr>
      <vt:lpstr>Notices of new/updated functionality (ADMH)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Chipman</dc:creator>
  <cp:lastModifiedBy>Miriam Patterson</cp:lastModifiedBy>
  <cp:revision>2</cp:revision>
  <dcterms:created xsi:type="dcterms:W3CDTF">2021-02-26T14:18:05Z</dcterms:created>
  <dcterms:modified xsi:type="dcterms:W3CDTF">2026-10-22T14:55:02Z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0x010100954CDB91175371469F7CE796A45553C4</vt:lpwstr>
  </property>
  <property fmtid="{D5CDD505-2E9C-101B-9397-08002B2CF9AE}" pid="3" name="_dlc_DocIdItemGuid">
    <vt:lpwstr>7cb83b8c-40ed-4d2d-a6be-d0993a9bc1c0</vt:lpwstr>
  </property>
  <property fmtid="{D5CDD505-2E9C-101B-9397-08002B2CF9AE}" pid="4" name="MediaServiceImageTags">
    <vt:lpwstr/>
  </property>
</Properties>
</file>