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heme/themeOverride1.xml" ContentType="application/vnd.openxmlformats-officedocument.themeOverride+xml"/>
  <Override PartName="/ppt/comments/modernComment_11D_434B0606.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4"/>
    <p:sldMasterId id="2147483755" r:id="rId5"/>
    <p:sldMasterId id="2147483788" r:id="rId6"/>
  </p:sldMasterIdLst>
  <p:notesMasterIdLst>
    <p:notesMasterId r:id="rId50"/>
  </p:notesMasterIdLst>
  <p:sldIdLst>
    <p:sldId id="256" r:id="rId7"/>
    <p:sldId id="257" r:id="rId8"/>
    <p:sldId id="261" r:id="rId9"/>
    <p:sldId id="266" r:id="rId10"/>
    <p:sldId id="263" r:id="rId11"/>
    <p:sldId id="269" r:id="rId12"/>
    <p:sldId id="270" r:id="rId13"/>
    <p:sldId id="291" r:id="rId14"/>
    <p:sldId id="267" r:id="rId15"/>
    <p:sldId id="272" r:id="rId16"/>
    <p:sldId id="271" r:id="rId17"/>
    <p:sldId id="273" r:id="rId18"/>
    <p:sldId id="274" r:id="rId19"/>
    <p:sldId id="275" r:id="rId20"/>
    <p:sldId id="276" r:id="rId21"/>
    <p:sldId id="277" r:id="rId22"/>
    <p:sldId id="278" r:id="rId23"/>
    <p:sldId id="279" r:id="rId24"/>
    <p:sldId id="280" r:id="rId25"/>
    <p:sldId id="281" r:id="rId26"/>
    <p:sldId id="290" r:id="rId27"/>
    <p:sldId id="293" r:id="rId28"/>
    <p:sldId id="294" r:id="rId29"/>
    <p:sldId id="296" r:id="rId30"/>
    <p:sldId id="295" r:id="rId31"/>
    <p:sldId id="297" r:id="rId32"/>
    <p:sldId id="304" r:id="rId33"/>
    <p:sldId id="292" r:id="rId34"/>
    <p:sldId id="303" r:id="rId35"/>
    <p:sldId id="299" r:id="rId36"/>
    <p:sldId id="300" r:id="rId37"/>
    <p:sldId id="306" r:id="rId38"/>
    <p:sldId id="305" r:id="rId39"/>
    <p:sldId id="298" r:id="rId40"/>
    <p:sldId id="283" r:id="rId41"/>
    <p:sldId id="301" r:id="rId42"/>
    <p:sldId id="302" r:id="rId43"/>
    <p:sldId id="284" r:id="rId44"/>
    <p:sldId id="285" r:id="rId45"/>
    <p:sldId id="286" r:id="rId46"/>
    <p:sldId id="287" r:id="rId47"/>
    <p:sldId id="288" r:id="rId48"/>
    <p:sldId id="289"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A54CD55D-8243-B363-3A7B-4550B3BBCF38}" name="Tim Carroll" initials="TC" userId="S::tim.carroll@feisystems.com::548a9e4c-ec5e-4012-a61d-c1f9a58a02be" providerId="AD"/>
  <p188:author id="{8E3DE8F6-A041-2240-4B6D-FDE5FCE90A25}" name="Kevin Sutter" initials="KS" userId="S::kevin.sutter@feisystems.com::704d2c69-fcf7-4767-85b2-819a47b29ce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E1F2"/>
    <a:srgbClr val="000000"/>
    <a:srgbClr val="DEDF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6AFE54-D007-488C-AFD3-6848B3727BB5}" v="4542" dt="2026-10-15T14:27:25.960"/>
    <p1510:client id="{4EB569A0-CA98-D18E-C15C-424FD4026267}" v="16" dt="2026-10-15T02:37:45.358"/>
    <p1510:client id="{7B87E67B-1CF7-4FA2-B4B4-53873904AE2E}" v="3399" dt="2026-10-15T10:29:41.711"/>
    <p1510:client id="{D109A8DD-4CBB-46C1-B494-04084C4E5384}" v="15" dt="2026-10-14T19:10:28.2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87" autoAdjust="0"/>
    <p:restoredTop sz="86400" autoAdjust="0"/>
  </p:normalViewPr>
  <p:slideViewPr>
    <p:cSldViewPr snapToGrid="0">
      <p:cViewPr varScale="1">
        <p:scale>
          <a:sx n="85" d="100"/>
          <a:sy n="85" d="100"/>
        </p:scale>
        <p:origin x="67" y="499"/>
      </p:cViewPr>
      <p:guideLst/>
    </p:cSldViewPr>
  </p:slideViewPr>
  <p:outlineViewPr>
    <p:cViewPr>
      <p:scale>
        <a:sx n="33" d="100"/>
        <a:sy n="33" d="100"/>
      </p:scale>
      <p:origin x="0" y="-7315"/>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notesMaster" Target="notesMasters/notesMaster1.xml"/><Relationship Id="rId55" Type="http://schemas.microsoft.com/office/2016/11/relationships/changesInfo" Target="changesInfos/changesInfo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microsoft.com/office/2018/10/relationships/authors" Targe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microsoft.com/office/2015/10/relationships/revisionInfo" Target="revisionInfo.xml"/><Relationship Id="rId8" Type="http://schemas.openxmlformats.org/officeDocument/2006/relationships/slide" Target="slides/slide2.xml"/><Relationship Id="rId51" Type="http://schemas.openxmlformats.org/officeDocument/2006/relationships/presProps" Target="presProp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m Carroll" userId="548a9e4c-ec5e-4012-a61d-c1f9a58a02be" providerId="ADAL" clId="{46EA8977-704A-4AC1-B8CF-7A168BD5ECCA}"/>
    <pc:docChg chg="undo redo custSel addSld delSld modSld sldOrd">
      <pc:chgData name="Tim Carroll" userId="548a9e4c-ec5e-4012-a61d-c1f9a58a02be" providerId="ADAL" clId="{46EA8977-704A-4AC1-B8CF-7A168BD5ECCA}" dt="2026-10-15T10:27:11.246" v="8344" actId="20577"/>
      <pc:docMkLst>
        <pc:docMk/>
      </pc:docMkLst>
      <pc:sldChg chg="modSp mod">
        <pc:chgData name="Tim Carroll" userId="548a9e4c-ec5e-4012-a61d-c1f9a58a02be" providerId="ADAL" clId="{46EA8977-704A-4AC1-B8CF-7A168BD5ECCA}" dt="2026-10-10T14:45:50.890" v="141"/>
        <pc:sldMkLst>
          <pc:docMk/>
          <pc:sldMk cId="1141116750" sldId="256"/>
        </pc:sldMkLst>
        <pc:spChg chg="mod">
          <ac:chgData name="Tim Carroll" userId="548a9e4c-ec5e-4012-a61d-c1f9a58a02be" providerId="ADAL" clId="{46EA8977-704A-4AC1-B8CF-7A168BD5ECCA}" dt="2026-10-10T14:45:50.890" v="141"/>
          <ac:spMkLst>
            <pc:docMk/>
            <pc:sldMk cId="1141116750" sldId="256"/>
            <ac:spMk id="2" creationId="{91F3E0EA-D7C7-49C4-B450-38EECB091298}"/>
          </ac:spMkLst>
        </pc:spChg>
      </pc:sldChg>
      <pc:sldChg chg="addSp delSp modSp mod">
        <pc:chgData name="Tim Carroll" userId="548a9e4c-ec5e-4012-a61d-c1f9a58a02be" providerId="ADAL" clId="{46EA8977-704A-4AC1-B8CF-7A168BD5ECCA}" dt="2026-10-13T14:47:31.552" v="4777" actId="20577"/>
        <pc:sldMkLst>
          <pc:docMk/>
          <pc:sldMk cId="2610542436" sldId="257"/>
        </pc:sldMkLst>
        <pc:spChg chg="add mod">
          <ac:chgData name="Tim Carroll" userId="548a9e4c-ec5e-4012-a61d-c1f9a58a02be" providerId="ADAL" clId="{46EA8977-704A-4AC1-B8CF-7A168BD5ECCA}" dt="2026-10-13T14:47:31.552" v="4777" actId="20577"/>
          <ac:spMkLst>
            <pc:docMk/>
            <pc:sldMk cId="2610542436" sldId="257"/>
            <ac:spMk id="4" creationId="{8A2F9E55-A151-ACF5-5799-E04C6223F0C9}"/>
          </ac:spMkLst>
        </pc:spChg>
      </pc:sldChg>
      <pc:sldChg chg="modSp mod">
        <pc:chgData name="Tim Carroll" userId="548a9e4c-ec5e-4012-a61d-c1f9a58a02be" providerId="ADAL" clId="{46EA8977-704A-4AC1-B8CF-7A168BD5ECCA}" dt="2026-10-14T18:38:15.679" v="7267" actId="20577"/>
        <pc:sldMkLst>
          <pc:docMk/>
          <pc:sldMk cId="1984442468" sldId="261"/>
        </pc:sldMkLst>
        <pc:spChg chg="mod">
          <ac:chgData name="Tim Carroll" userId="548a9e4c-ec5e-4012-a61d-c1f9a58a02be" providerId="ADAL" clId="{46EA8977-704A-4AC1-B8CF-7A168BD5ECCA}" dt="2026-10-14T18:38:15.679" v="7267" actId="20577"/>
          <ac:spMkLst>
            <pc:docMk/>
            <pc:sldMk cId="1984442468" sldId="261"/>
            <ac:spMk id="2" creationId="{24D9E2CE-EDAA-CF19-21A2-DA96E212E078}"/>
          </ac:spMkLst>
        </pc:spChg>
      </pc:sldChg>
      <pc:sldChg chg="addSp delSp modSp mod">
        <pc:chgData name="Tim Carroll" userId="548a9e4c-ec5e-4012-a61d-c1f9a58a02be" providerId="ADAL" clId="{46EA8977-704A-4AC1-B8CF-7A168BD5ECCA}" dt="2026-10-11T16:09:28.009" v="875" actId="20577"/>
        <pc:sldMkLst>
          <pc:docMk/>
          <pc:sldMk cId="2022278393" sldId="263"/>
        </pc:sldMkLst>
        <pc:spChg chg="mod">
          <ac:chgData name="Tim Carroll" userId="548a9e4c-ec5e-4012-a61d-c1f9a58a02be" providerId="ADAL" clId="{46EA8977-704A-4AC1-B8CF-7A168BD5ECCA}" dt="2026-10-11T16:09:28.009" v="875" actId="20577"/>
          <ac:spMkLst>
            <pc:docMk/>
            <pc:sldMk cId="2022278393" sldId="263"/>
            <ac:spMk id="2" creationId="{BD9ED08A-A91E-23B9-B5DD-6381C32CC21D}"/>
          </ac:spMkLst>
        </pc:spChg>
        <pc:spChg chg="mod">
          <ac:chgData name="Tim Carroll" userId="548a9e4c-ec5e-4012-a61d-c1f9a58a02be" providerId="ADAL" clId="{46EA8977-704A-4AC1-B8CF-7A168BD5ECCA}" dt="2026-10-11T16:07:24.304" v="808" actId="20577"/>
          <ac:spMkLst>
            <pc:docMk/>
            <pc:sldMk cId="2022278393" sldId="263"/>
            <ac:spMk id="3" creationId="{FB7D9437-211A-AFF4-582C-89A59D7A6ECD}"/>
          </ac:spMkLst>
        </pc:spChg>
        <pc:picChg chg="add mod">
          <ac:chgData name="Tim Carroll" userId="548a9e4c-ec5e-4012-a61d-c1f9a58a02be" providerId="ADAL" clId="{46EA8977-704A-4AC1-B8CF-7A168BD5ECCA}" dt="2026-10-11T16:06:54.515" v="795" actId="1076"/>
          <ac:picMkLst>
            <pc:docMk/>
            <pc:sldMk cId="2022278393" sldId="263"/>
            <ac:picMk id="6" creationId="{497CD179-E692-FA77-F343-61A35D5B973F}"/>
          </ac:picMkLst>
        </pc:picChg>
      </pc:sldChg>
      <pc:sldChg chg="delSp modSp mod ord">
        <pc:chgData name="Tim Carroll" userId="548a9e4c-ec5e-4012-a61d-c1f9a58a02be" providerId="ADAL" clId="{46EA8977-704A-4AC1-B8CF-7A168BD5ECCA}" dt="2026-10-14T19:21:08.693" v="8326" actId="27636"/>
        <pc:sldMkLst>
          <pc:docMk/>
          <pc:sldMk cId="2885850296" sldId="266"/>
        </pc:sldMkLst>
        <pc:spChg chg="mod">
          <ac:chgData name="Tim Carroll" userId="548a9e4c-ec5e-4012-a61d-c1f9a58a02be" providerId="ADAL" clId="{46EA8977-704A-4AC1-B8CF-7A168BD5ECCA}" dt="2026-10-11T16:04:44.098" v="759" actId="20577"/>
          <ac:spMkLst>
            <pc:docMk/>
            <pc:sldMk cId="2885850296" sldId="266"/>
            <ac:spMk id="2" creationId="{035517C6-DCFB-F784-0322-5477028C9CFF}"/>
          </ac:spMkLst>
        </pc:spChg>
        <pc:spChg chg="mod">
          <ac:chgData name="Tim Carroll" userId="548a9e4c-ec5e-4012-a61d-c1f9a58a02be" providerId="ADAL" clId="{46EA8977-704A-4AC1-B8CF-7A168BD5ECCA}" dt="2026-10-14T19:21:08.693" v="8326" actId="27636"/>
          <ac:spMkLst>
            <pc:docMk/>
            <pc:sldMk cId="2885850296" sldId="266"/>
            <ac:spMk id="3" creationId="{7CD90D8F-E072-3C31-146C-DDC731D15303}"/>
          </ac:spMkLst>
        </pc:spChg>
      </pc:sldChg>
      <pc:sldChg chg="addSp delSp modSp add mod">
        <pc:chgData name="Tim Carroll" userId="548a9e4c-ec5e-4012-a61d-c1f9a58a02be" providerId="ADAL" clId="{46EA8977-704A-4AC1-B8CF-7A168BD5ECCA}" dt="2026-10-14T19:04:44.958" v="7573" actId="14100"/>
        <pc:sldMkLst>
          <pc:docMk/>
          <pc:sldMk cId="3359770135" sldId="267"/>
        </pc:sldMkLst>
        <pc:spChg chg="mod">
          <ac:chgData name="Tim Carroll" userId="548a9e4c-ec5e-4012-a61d-c1f9a58a02be" providerId="ADAL" clId="{46EA8977-704A-4AC1-B8CF-7A168BD5ECCA}" dt="2026-10-11T16:59:58.587" v="1871" actId="20577"/>
          <ac:spMkLst>
            <pc:docMk/>
            <pc:sldMk cId="3359770135" sldId="267"/>
            <ac:spMk id="2" creationId="{2512B18C-3DEA-D2DA-A198-9134B12E04F3}"/>
          </ac:spMkLst>
        </pc:spChg>
        <pc:spChg chg="add mod">
          <ac:chgData name="Tim Carroll" userId="548a9e4c-ec5e-4012-a61d-c1f9a58a02be" providerId="ADAL" clId="{46EA8977-704A-4AC1-B8CF-7A168BD5ECCA}" dt="2026-10-11T17:27:14.459" v="2439" actId="20577"/>
          <ac:spMkLst>
            <pc:docMk/>
            <pc:sldMk cId="3359770135" sldId="267"/>
            <ac:spMk id="8" creationId="{D61C78D2-3B26-69AA-322D-0D3BD186A782}"/>
          </ac:spMkLst>
        </pc:spChg>
        <pc:picChg chg="add mod">
          <ac:chgData name="Tim Carroll" userId="548a9e4c-ec5e-4012-a61d-c1f9a58a02be" providerId="ADAL" clId="{46EA8977-704A-4AC1-B8CF-7A168BD5ECCA}" dt="2026-10-14T19:04:44.958" v="7573" actId="14100"/>
          <ac:picMkLst>
            <pc:docMk/>
            <pc:sldMk cId="3359770135" sldId="267"/>
            <ac:picMk id="17" creationId="{B5A1F483-EEB6-1098-A2F0-0E730A8D2DC8}"/>
          </ac:picMkLst>
        </pc:picChg>
      </pc:sldChg>
      <pc:sldChg chg="modSp add mod ord">
        <pc:chgData name="Tim Carroll" userId="548a9e4c-ec5e-4012-a61d-c1f9a58a02be" providerId="ADAL" clId="{46EA8977-704A-4AC1-B8CF-7A168BD5ECCA}" dt="2026-10-14T19:03:43.955" v="7571" actId="20577"/>
        <pc:sldMkLst>
          <pc:docMk/>
          <pc:sldMk cId="1901181405" sldId="269"/>
        </pc:sldMkLst>
        <pc:spChg chg="mod">
          <ac:chgData name="Tim Carroll" userId="548a9e4c-ec5e-4012-a61d-c1f9a58a02be" providerId="ADAL" clId="{46EA8977-704A-4AC1-B8CF-7A168BD5ECCA}" dt="2026-10-11T16:15:44.805" v="1505"/>
          <ac:spMkLst>
            <pc:docMk/>
            <pc:sldMk cId="1901181405" sldId="269"/>
            <ac:spMk id="2" creationId="{F7F3D1AD-EFF1-FF77-1C8E-BBB3D7EB1E56}"/>
          </ac:spMkLst>
        </pc:spChg>
        <pc:spChg chg="mod">
          <ac:chgData name="Tim Carroll" userId="548a9e4c-ec5e-4012-a61d-c1f9a58a02be" providerId="ADAL" clId="{46EA8977-704A-4AC1-B8CF-7A168BD5ECCA}" dt="2026-10-14T19:03:43.955" v="7571" actId="20577"/>
          <ac:spMkLst>
            <pc:docMk/>
            <pc:sldMk cId="1901181405" sldId="269"/>
            <ac:spMk id="3" creationId="{F759C046-49D2-5583-CD1B-3ADE1F67BD9B}"/>
          </ac:spMkLst>
        </pc:spChg>
      </pc:sldChg>
      <pc:sldChg chg="modSp add mod">
        <pc:chgData name="Tim Carroll" userId="548a9e4c-ec5e-4012-a61d-c1f9a58a02be" providerId="ADAL" clId="{46EA8977-704A-4AC1-B8CF-7A168BD5ECCA}" dt="2026-10-11T16:58:19.701" v="1849" actId="20577"/>
        <pc:sldMkLst>
          <pc:docMk/>
          <pc:sldMk cId="2695858969" sldId="270"/>
        </pc:sldMkLst>
        <pc:spChg chg="mod">
          <ac:chgData name="Tim Carroll" userId="548a9e4c-ec5e-4012-a61d-c1f9a58a02be" providerId="ADAL" clId="{46EA8977-704A-4AC1-B8CF-7A168BD5ECCA}" dt="2026-10-11T16:58:19.701" v="1849" actId="20577"/>
          <ac:spMkLst>
            <pc:docMk/>
            <pc:sldMk cId="2695858969" sldId="270"/>
            <ac:spMk id="3" creationId="{65650386-DDFE-0636-AFE8-6E3F96C0B748}"/>
          </ac:spMkLst>
        </pc:spChg>
      </pc:sldChg>
      <pc:sldChg chg="addSp delSp modSp add mod">
        <pc:chgData name="Tim Carroll" userId="548a9e4c-ec5e-4012-a61d-c1f9a58a02be" providerId="ADAL" clId="{46EA8977-704A-4AC1-B8CF-7A168BD5ECCA}" dt="2026-10-14T19:05:35.602" v="7608" actId="313"/>
        <pc:sldMkLst>
          <pc:docMk/>
          <pc:sldMk cId="2130737063" sldId="271"/>
        </pc:sldMkLst>
        <pc:spChg chg="mod">
          <ac:chgData name="Tim Carroll" userId="548a9e4c-ec5e-4012-a61d-c1f9a58a02be" providerId="ADAL" clId="{46EA8977-704A-4AC1-B8CF-7A168BD5ECCA}" dt="2026-10-13T15:45:06.566" v="5000" actId="20577"/>
          <ac:spMkLst>
            <pc:docMk/>
            <pc:sldMk cId="2130737063" sldId="271"/>
            <ac:spMk id="2" creationId="{1ABDD349-E3F7-BBD8-2E90-7702931FF149}"/>
          </ac:spMkLst>
        </pc:spChg>
        <pc:spChg chg="add mod">
          <ac:chgData name="Tim Carroll" userId="548a9e4c-ec5e-4012-a61d-c1f9a58a02be" providerId="ADAL" clId="{46EA8977-704A-4AC1-B8CF-7A168BD5ECCA}" dt="2026-10-14T19:05:35.602" v="7608" actId="313"/>
          <ac:spMkLst>
            <pc:docMk/>
            <pc:sldMk cId="2130737063" sldId="271"/>
            <ac:spMk id="4" creationId="{1E3BDF16-D72C-2747-2E51-11126D6BBD17}"/>
          </ac:spMkLst>
        </pc:spChg>
        <pc:graphicFrameChg chg="mod modGraphic">
          <ac:chgData name="Tim Carroll" userId="548a9e4c-ec5e-4012-a61d-c1f9a58a02be" providerId="ADAL" clId="{46EA8977-704A-4AC1-B8CF-7A168BD5ECCA}" dt="2026-10-11T18:39:55.887" v="4057" actId="1076"/>
          <ac:graphicFrameMkLst>
            <pc:docMk/>
            <pc:sldMk cId="2130737063" sldId="271"/>
            <ac:graphicFrameMk id="10" creationId="{AC831842-3D50-45C0-A2F5-3C75AF1AA278}"/>
          </ac:graphicFrameMkLst>
        </pc:graphicFrameChg>
      </pc:sldChg>
      <pc:sldChg chg="addSp delSp modSp add mod modNotesTx">
        <pc:chgData name="Tim Carroll" userId="548a9e4c-ec5e-4012-a61d-c1f9a58a02be" providerId="ADAL" clId="{46EA8977-704A-4AC1-B8CF-7A168BD5ECCA}" dt="2026-10-14T19:14:06.678" v="7889" actId="20577"/>
        <pc:sldMkLst>
          <pc:docMk/>
          <pc:sldMk cId="2320821656" sldId="272"/>
        </pc:sldMkLst>
        <pc:spChg chg="mod">
          <ac:chgData name="Tim Carroll" userId="548a9e4c-ec5e-4012-a61d-c1f9a58a02be" providerId="ADAL" clId="{46EA8977-704A-4AC1-B8CF-7A168BD5ECCA}" dt="2026-10-13T15:44:58.167" v="4981" actId="20577"/>
          <ac:spMkLst>
            <pc:docMk/>
            <pc:sldMk cId="2320821656" sldId="272"/>
            <ac:spMk id="2" creationId="{B2E941C3-386E-3CB2-4164-6869F7F34A6E}"/>
          </ac:spMkLst>
        </pc:spChg>
        <pc:spChg chg="add mod">
          <ac:chgData name="Tim Carroll" userId="548a9e4c-ec5e-4012-a61d-c1f9a58a02be" providerId="ADAL" clId="{46EA8977-704A-4AC1-B8CF-7A168BD5ECCA}" dt="2026-10-14T19:14:06.678" v="7889" actId="20577"/>
          <ac:spMkLst>
            <pc:docMk/>
            <pc:sldMk cId="2320821656" sldId="272"/>
            <ac:spMk id="4" creationId="{ED0AA2D1-AC73-06D1-2662-0E5BB61DA961}"/>
          </ac:spMkLst>
        </pc:spChg>
        <pc:graphicFrameChg chg="mod">
          <ac:chgData name="Tim Carroll" userId="548a9e4c-ec5e-4012-a61d-c1f9a58a02be" providerId="ADAL" clId="{46EA8977-704A-4AC1-B8CF-7A168BD5ECCA}" dt="2026-10-11T18:39:45.436" v="4055" actId="1076"/>
          <ac:graphicFrameMkLst>
            <pc:docMk/>
            <pc:sldMk cId="2320821656" sldId="272"/>
            <ac:graphicFrameMk id="10" creationId="{901BCE1E-0FE1-CB62-16C1-B28ED7D190B3}"/>
          </ac:graphicFrameMkLst>
        </pc:graphicFrameChg>
      </pc:sldChg>
      <pc:sldChg chg="addSp delSp modSp add mod modNotesTx">
        <pc:chgData name="Tim Carroll" userId="548a9e4c-ec5e-4012-a61d-c1f9a58a02be" providerId="ADAL" clId="{46EA8977-704A-4AC1-B8CF-7A168BD5ECCA}" dt="2026-10-14T19:05:43.184" v="7622" actId="20577"/>
        <pc:sldMkLst>
          <pc:docMk/>
          <pc:sldMk cId="1928148518" sldId="273"/>
        </pc:sldMkLst>
        <pc:spChg chg="mod">
          <ac:chgData name="Tim Carroll" userId="548a9e4c-ec5e-4012-a61d-c1f9a58a02be" providerId="ADAL" clId="{46EA8977-704A-4AC1-B8CF-7A168BD5ECCA}" dt="2026-10-13T15:49:41.665" v="5091" actId="20577"/>
          <ac:spMkLst>
            <pc:docMk/>
            <pc:sldMk cId="1928148518" sldId="273"/>
            <ac:spMk id="2" creationId="{75FD3CCA-463F-BF53-05C6-CC5115E5BB74}"/>
          </ac:spMkLst>
        </pc:spChg>
        <pc:spChg chg="mod">
          <ac:chgData name="Tim Carroll" userId="548a9e4c-ec5e-4012-a61d-c1f9a58a02be" providerId="ADAL" clId="{46EA8977-704A-4AC1-B8CF-7A168BD5ECCA}" dt="2026-10-14T19:05:43.184" v="7622" actId="20577"/>
          <ac:spMkLst>
            <pc:docMk/>
            <pc:sldMk cId="1928148518" sldId="273"/>
            <ac:spMk id="4" creationId="{217595A3-255D-56E5-D65A-85B5994C526A}"/>
          </ac:spMkLst>
        </pc:spChg>
        <pc:graphicFrameChg chg="mod modGraphic">
          <ac:chgData name="Tim Carroll" userId="548a9e4c-ec5e-4012-a61d-c1f9a58a02be" providerId="ADAL" clId="{46EA8977-704A-4AC1-B8CF-7A168BD5ECCA}" dt="2026-10-11T18:40:02.040" v="4059" actId="1076"/>
          <ac:graphicFrameMkLst>
            <pc:docMk/>
            <pc:sldMk cId="1928148518" sldId="273"/>
            <ac:graphicFrameMk id="10" creationId="{BDDE69B5-4F5E-74E2-9F02-D53CE627EF9C}"/>
          </ac:graphicFrameMkLst>
        </pc:graphicFrameChg>
      </pc:sldChg>
      <pc:sldChg chg="addSp delSp modSp add mod modNotesTx">
        <pc:chgData name="Tim Carroll" userId="548a9e4c-ec5e-4012-a61d-c1f9a58a02be" providerId="ADAL" clId="{46EA8977-704A-4AC1-B8CF-7A168BD5ECCA}" dt="2026-10-15T10:26:53.408" v="8332" actId="20577"/>
        <pc:sldMkLst>
          <pc:docMk/>
          <pc:sldMk cId="3827502133" sldId="274"/>
        </pc:sldMkLst>
        <pc:spChg chg="mod">
          <ac:chgData name="Tim Carroll" userId="548a9e4c-ec5e-4012-a61d-c1f9a58a02be" providerId="ADAL" clId="{46EA8977-704A-4AC1-B8CF-7A168BD5ECCA}" dt="2026-10-13T15:51:43.595" v="5245" actId="20577"/>
          <ac:spMkLst>
            <pc:docMk/>
            <pc:sldMk cId="3827502133" sldId="274"/>
            <ac:spMk id="2" creationId="{251CEF40-536F-9C4A-87D0-E1A44F128A5C}"/>
          </ac:spMkLst>
        </pc:spChg>
        <pc:spChg chg="mod">
          <ac:chgData name="Tim Carroll" userId="548a9e4c-ec5e-4012-a61d-c1f9a58a02be" providerId="ADAL" clId="{46EA8977-704A-4AC1-B8CF-7A168BD5ECCA}" dt="2026-10-15T10:26:53.408" v="8332" actId="20577"/>
          <ac:spMkLst>
            <pc:docMk/>
            <pc:sldMk cId="3827502133" sldId="274"/>
            <ac:spMk id="4" creationId="{96D3FB97-321B-61B9-7C73-85F1ACC7436D}"/>
          </ac:spMkLst>
        </pc:spChg>
        <pc:graphicFrameChg chg="mod modGraphic">
          <ac:chgData name="Tim Carroll" userId="548a9e4c-ec5e-4012-a61d-c1f9a58a02be" providerId="ADAL" clId="{46EA8977-704A-4AC1-B8CF-7A168BD5ECCA}" dt="2026-10-15T10:26:48.660" v="8329" actId="20577"/>
          <ac:graphicFrameMkLst>
            <pc:docMk/>
            <pc:sldMk cId="3827502133" sldId="274"/>
            <ac:graphicFrameMk id="10" creationId="{512DF4B7-8340-8DB6-DE7C-1799EE6D36B9}"/>
          </ac:graphicFrameMkLst>
        </pc:graphicFrameChg>
      </pc:sldChg>
      <pc:sldChg chg="addSp delSp modSp add mod modNotesTx">
        <pc:chgData name="Tim Carroll" userId="548a9e4c-ec5e-4012-a61d-c1f9a58a02be" providerId="ADAL" clId="{46EA8977-704A-4AC1-B8CF-7A168BD5ECCA}" dt="2026-10-14T19:14:55.652" v="7899" actId="20577"/>
        <pc:sldMkLst>
          <pc:docMk/>
          <pc:sldMk cId="272243293" sldId="275"/>
        </pc:sldMkLst>
        <pc:spChg chg="mod">
          <ac:chgData name="Tim Carroll" userId="548a9e4c-ec5e-4012-a61d-c1f9a58a02be" providerId="ADAL" clId="{46EA8977-704A-4AC1-B8CF-7A168BD5ECCA}" dt="2026-10-13T15:51:53.339" v="5264" actId="20577"/>
          <ac:spMkLst>
            <pc:docMk/>
            <pc:sldMk cId="272243293" sldId="275"/>
            <ac:spMk id="2" creationId="{F9495F25-1BE8-5538-C38F-8DC5A0AF5E7F}"/>
          </ac:spMkLst>
        </pc:spChg>
        <pc:spChg chg="add mod">
          <ac:chgData name="Tim Carroll" userId="548a9e4c-ec5e-4012-a61d-c1f9a58a02be" providerId="ADAL" clId="{46EA8977-704A-4AC1-B8CF-7A168BD5ECCA}" dt="2026-10-13T15:56:01.507" v="5620" actId="21"/>
          <ac:spMkLst>
            <pc:docMk/>
            <pc:sldMk cId="272243293" sldId="275"/>
            <ac:spMk id="3" creationId="{9BD27247-E52D-4B26-538D-3B8873753CE8}"/>
          </ac:spMkLst>
        </pc:spChg>
        <pc:spChg chg="mod">
          <ac:chgData name="Tim Carroll" userId="548a9e4c-ec5e-4012-a61d-c1f9a58a02be" providerId="ADAL" clId="{46EA8977-704A-4AC1-B8CF-7A168BD5ECCA}" dt="2026-10-14T19:14:55.652" v="7899" actId="20577"/>
          <ac:spMkLst>
            <pc:docMk/>
            <pc:sldMk cId="272243293" sldId="275"/>
            <ac:spMk id="4" creationId="{1B7C08A9-F2C6-8FF6-8346-FB1E53B532BC}"/>
          </ac:spMkLst>
        </pc:spChg>
        <pc:graphicFrameChg chg="mod modGraphic">
          <ac:chgData name="Tim Carroll" userId="548a9e4c-ec5e-4012-a61d-c1f9a58a02be" providerId="ADAL" clId="{46EA8977-704A-4AC1-B8CF-7A168BD5ECCA}" dt="2026-10-14T19:07:07.465" v="7639" actId="20577"/>
          <ac:graphicFrameMkLst>
            <pc:docMk/>
            <pc:sldMk cId="272243293" sldId="275"/>
            <ac:graphicFrameMk id="10" creationId="{0BB50747-5F0B-34F4-A598-CA691D6BB62D}"/>
          </ac:graphicFrameMkLst>
        </pc:graphicFrameChg>
      </pc:sldChg>
      <pc:sldChg chg="addSp delSp modSp add mod modNotesTx">
        <pc:chgData name="Tim Carroll" userId="548a9e4c-ec5e-4012-a61d-c1f9a58a02be" providerId="ADAL" clId="{46EA8977-704A-4AC1-B8CF-7A168BD5ECCA}" dt="2026-10-14T19:12:21.959" v="7809" actId="20577"/>
        <pc:sldMkLst>
          <pc:docMk/>
          <pc:sldMk cId="3823512451" sldId="276"/>
        </pc:sldMkLst>
        <pc:spChg chg="mod">
          <ac:chgData name="Tim Carroll" userId="548a9e4c-ec5e-4012-a61d-c1f9a58a02be" providerId="ADAL" clId="{46EA8977-704A-4AC1-B8CF-7A168BD5ECCA}" dt="2026-10-13T16:01:02.001" v="5759" actId="20577"/>
          <ac:spMkLst>
            <pc:docMk/>
            <pc:sldMk cId="3823512451" sldId="276"/>
            <ac:spMk id="2" creationId="{AC9541CD-9EFF-CF55-8E95-DAF156DF16ED}"/>
          </ac:spMkLst>
        </pc:spChg>
        <pc:spChg chg="mod">
          <ac:chgData name="Tim Carroll" userId="548a9e4c-ec5e-4012-a61d-c1f9a58a02be" providerId="ADAL" clId="{46EA8977-704A-4AC1-B8CF-7A168BD5ECCA}" dt="2026-10-14T19:12:21.959" v="7809" actId="20577"/>
          <ac:spMkLst>
            <pc:docMk/>
            <pc:sldMk cId="3823512451" sldId="276"/>
            <ac:spMk id="4" creationId="{6331F96B-25D8-0BB1-6B08-9565A0403511}"/>
          </ac:spMkLst>
        </pc:spChg>
        <pc:graphicFrameChg chg="mod modGraphic">
          <ac:chgData name="Tim Carroll" userId="548a9e4c-ec5e-4012-a61d-c1f9a58a02be" providerId="ADAL" clId="{46EA8977-704A-4AC1-B8CF-7A168BD5ECCA}" dt="2026-10-14T18:45:32.921" v="7275" actId="20577"/>
          <ac:graphicFrameMkLst>
            <pc:docMk/>
            <pc:sldMk cId="3823512451" sldId="276"/>
            <ac:graphicFrameMk id="10" creationId="{054E11BB-1616-6883-5F9C-99C1236CE766}"/>
          </ac:graphicFrameMkLst>
        </pc:graphicFrameChg>
      </pc:sldChg>
      <pc:sldChg chg="addSp delSp modSp add mod modNotesTx">
        <pc:chgData name="Tim Carroll" userId="548a9e4c-ec5e-4012-a61d-c1f9a58a02be" providerId="ADAL" clId="{46EA8977-704A-4AC1-B8CF-7A168BD5ECCA}" dt="2026-10-15T10:27:11.246" v="8344" actId="20577"/>
        <pc:sldMkLst>
          <pc:docMk/>
          <pc:sldMk cId="1721243105" sldId="277"/>
        </pc:sldMkLst>
        <pc:spChg chg="mod">
          <ac:chgData name="Tim Carroll" userId="548a9e4c-ec5e-4012-a61d-c1f9a58a02be" providerId="ADAL" clId="{46EA8977-704A-4AC1-B8CF-7A168BD5ECCA}" dt="2026-10-13T16:02:28.966" v="5918" actId="20577"/>
          <ac:spMkLst>
            <pc:docMk/>
            <pc:sldMk cId="1721243105" sldId="277"/>
            <ac:spMk id="2" creationId="{355E1506-C9CF-E45C-76FB-D0C396272A01}"/>
          </ac:spMkLst>
        </pc:spChg>
        <pc:spChg chg="mod">
          <ac:chgData name="Tim Carroll" userId="548a9e4c-ec5e-4012-a61d-c1f9a58a02be" providerId="ADAL" clId="{46EA8977-704A-4AC1-B8CF-7A168BD5ECCA}" dt="2026-10-15T10:27:05.166" v="8338" actId="20577"/>
          <ac:spMkLst>
            <pc:docMk/>
            <pc:sldMk cId="1721243105" sldId="277"/>
            <ac:spMk id="4" creationId="{D9DA62DC-A837-7C19-6A7B-F1B46D62C889}"/>
          </ac:spMkLst>
        </pc:spChg>
        <pc:graphicFrameChg chg="mod modGraphic">
          <ac:chgData name="Tim Carroll" userId="548a9e4c-ec5e-4012-a61d-c1f9a58a02be" providerId="ADAL" clId="{46EA8977-704A-4AC1-B8CF-7A168BD5ECCA}" dt="2026-10-15T10:27:11.246" v="8344" actId="20577"/>
          <ac:graphicFrameMkLst>
            <pc:docMk/>
            <pc:sldMk cId="1721243105" sldId="277"/>
            <ac:graphicFrameMk id="10" creationId="{4A43CD92-1725-04F7-2F87-6C57C175ABAF}"/>
          </ac:graphicFrameMkLst>
        </pc:graphicFrameChg>
      </pc:sldChg>
      <pc:sldChg chg="addSp delSp modSp add mod">
        <pc:chgData name="Tim Carroll" userId="548a9e4c-ec5e-4012-a61d-c1f9a58a02be" providerId="ADAL" clId="{46EA8977-704A-4AC1-B8CF-7A168BD5ECCA}" dt="2026-10-14T19:15:51.494" v="7906"/>
        <pc:sldMkLst>
          <pc:docMk/>
          <pc:sldMk cId="540619138" sldId="278"/>
        </pc:sldMkLst>
        <pc:spChg chg="mod">
          <ac:chgData name="Tim Carroll" userId="548a9e4c-ec5e-4012-a61d-c1f9a58a02be" providerId="ADAL" clId="{46EA8977-704A-4AC1-B8CF-7A168BD5ECCA}" dt="2026-10-13T16:06:45.323" v="6292" actId="20577"/>
          <ac:spMkLst>
            <pc:docMk/>
            <pc:sldMk cId="540619138" sldId="278"/>
            <ac:spMk id="2" creationId="{BA39B76C-23E3-5A8D-9373-A0F1C364AEA1}"/>
          </ac:spMkLst>
        </pc:spChg>
        <pc:spChg chg="mod">
          <ac:chgData name="Tim Carroll" userId="548a9e4c-ec5e-4012-a61d-c1f9a58a02be" providerId="ADAL" clId="{46EA8977-704A-4AC1-B8CF-7A168BD5ECCA}" dt="2026-10-14T19:15:51.494" v="7906"/>
          <ac:spMkLst>
            <pc:docMk/>
            <pc:sldMk cId="540619138" sldId="278"/>
            <ac:spMk id="4" creationId="{BB8E5CF0-9EA6-5314-7936-4D3CEAFD7CE4}"/>
          </ac:spMkLst>
        </pc:spChg>
        <pc:graphicFrameChg chg="mod modGraphic">
          <ac:chgData name="Tim Carroll" userId="548a9e4c-ec5e-4012-a61d-c1f9a58a02be" providerId="ADAL" clId="{46EA8977-704A-4AC1-B8CF-7A168BD5ECCA}" dt="2026-10-14T19:15:46.735" v="7905" actId="20577"/>
          <ac:graphicFrameMkLst>
            <pc:docMk/>
            <pc:sldMk cId="540619138" sldId="278"/>
            <ac:graphicFrameMk id="10" creationId="{A3857748-356A-32E2-C685-02340265F800}"/>
          </ac:graphicFrameMkLst>
        </pc:graphicFrameChg>
      </pc:sldChg>
      <pc:sldChg chg="addSp delSp modSp add mod modNotesTx">
        <pc:chgData name="Tim Carroll" userId="548a9e4c-ec5e-4012-a61d-c1f9a58a02be" providerId="ADAL" clId="{46EA8977-704A-4AC1-B8CF-7A168BD5ECCA}" dt="2026-10-13T16:11:12.261" v="6444" actId="20577"/>
        <pc:sldMkLst>
          <pc:docMk/>
          <pc:sldMk cId="2057696168" sldId="279"/>
        </pc:sldMkLst>
        <pc:spChg chg="mod">
          <ac:chgData name="Tim Carroll" userId="548a9e4c-ec5e-4012-a61d-c1f9a58a02be" providerId="ADAL" clId="{46EA8977-704A-4AC1-B8CF-7A168BD5ECCA}" dt="2026-10-13T16:08:20.434" v="6327" actId="20577"/>
          <ac:spMkLst>
            <pc:docMk/>
            <pc:sldMk cId="2057696168" sldId="279"/>
            <ac:spMk id="2" creationId="{8966EAB4-DB5B-B8AC-66B2-CD872562FCD8}"/>
          </ac:spMkLst>
        </pc:spChg>
        <pc:spChg chg="mod">
          <ac:chgData name="Tim Carroll" userId="548a9e4c-ec5e-4012-a61d-c1f9a58a02be" providerId="ADAL" clId="{46EA8977-704A-4AC1-B8CF-7A168BD5ECCA}" dt="2026-10-13T16:11:12.261" v="6444" actId="20577"/>
          <ac:spMkLst>
            <pc:docMk/>
            <pc:sldMk cId="2057696168" sldId="279"/>
            <ac:spMk id="4" creationId="{06B4DEC5-582A-C9B8-1F8D-73113C3A135D}"/>
          </ac:spMkLst>
        </pc:spChg>
        <pc:graphicFrameChg chg="mod modGraphic">
          <ac:chgData name="Tim Carroll" userId="548a9e4c-ec5e-4012-a61d-c1f9a58a02be" providerId="ADAL" clId="{46EA8977-704A-4AC1-B8CF-7A168BD5ECCA}" dt="2026-10-11T18:40:42.089" v="4071" actId="1076"/>
          <ac:graphicFrameMkLst>
            <pc:docMk/>
            <pc:sldMk cId="2057696168" sldId="279"/>
            <ac:graphicFrameMk id="10" creationId="{53CFB71A-ACAE-0464-8328-C36BF8222A26}"/>
          </ac:graphicFrameMkLst>
        </pc:graphicFrameChg>
      </pc:sldChg>
      <pc:sldChg chg="addSp delSp modSp add mod modNotesTx">
        <pc:chgData name="Tim Carroll" userId="548a9e4c-ec5e-4012-a61d-c1f9a58a02be" providerId="ADAL" clId="{46EA8977-704A-4AC1-B8CF-7A168BD5ECCA}" dt="2026-10-14T19:13:12.518" v="7826" actId="20577"/>
        <pc:sldMkLst>
          <pc:docMk/>
          <pc:sldMk cId="805549203" sldId="280"/>
        </pc:sldMkLst>
        <pc:spChg chg="mod">
          <ac:chgData name="Tim Carroll" userId="548a9e4c-ec5e-4012-a61d-c1f9a58a02be" providerId="ADAL" clId="{46EA8977-704A-4AC1-B8CF-7A168BD5ECCA}" dt="2026-10-13T16:14:22.797" v="6730" actId="20577"/>
          <ac:spMkLst>
            <pc:docMk/>
            <pc:sldMk cId="805549203" sldId="280"/>
            <ac:spMk id="2" creationId="{D29C495F-498A-7292-97CF-F2DD0EF836CB}"/>
          </ac:spMkLst>
        </pc:spChg>
        <pc:spChg chg="add mod ord">
          <ac:chgData name="Tim Carroll" userId="548a9e4c-ec5e-4012-a61d-c1f9a58a02be" providerId="ADAL" clId="{46EA8977-704A-4AC1-B8CF-7A168BD5ECCA}" dt="2026-10-14T19:13:12.518" v="7826" actId="20577"/>
          <ac:spMkLst>
            <pc:docMk/>
            <pc:sldMk cId="805549203" sldId="280"/>
            <ac:spMk id="6" creationId="{A5553CBB-47FC-A7A8-D824-52938A30B453}"/>
          </ac:spMkLst>
        </pc:spChg>
        <pc:graphicFrameChg chg="mod modGraphic">
          <ac:chgData name="Tim Carroll" userId="548a9e4c-ec5e-4012-a61d-c1f9a58a02be" providerId="ADAL" clId="{46EA8977-704A-4AC1-B8CF-7A168BD5ECCA}" dt="2026-10-11T18:40:50.440" v="4073" actId="1076"/>
          <ac:graphicFrameMkLst>
            <pc:docMk/>
            <pc:sldMk cId="805549203" sldId="280"/>
            <ac:graphicFrameMk id="10" creationId="{59365594-3DC5-4E05-9DFE-F9DB246A5654}"/>
          </ac:graphicFrameMkLst>
        </pc:graphicFrameChg>
      </pc:sldChg>
      <pc:sldChg chg="addSp delSp modSp add mod modNotesTx">
        <pc:chgData name="Tim Carroll" userId="548a9e4c-ec5e-4012-a61d-c1f9a58a02be" providerId="ADAL" clId="{46EA8977-704A-4AC1-B8CF-7A168BD5ECCA}" dt="2026-10-14T19:16:25.020" v="7919" actId="20577"/>
        <pc:sldMkLst>
          <pc:docMk/>
          <pc:sldMk cId="1279096665" sldId="281"/>
        </pc:sldMkLst>
        <pc:spChg chg="mod">
          <ac:chgData name="Tim Carroll" userId="548a9e4c-ec5e-4012-a61d-c1f9a58a02be" providerId="ADAL" clId="{46EA8977-704A-4AC1-B8CF-7A168BD5ECCA}" dt="2026-10-13T16:16:17.295" v="6862" actId="20577"/>
          <ac:spMkLst>
            <pc:docMk/>
            <pc:sldMk cId="1279096665" sldId="281"/>
            <ac:spMk id="2" creationId="{96692AD2-43DA-3B3E-2225-0B86482AEBC7}"/>
          </ac:spMkLst>
        </pc:spChg>
        <pc:spChg chg="mod">
          <ac:chgData name="Tim Carroll" userId="548a9e4c-ec5e-4012-a61d-c1f9a58a02be" providerId="ADAL" clId="{46EA8977-704A-4AC1-B8CF-7A168BD5ECCA}" dt="2026-10-14T19:16:25.020" v="7919" actId="20577"/>
          <ac:spMkLst>
            <pc:docMk/>
            <pc:sldMk cId="1279096665" sldId="281"/>
            <ac:spMk id="6" creationId="{BB74A5A5-0726-BCE2-6C39-48BE3B38A864}"/>
          </ac:spMkLst>
        </pc:spChg>
        <pc:graphicFrameChg chg="mod modGraphic">
          <ac:chgData name="Tim Carroll" userId="548a9e4c-ec5e-4012-a61d-c1f9a58a02be" providerId="ADAL" clId="{46EA8977-704A-4AC1-B8CF-7A168BD5ECCA}" dt="2026-10-11T18:47:08.484" v="4171" actId="20577"/>
          <ac:graphicFrameMkLst>
            <pc:docMk/>
            <pc:sldMk cId="1279096665" sldId="281"/>
            <ac:graphicFrameMk id="10" creationId="{99B0B64B-D649-9C4C-EC18-E649084334CE}"/>
          </ac:graphicFrameMkLst>
        </pc:graphicFrameChg>
      </pc:sldChg>
      <pc:sldChg chg="modSp add mod ord">
        <pc:chgData name="Tim Carroll" userId="548a9e4c-ec5e-4012-a61d-c1f9a58a02be" providerId="ADAL" clId="{46EA8977-704A-4AC1-B8CF-7A168BD5ECCA}" dt="2026-10-14T18:38:26.736" v="7269"/>
        <pc:sldMkLst>
          <pc:docMk/>
          <pc:sldMk cId="1084364313" sldId="290"/>
        </pc:sldMkLst>
        <pc:spChg chg="mod">
          <ac:chgData name="Tim Carroll" userId="548a9e4c-ec5e-4012-a61d-c1f9a58a02be" providerId="ADAL" clId="{46EA8977-704A-4AC1-B8CF-7A168BD5ECCA}" dt="2026-10-14T18:38:07.386" v="7261" actId="20577"/>
          <ac:spMkLst>
            <pc:docMk/>
            <pc:sldMk cId="1084364313" sldId="290"/>
            <ac:spMk id="2" creationId="{D4C7DF56-7082-8F9B-CBBA-EA8EB3076F2D}"/>
          </ac:spMkLst>
        </pc:spChg>
      </pc:sldChg>
      <pc:sldChg chg="addSp delSp modSp add mod">
        <pc:chgData name="Tim Carroll" userId="548a9e4c-ec5e-4012-a61d-c1f9a58a02be" providerId="ADAL" clId="{46EA8977-704A-4AC1-B8CF-7A168BD5ECCA}" dt="2026-10-14T19:02:38.628" v="7535" actId="20577"/>
        <pc:sldMkLst>
          <pc:docMk/>
          <pc:sldMk cId="1358392755" sldId="291"/>
        </pc:sldMkLst>
        <pc:spChg chg="mod">
          <ac:chgData name="Tim Carroll" userId="548a9e4c-ec5e-4012-a61d-c1f9a58a02be" providerId="ADAL" clId="{46EA8977-704A-4AC1-B8CF-7A168BD5ECCA}" dt="2026-10-14T18:46:21.061" v="7301" actId="20577"/>
          <ac:spMkLst>
            <pc:docMk/>
            <pc:sldMk cId="1358392755" sldId="291"/>
            <ac:spMk id="2" creationId="{C3A94142-EF02-1B7A-C4BC-CB2110855771}"/>
          </ac:spMkLst>
        </pc:spChg>
        <pc:spChg chg="mod">
          <ac:chgData name="Tim Carroll" userId="548a9e4c-ec5e-4012-a61d-c1f9a58a02be" providerId="ADAL" clId="{46EA8977-704A-4AC1-B8CF-7A168BD5ECCA}" dt="2026-10-14T19:02:38.628" v="7535" actId="20577"/>
          <ac:spMkLst>
            <pc:docMk/>
            <pc:sldMk cId="1358392755" sldId="291"/>
            <ac:spMk id="3" creationId="{438C73E8-DFB6-F928-BE2D-FB4CAD8A4B7E}"/>
          </ac:spMkLst>
        </pc:spChg>
        <pc:picChg chg="add del mod">
          <ac:chgData name="Tim Carroll" userId="548a9e4c-ec5e-4012-a61d-c1f9a58a02be" providerId="ADAL" clId="{46EA8977-704A-4AC1-B8CF-7A168BD5ECCA}" dt="2026-10-14T18:54:02.032" v="7469" actId="478"/>
          <ac:picMkLst>
            <pc:docMk/>
            <pc:sldMk cId="1358392755" sldId="291"/>
            <ac:picMk id="5" creationId="{DBD948D9-71B0-2B90-8B9C-D3704E85FEDA}"/>
          </ac:picMkLst>
        </pc:picChg>
        <pc:picChg chg="add del mod">
          <ac:chgData name="Tim Carroll" userId="548a9e4c-ec5e-4012-a61d-c1f9a58a02be" providerId="ADAL" clId="{46EA8977-704A-4AC1-B8CF-7A168BD5ECCA}" dt="2026-10-14T18:57:54.036" v="7509" actId="478"/>
          <ac:picMkLst>
            <pc:docMk/>
            <pc:sldMk cId="1358392755" sldId="291"/>
            <ac:picMk id="7" creationId="{714A5536-DC92-7553-610C-EDFE9A71B4C6}"/>
          </ac:picMkLst>
        </pc:picChg>
        <pc:picChg chg="add mod">
          <ac:chgData name="Tim Carroll" userId="548a9e4c-ec5e-4012-a61d-c1f9a58a02be" providerId="ADAL" clId="{46EA8977-704A-4AC1-B8CF-7A168BD5ECCA}" dt="2026-10-14T18:58:12.501" v="7516" actId="1076"/>
          <ac:picMkLst>
            <pc:docMk/>
            <pc:sldMk cId="1358392755" sldId="291"/>
            <ac:picMk id="9" creationId="{1BC2E59D-434C-260A-C30A-AD0A47FFB52F}"/>
          </ac:picMkLst>
        </pc:picChg>
      </pc:sldChg>
    </pc:docChg>
  </pc:docChgLst>
  <pc:docChgLst>
    <pc:chgData name="Kevin Sutter" userId="704d2c69-fcf7-4767-85b2-819a47b29ce3" providerId="ADAL" clId="{D96E02C6-17A2-4AD5-8F1C-954B5D916932}"/>
    <pc:docChg chg="undo custSel addSld delSld modSld sldOrd">
      <pc:chgData name="Kevin Sutter" userId="704d2c69-fcf7-4767-85b2-819a47b29ce3" providerId="ADAL" clId="{D96E02C6-17A2-4AD5-8F1C-954B5D916932}" dt="2026-10-15T14:27:25.960" v="4587" actId="20577"/>
      <pc:docMkLst>
        <pc:docMk/>
      </pc:docMkLst>
      <pc:sldChg chg="add del">
        <pc:chgData name="Kevin Sutter" userId="704d2c69-fcf7-4767-85b2-819a47b29ce3" providerId="ADAL" clId="{D96E02C6-17A2-4AD5-8F1C-954B5D916932}" dt="2026-10-14T21:58:29.531" v="1707" actId="47"/>
        <pc:sldMkLst>
          <pc:docMk/>
          <pc:sldMk cId="4083096959" sldId="282"/>
        </pc:sldMkLst>
      </pc:sldChg>
      <pc:sldChg chg="modSp add mod">
        <pc:chgData name="Kevin Sutter" userId="704d2c69-fcf7-4767-85b2-819a47b29ce3" providerId="ADAL" clId="{D96E02C6-17A2-4AD5-8F1C-954B5D916932}" dt="2026-10-15T14:27:25.960" v="4587" actId="20577"/>
        <pc:sldMkLst>
          <pc:docMk/>
          <pc:sldMk cId="2436745013" sldId="283"/>
        </pc:sldMkLst>
        <pc:spChg chg="mod">
          <ac:chgData name="Kevin Sutter" userId="704d2c69-fcf7-4767-85b2-819a47b29ce3" providerId="ADAL" clId="{D96E02C6-17A2-4AD5-8F1C-954B5D916932}" dt="2026-10-15T14:27:25.960" v="4587" actId="20577"/>
          <ac:spMkLst>
            <pc:docMk/>
            <pc:sldMk cId="2436745013" sldId="283"/>
            <ac:spMk id="3" creationId="{9ED89720-EF10-C266-6184-EBD28D16249D}"/>
          </ac:spMkLst>
        </pc:spChg>
        <pc:picChg chg="mod">
          <ac:chgData name="Kevin Sutter" userId="704d2c69-fcf7-4767-85b2-819a47b29ce3" providerId="ADAL" clId="{D96E02C6-17A2-4AD5-8F1C-954B5D916932}" dt="2026-10-15T14:24:12.109" v="4410" actId="1076"/>
          <ac:picMkLst>
            <pc:docMk/>
            <pc:sldMk cId="2436745013" sldId="283"/>
            <ac:picMk id="5" creationId="{406965CE-2AD2-311D-3B33-CA099A0AA39C}"/>
          </ac:picMkLst>
        </pc:picChg>
      </pc:sldChg>
      <pc:sldChg chg="modSp add mod">
        <pc:chgData name="Kevin Sutter" userId="704d2c69-fcf7-4767-85b2-819a47b29ce3" providerId="ADAL" clId="{D96E02C6-17A2-4AD5-8F1C-954B5D916932}" dt="2026-10-14T23:48:49.206" v="3517" actId="20577"/>
        <pc:sldMkLst>
          <pc:docMk/>
          <pc:sldMk cId="1699986768" sldId="284"/>
        </pc:sldMkLst>
        <pc:spChg chg="mod">
          <ac:chgData name="Kevin Sutter" userId="704d2c69-fcf7-4767-85b2-819a47b29ce3" providerId="ADAL" clId="{D96E02C6-17A2-4AD5-8F1C-954B5D916932}" dt="2026-10-14T23:48:49.206" v="3517" actId="20577"/>
          <ac:spMkLst>
            <pc:docMk/>
            <pc:sldMk cId="1699986768" sldId="284"/>
            <ac:spMk id="3" creationId="{A9096CFD-909E-EB7B-29B9-01D4242A9CF7}"/>
          </ac:spMkLst>
        </pc:spChg>
        <pc:picChg chg="mod">
          <ac:chgData name="Kevin Sutter" userId="704d2c69-fcf7-4767-85b2-819a47b29ce3" providerId="ADAL" clId="{D96E02C6-17A2-4AD5-8F1C-954B5D916932}" dt="2026-10-14T23:47:53.191" v="3434" actId="1076"/>
          <ac:picMkLst>
            <pc:docMk/>
            <pc:sldMk cId="1699986768" sldId="284"/>
            <ac:picMk id="6" creationId="{5FA64A72-DDFB-FF96-CD4B-4C210FE0429B}"/>
          </ac:picMkLst>
        </pc:picChg>
        <pc:picChg chg="mod">
          <ac:chgData name="Kevin Sutter" userId="704d2c69-fcf7-4767-85b2-819a47b29ce3" providerId="ADAL" clId="{D96E02C6-17A2-4AD5-8F1C-954B5D916932}" dt="2026-10-14T23:47:50.703" v="3433" actId="1076"/>
          <ac:picMkLst>
            <pc:docMk/>
            <pc:sldMk cId="1699986768" sldId="284"/>
            <ac:picMk id="10" creationId="{B8E7772F-6743-108E-9C7F-F46ADA4BC3B2}"/>
          </ac:picMkLst>
        </pc:picChg>
      </pc:sldChg>
      <pc:sldChg chg="addSp delSp modSp add mod">
        <pc:chgData name="Kevin Sutter" userId="704d2c69-fcf7-4767-85b2-819a47b29ce3" providerId="ADAL" clId="{D96E02C6-17A2-4AD5-8F1C-954B5D916932}" dt="2026-10-15T00:02:27.350" v="4382" actId="20577"/>
        <pc:sldMkLst>
          <pc:docMk/>
          <pc:sldMk cId="1128990214" sldId="285"/>
        </pc:sldMkLst>
        <pc:spChg chg="mod">
          <ac:chgData name="Kevin Sutter" userId="704d2c69-fcf7-4767-85b2-819a47b29ce3" providerId="ADAL" clId="{D96E02C6-17A2-4AD5-8F1C-954B5D916932}" dt="2026-10-14T23:57:00.282" v="4194" actId="20577"/>
          <ac:spMkLst>
            <pc:docMk/>
            <pc:sldMk cId="1128990214" sldId="285"/>
            <ac:spMk id="2" creationId="{46096B27-1C12-DF33-42B9-2E4CC693559D}"/>
          </ac:spMkLst>
        </pc:spChg>
        <pc:spChg chg="mod">
          <ac:chgData name="Kevin Sutter" userId="704d2c69-fcf7-4767-85b2-819a47b29ce3" providerId="ADAL" clId="{D96E02C6-17A2-4AD5-8F1C-954B5D916932}" dt="2026-10-15T00:02:27.350" v="4382" actId="20577"/>
          <ac:spMkLst>
            <pc:docMk/>
            <pc:sldMk cId="1128990214" sldId="285"/>
            <ac:spMk id="3" creationId="{6445FA8B-2718-843D-6CB8-E25F4D1F226B}"/>
          </ac:spMkLst>
        </pc:spChg>
        <pc:picChg chg="del">
          <ac:chgData name="Kevin Sutter" userId="704d2c69-fcf7-4767-85b2-819a47b29ce3" providerId="ADAL" clId="{D96E02C6-17A2-4AD5-8F1C-954B5D916932}" dt="2026-10-14T23:00:36.617" v="2960" actId="478"/>
          <ac:picMkLst>
            <pc:docMk/>
            <pc:sldMk cId="1128990214" sldId="285"/>
            <ac:picMk id="5" creationId="{BF50C86A-A55F-F062-ABB7-436EED4CF7F0}"/>
          </ac:picMkLst>
        </pc:picChg>
        <pc:picChg chg="add del mod">
          <ac:chgData name="Kevin Sutter" userId="704d2c69-fcf7-4767-85b2-819a47b29ce3" providerId="ADAL" clId="{D96E02C6-17A2-4AD5-8F1C-954B5D916932}" dt="2026-10-14T23:09:55.668" v="3211" actId="478"/>
          <ac:picMkLst>
            <pc:docMk/>
            <pc:sldMk cId="1128990214" sldId="285"/>
            <ac:picMk id="6" creationId="{13BB2CBA-8D1A-4DE8-29FC-7FCBC5A2F42C}"/>
          </ac:picMkLst>
        </pc:picChg>
        <pc:picChg chg="add mod">
          <ac:chgData name="Kevin Sutter" userId="704d2c69-fcf7-4767-85b2-819a47b29ce3" providerId="ADAL" clId="{D96E02C6-17A2-4AD5-8F1C-954B5D916932}" dt="2026-10-14T23:58:21.998" v="4207" actId="1076"/>
          <ac:picMkLst>
            <pc:docMk/>
            <pc:sldMk cId="1128990214" sldId="285"/>
            <ac:picMk id="8" creationId="{45A98E23-062A-0B83-CB5D-E2B3702861AB}"/>
          </ac:picMkLst>
        </pc:picChg>
      </pc:sldChg>
      <pc:sldChg chg="add">
        <pc:chgData name="Kevin Sutter" userId="704d2c69-fcf7-4767-85b2-819a47b29ce3" providerId="ADAL" clId="{D96E02C6-17A2-4AD5-8F1C-954B5D916932}" dt="2026-10-13T20:08:48.793" v="4"/>
        <pc:sldMkLst>
          <pc:docMk/>
          <pc:sldMk cId="1269118784" sldId="286"/>
        </pc:sldMkLst>
      </pc:sldChg>
      <pc:sldChg chg="add">
        <pc:chgData name="Kevin Sutter" userId="704d2c69-fcf7-4767-85b2-819a47b29ce3" providerId="ADAL" clId="{D96E02C6-17A2-4AD5-8F1C-954B5D916932}" dt="2026-10-13T20:08:52.159" v="5"/>
        <pc:sldMkLst>
          <pc:docMk/>
          <pc:sldMk cId="2662745796" sldId="287"/>
        </pc:sldMkLst>
      </pc:sldChg>
      <pc:sldChg chg="add">
        <pc:chgData name="Kevin Sutter" userId="704d2c69-fcf7-4767-85b2-819a47b29ce3" providerId="ADAL" clId="{D96E02C6-17A2-4AD5-8F1C-954B5D916932}" dt="2026-10-13T20:08:56.385" v="6"/>
        <pc:sldMkLst>
          <pc:docMk/>
          <pc:sldMk cId="833285082" sldId="288"/>
        </pc:sldMkLst>
      </pc:sldChg>
      <pc:sldChg chg="add">
        <pc:chgData name="Kevin Sutter" userId="704d2c69-fcf7-4767-85b2-819a47b29ce3" providerId="ADAL" clId="{D96E02C6-17A2-4AD5-8F1C-954B5D916932}" dt="2026-10-13T20:08:59.396" v="7"/>
        <pc:sldMkLst>
          <pc:docMk/>
          <pc:sldMk cId="2871519060" sldId="289"/>
        </pc:sldMkLst>
      </pc:sldChg>
      <pc:sldChg chg="modSp mod">
        <pc:chgData name="Kevin Sutter" userId="704d2c69-fcf7-4767-85b2-819a47b29ce3" providerId="ADAL" clId="{D96E02C6-17A2-4AD5-8F1C-954B5D916932}" dt="2026-10-14T23:41:38.274" v="3232" actId="20577"/>
        <pc:sldMkLst>
          <pc:docMk/>
          <pc:sldMk cId="1084364313" sldId="290"/>
        </pc:sldMkLst>
        <pc:spChg chg="mod">
          <ac:chgData name="Kevin Sutter" userId="704d2c69-fcf7-4767-85b2-819a47b29ce3" providerId="ADAL" clId="{D96E02C6-17A2-4AD5-8F1C-954B5D916932}" dt="2026-10-14T23:41:38.274" v="3232" actId="20577"/>
          <ac:spMkLst>
            <pc:docMk/>
            <pc:sldMk cId="1084364313" sldId="290"/>
            <ac:spMk id="2" creationId="{D4C7DF56-7082-8F9B-CBBA-EA8EB3076F2D}"/>
          </ac:spMkLst>
        </pc:spChg>
      </pc:sldChg>
      <pc:sldChg chg="modSp new del mod ord">
        <pc:chgData name="Kevin Sutter" userId="704d2c69-fcf7-4767-85b2-819a47b29ce3" providerId="ADAL" clId="{D96E02C6-17A2-4AD5-8F1C-954B5D916932}" dt="2026-10-14T21:12:23.516" v="55" actId="2696"/>
        <pc:sldMkLst>
          <pc:docMk/>
          <pc:sldMk cId="3844970456" sldId="292"/>
        </pc:sldMkLst>
        <pc:spChg chg="mod">
          <ac:chgData name="Kevin Sutter" userId="704d2c69-fcf7-4767-85b2-819a47b29ce3" providerId="ADAL" clId="{D96E02C6-17A2-4AD5-8F1C-954B5D916932}" dt="2026-10-14T21:12:16.430" v="54" actId="20577"/>
          <ac:spMkLst>
            <pc:docMk/>
            <pc:sldMk cId="3844970456" sldId="292"/>
            <ac:spMk id="2" creationId="{C9F8B0F5-F770-09F8-6813-D5B17B2EDA5B}"/>
          </ac:spMkLst>
        </pc:spChg>
      </pc:sldChg>
      <pc:sldChg chg="addSp delSp modSp add mod ord">
        <pc:chgData name="Kevin Sutter" userId="704d2c69-fcf7-4767-85b2-819a47b29ce3" providerId="ADAL" clId="{D96E02C6-17A2-4AD5-8F1C-954B5D916932}" dt="2026-10-14T23:43:35.863" v="3289" actId="20577"/>
        <pc:sldMkLst>
          <pc:docMk/>
          <pc:sldMk cId="3963056327" sldId="292"/>
        </pc:sldMkLst>
        <pc:spChg chg="mod">
          <ac:chgData name="Kevin Sutter" userId="704d2c69-fcf7-4767-85b2-819a47b29ce3" providerId="ADAL" clId="{D96E02C6-17A2-4AD5-8F1C-954B5D916932}" dt="2026-10-14T21:15:40.598" v="335" actId="20577"/>
          <ac:spMkLst>
            <pc:docMk/>
            <pc:sldMk cId="3963056327" sldId="292"/>
            <ac:spMk id="2" creationId="{65BCFFB7-E2E3-74E0-62B1-B964AFA07AE9}"/>
          </ac:spMkLst>
        </pc:spChg>
        <pc:spChg chg="mod">
          <ac:chgData name="Kevin Sutter" userId="704d2c69-fcf7-4767-85b2-819a47b29ce3" providerId="ADAL" clId="{D96E02C6-17A2-4AD5-8F1C-954B5D916932}" dt="2026-10-14T23:43:35.863" v="3289" actId="20577"/>
          <ac:spMkLst>
            <pc:docMk/>
            <pc:sldMk cId="3963056327" sldId="292"/>
            <ac:spMk id="3" creationId="{C02AB692-2EC1-1260-B95D-F2A2713EF718}"/>
          </ac:spMkLst>
        </pc:spChg>
        <pc:picChg chg="add mod">
          <ac:chgData name="Kevin Sutter" userId="704d2c69-fcf7-4767-85b2-819a47b29ce3" providerId="ADAL" clId="{D96E02C6-17A2-4AD5-8F1C-954B5D916932}" dt="2026-10-14T21:14:34.024" v="219" actId="1076"/>
          <ac:picMkLst>
            <pc:docMk/>
            <pc:sldMk cId="3963056327" sldId="292"/>
            <ac:picMk id="5" creationId="{299CDE1C-1469-BF6F-F2BA-1B07469947C2}"/>
          </ac:picMkLst>
        </pc:picChg>
        <pc:picChg chg="del">
          <ac:chgData name="Kevin Sutter" userId="704d2c69-fcf7-4767-85b2-819a47b29ce3" providerId="ADAL" clId="{D96E02C6-17A2-4AD5-8F1C-954B5D916932}" dt="2026-10-14T21:12:32.092" v="60" actId="478"/>
          <ac:picMkLst>
            <pc:docMk/>
            <pc:sldMk cId="3963056327" sldId="292"/>
            <ac:picMk id="8" creationId="{79D4DB2E-96A2-0915-F122-3E1706C7854B}"/>
          </ac:picMkLst>
        </pc:picChg>
        <pc:picChg chg="del">
          <ac:chgData name="Kevin Sutter" userId="704d2c69-fcf7-4767-85b2-819a47b29ce3" providerId="ADAL" clId="{D96E02C6-17A2-4AD5-8F1C-954B5D916932}" dt="2026-10-14T21:12:31.455" v="59" actId="478"/>
          <ac:picMkLst>
            <pc:docMk/>
            <pc:sldMk cId="3963056327" sldId="292"/>
            <ac:picMk id="10" creationId="{A44B418F-3BD6-240E-2B1B-A8B56C080186}"/>
          </ac:picMkLst>
        </pc:picChg>
      </pc:sldChg>
      <pc:sldChg chg="addSp delSp modSp add mod">
        <pc:chgData name="Kevin Sutter" userId="704d2c69-fcf7-4767-85b2-819a47b29ce3" providerId="ADAL" clId="{D96E02C6-17A2-4AD5-8F1C-954B5D916932}" dt="2026-10-14T22:38:47.945" v="2673" actId="20577"/>
        <pc:sldMkLst>
          <pc:docMk/>
          <pc:sldMk cId="2506231035" sldId="293"/>
        </pc:sldMkLst>
        <pc:spChg chg="mod">
          <ac:chgData name="Kevin Sutter" userId="704d2c69-fcf7-4767-85b2-819a47b29ce3" providerId="ADAL" clId="{D96E02C6-17A2-4AD5-8F1C-954B5D916932}" dt="2026-10-14T22:38:47.945" v="2673" actId="20577"/>
          <ac:spMkLst>
            <pc:docMk/>
            <pc:sldMk cId="2506231035" sldId="293"/>
            <ac:spMk id="2" creationId="{32075674-6156-3F46-8F52-7173AEA322BA}"/>
          </ac:spMkLst>
        </pc:spChg>
        <pc:spChg chg="del mod">
          <ac:chgData name="Kevin Sutter" userId="704d2c69-fcf7-4767-85b2-819a47b29ce3" providerId="ADAL" clId="{D96E02C6-17A2-4AD5-8F1C-954B5D916932}" dt="2026-10-14T22:37:54.814" v="2643" actId="478"/>
          <ac:spMkLst>
            <pc:docMk/>
            <pc:sldMk cId="2506231035" sldId="293"/>
            <ac:spMk id="3" creationId="{29675BB9-8FA7-8983-68DB-AAA275823AE9}"/>
          </ac:spMkLst>
        </pc:spChg>
        <pc:picChg chg="del">
          <ac:chgData name="Kevin Sutter" userId="704d2c69-fcf7-4767-85b2-819a47b29ce3" providerId="ADAL" clId="{D96E02C6-17A2-4AD5-8F1C-954B5D916932}" dt="2026-10-14T21:16:12.991" v="402" actId="478"/>
          <ac:picMkLst>
            <pc:docMk/>
            <pc:sldMk cId="2506231035" sldId="293"/>
            <ac:picMk id="5" creationId="{A077CF61-52C9-D96C-4E84-2F4C1B289083}"/>
          </ac:picMkLst>
        </pc:picChg>
        <pc:picChg chg="add del mod">
          <ac:chgData name="Kevin Sutter" userId="704d2c69-fcf7-4767-85b2-819a47b29ce3" providerId="ADAL" clId="{D96E02C6-17A2-4AD5-8F1C-954B5D916932}" dt="2026-10-14T21:16:58.914" v="407" actId="478"/>
          <ac:picMkLst>
            <pc:docMk/>
            <pc:sldMk cId="2506231035" sldId="293"/>
            <ac:picMk id="6" creationId="{8715755D-11D1-FAAD-83F5-D83E067F4851}"/>
          </ac:picMkLst>
        </pc:picChg>
        <pc:picChg chg="add del mod">
          <ac:chgData name="Kevin Sutter" userId="704d2c69-fcf7-4767-85b2-819a47b29ce3" providerId="ADAL" clId="{D96E02C6-17A2-4AD5-8F1C-954B5D916932}" dt="2026-10-14T22:37:31.479" v="2641" actId="478"/>
          <ac:picMkLst>
            <pc:docMk/>
            <pc:sldMk cId="2506231035" sldId="293"/>
            <ac:picMk id="8" creationId="{964FCD78-7D2C-D738-FD48-4949CDE11966}"/>
          </ac:picMkLst>
        </pc:picChg>
      </pc:sldChg>
      <pc:sldChg chg="addSp delSp modSp add mod">
        <pc:chgData name="Kevin Sutter" userId="704d2c69-fcf7-4767-85b2-819a47b29ce3" providerId="ADAL" clId="{D96E02C6-17A2-4AD5-8F1C-954B5D916932}" dt="2026-10-14T22:35:07.765" v="2512" actId="20577"/>
        <pc:sldMkLst>
          <pc:docMk/>
          <pc:sldMk cId="1436196414" sldId="294"/>
        </pc:sldMkLst>
        <pc:spChg chg="mod">
          <ac:chgData name="Kevin Sutter" userId="704d2c69-fcf7-4767-85b2-819a47b29ce3" providerId="ADAL" clId="{D96E02C6-17A2-4AD5-8F1C-954B5D916932}" dt="2026-10-14T21:18:08.311" v="465" actId="20577"/>
          <ac:spMkLst>
            <pc:docMk/>
            <pc:sldMk cId="1436196414" sldId="294"/>
            <ac:spMk id="2" creationId="{587E4657-1031-AA2F-FFDD-4204029FC005}"/>
          </ac:spMkLst>
        </pc:spChg>
        <pc:spChg chg="mod">
          <ac:chgData name="Kevin Sutter" userId="704d2c69-fcf7-4767-85b2-819a47b29ce3" providerId="ADAL" clId="{D96E02C6-17A2-4AD5-8F1C-954B5D916932}" dt="2026-10-14T22:35:07.765" v="2512" actId="20577"/>
          <ac:spMkLst>
            <pc:docMk/>
            <pc:sldMk cId="1436196414" sldId="294"/>
            <ac:spMk id="3" creationId="{7DF21FBC-29B9-D439-E87C-B39444FF051C}"/>
          </ac:spMkLst>
        </pc:spChg>
        <pc:picChg chg="add del mod">
          <ac:chgData name="Kevin Sutter" userId="704d2c69-fcf7-4767-85b2-819a47b29ce3" providerId="ADAL" clId="{D96E02C6-17A2-4AD5-8F1C-954B5D916932}" dt="2026-10-14T21:33:57.456" v="809" actId="478"/>
          <ac:picMkLst>
            <pc:docMk/>
            <pc:sldMk cId="1436196414" sldId="294"/>
            <ac:picMk id="5" creationId="{923B3C2E-F567-07B7-09E7-1019920965A9}"/>
          </ac:picMkLst>
        </pc:picChg>
        <pc:picChg chg="add mod">
          <ac:chgData name="Kevin Sutter" userId="704d2c69-fcf7-4767-85b2-819a47b29ce3" providerId="ADAL" clId="{D96E02C6-17A2-4AD5-8F1C-954B5D916932}" dt="2026-10-14T21:34:51.886" v="899" actId="1076"/>
          <ac:picMkLst>
            <pc:docMk/>
            <pc:sldMk cId="1436196414" sldId="294"/>
            <ac:picMk id="7" creationId="{270673F8-614E-CBF0-677F-10C70FFB642F}"/>
          </ac:picMkLst>
        </pc:picChg>
        <pc:picChg chg="del">
          <ac:chgData name="Kevin Sutter" userId="704d2c69-fcf7-4767-85b2-819a47b29ce3" providerId="ADAL" clId="{D96E02C6-17A2-4AD5-8F1C-954B5D916932}" dt="2026-10-14T21:18:02.501" v="461" actId="478"/>
          <ac:picMkLst>
            <pc:docMk/>
            <pc:sldMk cId="1436196414" sldId="294"/>
            <ac:picMk id="8" creationId="{7DB5B685-219E-F580-9309-5E3F69A0804E}"/>
          </ac:picMkLst>
        </pc:picChg>
      </pc:sldChg>
      <pc:sldChg chg="addSp delSp modSp add mod">
        <pc:chgData name="Kevin Sutter" userId="704d2c69-fcf7-4767-85b2-819a47b29ce3" providerId="ADAL" clId="{D96E02C6-17A2-4AD5-8F1C-954B5D916932}" dt="2026-10-14T23:42:31.538" v="3243"/>
        <pc:sldMkLst>
          <pc:docMk/>
          <pc:sldMk cId="2304844074" sldId="295"/>
        </pc:sldMkLst>
        <pc:spChg chg="mod">
          <ac:chgData name="Kevin Sutter" userId="704d2c69-fcf7-4767-85b2-819a47b29ce3" providerId="ADAL" clId="{D96E02C6-17A2-4AD5-8F1C-954B5D916932}" dt="2026-10-14T23:42:29.667" v="3241" actId="20577"/>
          <ac:spMkLst>
            <pc:docMk/>
            <pc:sldMk cId="2304844074" sldId="295"/>
            <ac:spMk id="2" creationId="{0670B89C-B452-FA8D-519A-2BD541D650C5}"/>
          </ac:spMkLst>
        </pc:spChg>
        <pc:spChg chg="mod">
          <ac:chgData name="Kevin Sutter" userId="704d2c69-fcf7-4767-85b2-819a47b29ce3" providerId="ADAL" clId="{D96E02C6-17A2-4AD5-8F1C-954B5D916932}" dt="2026-10-14T22:36:20.945" v="2604" actId="20577"/>
          <ac:spMkLst>
            <pc:docMk/>
            <pc:sldMk cId="2304844074" sldId="295"/>
            <ac:spMk id="3" creationId="{DAF74A3D-3EED-2F6B-11E8-09CAA5579242}"/>
          </ac:spMkLst>
        </pc:spChg>
        <pc:spChg chg="add del mod">
          <ac:chgData name="Kevin Sutter" userId="704d2c69-fcf7-4767-85b2-819a47b29ce3" providerId="ADAL" clId="{D96E02C6-17A2-4AD5-8F1C-954B5D916932}" dt="2026-10-14T23:42:31.538" v="3243"/>
          <ac:spMkLst>
            <pc:docMk/>
            <pc:sldMk cId="2304844074" sldId="295"/>
            <ac:spMk id="9" creationId="{062D0EEC-6310-2A34-DA09-46D0DB272573}"/>
          </ac:spMkLst>
        </pc:spChg>
        <pc:picChg chg="add mod">
          <ac:chgData name="Kevin Sutter" userId="704d2c69-fcf7-4767-85b2-819a47b29ce3" providerId="ADAL" clId="{D96E02C6-17A2-4AD5-8F1C-954B5D916932}" dt="2026-10-14T21:48:26.841" v="1471" actId="108"/>
          <ac:picMkLst>
            <pc:docMk/>
            <pc:sldMk cId="2304844074" sldId="295"/>
            <ac:picMk id="5" creationId="{C7DE8183-695F-2297-1C0C-E0EF53AEF0A7}"/>
          </ac:picMkLst>
        </pc:picChg>
        <pc:picChg chg="del">
          <ac:chgData name="Kevin Sutter" userId="704d2c69-fcf7-4767-85b2-819a47b29ce3" providerId="ADAL" clId="{D96E02C6-17A2-4AD5-8F1C-954B5D916932}" dt="2026-10-14T21:35:14.023" v="914" actId="478"/>
          <ac:picMkLst>
            <pc:docMk/>
            <pc:sldMk cId="2304844074" sldId="295"/>
            <ac:picMk id="7" creationId="{792FCF12-D45A-34BE-651B-D55AB58C98B4}"/>
          </ac:picMkLst>
        </pc:picChg>
        <pc:picChg chg="add del mod">
          <ac:chgData name="Kevin Sutter" userId="704d2c69-fcf7-4767-85b2-819a47b29ce3" providerId="ADAL" clId="{D96E02C6-17A2-4AD5-8F1C-954B5D916932}" dt="2026-10-14T21:47:22.699" v="1449" actId="478"/>
          <ac:picMkLst>
            <pc:docMk/>
            <pc:sldMk cId="2304844074" sldId="295"/>
            <ac:picMk id="8" creationId="{A52C42B0-5034-E851-AA83-470D4F9E5A9C}"/>
          </ac:picMkLst>
        </pc:picChg>
      </pc:sldChg>
      <pc:sldChg chg="addSp modSp add mod ord setBg">
        <pc:chgData name="Kevin Sutter" userId="704d2c69-fcf7-4767-85b2-819a47b29ce3" providerId="ADAL" clId="{D96E02C6-17A2-4AD5-8F1C-954B5D916932}" dt="2026-10-14T22:35:31.438" v="2531" actId="20577"/>
        <pc:sldMkLst>
          <pc:docMk/>
          <pc:sldMk cId="1058830273" sldId="296"/>
        </pc:sldMkLst>
        <pc:spChg chg="mod">
          <ac:chgData name="Kevin Sutter" userId="704d2c69-fcf7-4767-85b2-819a47b29ce3" providerId="ADAL" clId="{D96E02C6-17A2-4AD5-8F1C-954B5D916932}" dt="2026-10-14T21:48:07.340" v="1467"/>
          <ac:spMkLst>
            <pc:docMk/>
            <pc:sldMk cId="1058830273" sldId="296"/>
            <ac:spMk id="2" creationId="{65421F68-B7AF-6AEC-898C-CE140870C991}"/>
          </ac:spMkLst>
        </pc:spChg>
        <pc:spChg chg="mod">
          <ac:chgData name="Kevin Sutter" userId="704d2c69-fcf7-4767-85b2-819a47b29ce3" providerId="ADAL" clId="{D96E02C6-17A2-4AD5-8F1C-954B5D916932}" dt="2026-10-14T22:35:31.438" v="2531" actId="20577"/>
          <ac:spMkLst>
            <pc:docMk/>
            <pc:sldMk cId="1058830273" sldId="296"/>
            <ac:spMk id="3" creationId="{069D9738-922F-6B7D-2B96-0BE5885470C9}"/>
          </ac:spMkLst>
        </pc:spChg>
        <pc:picChg chg="add mod">
          <ac:chgData name="Kevin Sutter" userId="704d2c69-fcf7-4767-85b2-819a47b29ce3" providerId="ADAL" clId="{D96E02C6-17A2-4AD5-8F1C-954B5D916932}" dt="2026-10-14T21:48:21.368" v="1470" actId="108"/>
          <ac:picMkLst>
            <pc:docMk/>
            <pc:sldMk cId="1058830273" sldId="296"/>
            <ac:picMk id="5" creationId="{2D78905E-31F9-D977-0D6F-8D6F932E9648}"/>
          </ac:picMkLst>
        </pc:picChg>
      </pc:sldChg>
      <pc:sldChg chg="addSp delSp modSp add mod">
        <pc:chgData name="Kevin Sutter" userId="704d2c69-fcf7-4767-85b2-819a47b29ce3" providerId="ADAL" clId="{D96E02C6-17A2-4AD5-8F1C-954B5D916932}" dt="2026-10-14T22:36:39.686" v="2635" actId="20577"/>
        <pc:sldMkLst>
          <pc:docMk/>
          <pc:sldMk cId="3598640708" sldId="297"/>
        </pc:sldMkLst>
        <pc:spChg chg="mod">
          <ac:chgData name="Kevin Sutter" userId="704d2c69-fcf7-4767-85b2-819a47b29ce3" providerId="ADAL" clId="{D96E02C6-17A2-4AD5-8F1C-954B5D916932}" dt="2026-10-14T21:47:44.433" v="1461" actId="20577"/>
          <ac:spMkLst>
            <pc:docMk/>
            <pc:sldMk cId="3598640708" sldId="297"/>
            <ac:spMk id="2" creationId="{4422DA50-0A0C-68E5-DC79-089A73C21634}"/>
          </ac:spMkLst>
        </pc:spChg>
        <pc:spChg chg="mod">
          <ac:chgData name="Kevin Sutter" userId="704d2c69-fcf7-4767-85b2-819a47b29ce3" providerId="ADAL" clId="{D96E02C6-17A2-4AD5-8F1C-954B5D916932}" dt="2026-10-14T22:36:39.686" v="2635" actId="20577"/>
          <ac:spMkLst>
            <pc:docMk/>
            <pc:sldMk cId="3598640708" sldId="297"/>
            <ac:spMk id="3" creationId="{3272C7BF-1C2A-E228-B413-31CE15A077F8}"/>
          </ac:spMkLst>
        </pc:spChg>
        <pc:picChg chg="del">
          <ac:chgData name="Kevin Sutter" userId="704d2c69-fcf7-4767-85b2-819a47b29ce3" providerId="ADAL" clId="{D96E02C6-17A2-4AD5-8F1C-954B5D916932}" dt="2026-10-14T21:47:53.409" v="1464" actId="478"/>
          <ac:picMkLst>
            <pc:docMk/>
            <pc:sldMk cId="3598640708" sldId="297"/>
            <ac:picMk id="5" creationId="{2F7A3FA3-D5C4-ADDA-2282-98DA926A8B14}"/>
          </ac:picMkLst>
        </pc:picChg>
        <pc:picChg chg="add mod">
          <ac:chgData name="Kevin Sutter" userId="704d2c69-fcf7-4767-85b2-819a47b29ce3" providerId="ADAL" clId="{D96E02C6-17A2-4AD5-8F1C-954B5D916932}" dt="2026-10-14T21:48:34.690" v="1472" actId="108"/>
          <ac:picMkLst>
            <pc:docMk/>
            <pc:sldMk cId="3598640708" sldId="297"/>
            <ac:picMk id="6" creationId="{86B454E7-BCA1-5D70-0069-42B944E357BC}"/>
          </ac:picMkLst>
        </pc:picChg>
      </pc:sldChg>
      <pc:sldChg chg="delSp modSp add mod ord">
        <pc:chgData name="Kevin Sutter" userId="704d2c69-fcf7-4767-85b2-819a47b29ce3" providerId="ADAL" clId="{D96E02C6-17A2-4AD5-8F1C-954B5D916932}" dt="2026-10-14T23:45:13.942" v="3328" actId="20577"/>
        <pc:sldMkLst>
          <pc:docMk/>
          <pc:sldMk cId="2597006492" sldId="298"/>
        </pc:sldMkLst>
        <pc:spChg chg="mod">
          <ac:chgData name="Kevin Sutter" userId="704d2c69-fcf7-4767-85b2-819a47b29ce3" providerId="ADAL" clId="{D96E02C6-17A2-4AD5-8F1C-954B5D916932}" dt="2026-10-14T23:45:13.942" v="3328" actId="20577"/>
          <ac:spMkLst>
            <pc:docMk/>
            <pc:sldMk cId="2597006492" sldId="298"/>
            <ac:spMk id="2" creationId="{E5761789-093D-F0CC-76A1-5EC901E47ED9}"/>
          </ac:spMkLst>
        </pc:spChg>
        <pc:spChg chg="mod">
          <ac:chgData name="Kevin Sutter" userId="704d2c69-fcf7-4767-85b2-819a47b29ce3" providerId="ADAL" clId="{D96E02C6-17A2-4AD5-8F1C-954B5D916932}" dt="2026-10-14T22:45:22.133" v="2843" actId="14100"/>
          <ac:spMkLst>
            <pc:docMk/>
            <pc:sldMk cId="2597006492" sldId="298"/>
            <ac:spMk id="3" creationId="{8FB5F4C6-F75A-47F8-981F-29D87EB73473}"/>
          </ac:spMkLst>
        </pc:spChg>
        <pc:picChg chg="mod">
          <ac:chgData name="Kevin Sutter" userId="704d2c69-fcf7-4767-85b2-819a47b29ce3" providerId="ADAL" clId="{D96E02C6-17A2-4AD5-8F1C-954B5D916932}" dt="2026-10-14T22:45:18.694" v="2842" actId="1076"/>
          <ac:picMkLst>
            <pc:docMk/>
            <pc:sldMk cId="2597006492" sldId="298"/>
            <ac:picMk id="8" creationId="{6F9DEF60-2F10-B4FB-C7C6-713A10908C46}"/>
          </ac:picMkLst>
        </pc:picChg>
        <pc:picChg chg="del">
          <ac:chgData name="Kevin Sutter" userId="704d2c69-fcf7-4767-85b2-819a47b29ce3" providerId="ADAL" clId="{D96E02C6-17A2-4AD5-8F1C-954B5D916932}" dt="2026-10-14T22:44:57.782" v="2827" actId="478"/>
          <ac:picMkLst>
            <pc:docMk/>
            <pc:sldMk cId="2597006492" sldId="298"/>
            <ac:picMk id="10" creationId="{A37B0AB8-6B83-5D80-3A0C-A65654A825FB}"/>
          </ac:picMkLst>
        </pc:picChg>
      </pc:sldChg>
      <pc:sldChg chg="addSp delSp modSp add mod">
        <pc:chgData name="Kevin Sutter" userId="704d2c69-fcf7-4767-85b2-819a47b29ce3" providerId="ADAL" clId="{D96E02C6-17A2-4AD5-8F1C-954B5D916932}" dt="2026-10-14T23:44:09.411" v="3304" actId="20577"/>
        <pc:sldMkLst>
          <pc:docMk/>
          <pc:sldMk cId="1415712365" sldId="299"/>
        </pc:sldMkLst>
        <pc:spChg chg="mod">
          <ac:chgData name="Kevin Sutter" userId="704d2c69-fcf7-4767-85b2-819a47b29ce3" providerId="ADAL" clId="{D96E02C6-17A2-4AD5-8F1C-954B5D916932}" dt="2026-10-14T21:53:18.159" v="1494" actId="20577"/>
          <ac:spMkLst>
            <pc:docMk/>
            <pc:sldMk cId="1415712365" sldId="299"/>
            <ac:spMk id="2" creationId="{ED3FC80F-3F5F-DE35-742C-57E5C54AA02E}"/>
          </ac:spMkLst>
        </pc:spChg>
        <pc:spChg chg="mod">
          <ac:chgData name="Kevin Sutter" userId="704d2c69-fcf7-4767-85b2-819a47b29ce3" providerId="ADAL" clId="{D96E02C6-17A2-4AD5-8F1C-954B5D916932}" dt="2026-10-14T23:44:09.411" v="3304" actId="20577"/>
          <ac:spMkLst>
            <pc:docMk/>
            <pc:sldMk cId="1415712365" sldId="299"/>
            <ac:spMk id="3" creationId="{EAD68C6E-C528-2BA3-96BC-176FAC6AD38C}"/>
          </ac:spMkLst>
        </pc:spChg>
        <pc:picChg chg="add mod">
          <ac:chgData name="Kevin Sutter" userId="704d2c69-fcf7-4767-85b2-819a47b29ce3" providerId="ADAL" clId="{D96E02C6-17A2-4AD5-8F1C-954B5D916932}" dt="2026-10-14T21:57:11.037" v="1663" actId="108"/>
          <ac:picMkLst>
            <pc:docMk/>
            <pc:sldMk cId="1415712365" sldId="299"/>
            <ac:picMk id="5" creationId="{28CF0D89-142D-947B-D808-05670444860C}"/>
          </ac:picMkLst>
        </pc:picChg>
        <pc:picChg chg="del">
          <ac:chgData name="Kevin Sutter" userId="704d2c69-fcf7-4767-85b2-819a47b29ce3" providerId="ADAL" clId="{D96E02C6-17A2-4AD5-8F1C-954B5D916932}" dt="2026-10-14T21:55:38.040" v="1554" actId="478"/>
          <ac:picMkLst>
            <pc:docMk/>
            <pc:sldMk cId="1415712365" sldId="299"/>
            <ac:picMk id="6" creationId="{F476BDFB-E38B-EAAF-AAFE-66EF68C8232A}"/>
          </ac:picMkLst>
        </pc:picChg>
      </pc:sldChg>
      <pc:sldChg chg="addSp delSp modSp add mod">
        <pc:chgData name="Kevin Sutter" userId="704d2c69-fcf7-4767-85b2-819a47b29ce3" providerId="ADAL" clId="{D96E02C6-17A2-4AD5-8F1C-954B5D916932}" dt="2026-10-14T22:47:13.771" v="2907" actId="1076"/>
        <pc:sldMkLst>
          <pc:docMk/>
          <pc:sldMk cId="3544611559" sldId="300"/>
        </pc:sldMkLst>
        <pc:spChg chg="mod">
          <ac:chgData name="Kevin Sutter" userId="704d2c69-fcf7-4767-85b2-819a47b29ce3" providerId="ADAL" clId="{D96E02C6-17A2-4AD5-8F1C-954B5D916932}" dt="2026-10-14T21:56:13.505" v="1568" actId="20577"/>
          <ac:spMkLst>
            <pc:docMk/>
            <pc:sldMk cId="3544611559" sldId="300"/>
            <ac:spMk id="2" creationId="{403640F1-32CF-F2CD-FD9F-3DA10B7C4CC2}"/>
          </ac:spMkLst>
        </pc:spChg>
        <pc:spChg chg="mod">
          <ac:chgData name="Kevin Sutter" userId="704d2c69-fcf7-4767-85b2-819a47b29ce3" providerId="ADAL" clId="{D96E02C6-17A2-4AD5-8F1C-954B5D916932}" dt="2026-10-14T22:47:12.427" v="2906" actId="14100"/>
          <ac:spMkLst>
            <pc:docMk/>
            <pc:sldMk cId="3544611559" sldId="300"/>
            <ac:spMk id="3" creationId="{05D79793-F750-70B4-B8AC-A49102EA376B}"/>
          </ac:spMkLst>
        </pc:spChg>
        <pc:picChg chg="del">
          <ac:chgData name="Kevin Sutter" userId="704d2c69-fcf7-4767-85b2-819a47b29ce3" providerId="ADAL" clId="{D96E02C6-17A2-4AD5-8F1C-954B5D916932}" dt="2026-10-14T21:56:15.035" v="1569" actId="478"/>
          <ac:picMkLst>
            <pc:docMk/>
            <pc:sldMk cId="3544611559" sldId="300"/>
            <ac:picMk id="5" creationId="{F50F2452-A31C-25DB-41B4-1731955E6D40}"/>
          </ac:picMkLst>
        </pc:picChg>
        <pc:picChg chg="add mod">
          <ac:chgData name="Kevin Sutter" userId="704d2c69-fcf7-4767-85b2-819a47b29ce3" providerId="ADAL" clId="{D96E02C6-17A2-4AD5-8F1C-954B5D916932}" dt="2026-10-14T22:47:13.771" v="2907" actId="1076"/>
          <ac:picMkLst>
            <pc:docMk/>
            <pc:sldMk cId="3544611559" sldId="300"/>
            <ac:picMk id="6" creationId="{91349005-8420-3E62-9BE1-B2DBB4F9705D}"/>
          </ac:picMkLst>
        </pc:picChg>
      </pc:sldChg>
      <pc:sldChg chg="modSp add del mod">
        <pc:chgData name="Kevin Sutter" userId="704d2c69-fcf7-4767-85b2-819a47b29ce3" providerId="ADAL" clId="{D96E02C6-17A2-4AD5-8F1C-954B5D916932}" dt="2026-10-14T21:58:49.239" v="1708" actId="47"/>
        <pc:sldMkLst>
          <pc:docMk/>
          <pc:sldMk cId="1724054234" sldId="301"/>
        </pc:sldMkLst>
        <pc:spChg chg="mod">
          <ac:chgData name="Kevin Sutter" userId="704d2c69-fcf7-4767-85b2-819a47b29ce3" providerId="ADAL" clId="{D96E02C6-17A2-4AD5-8F1C-954B5D916932}" dt="2026-10-14T21:58:00.627" v="1682" actId="20577"/>
          <ac:spMkLst>
            <pc:docMk/>
            <pc:sldMk cId="1724054234" sldId="301"/>
            <ac:spMk id="2" creationId="{38F4602D-B364-24FA-3E06-64624C46063D}"/>
          </ac:spMkLst>
        </pc:spChg>
        <pc:spChg chg="mod">
          <ac:chgData name="Kevin Sutter" userId="704d2c69-fcf7-4767-85b2-819a47b29ce3" providerId="ADAL" clId="{D96E02C6-17A2-4AD5-8F1C-954B5D916932}" dt="2026-10-14T21:58:14.691" v="1706" actId="20577"/>
          <ac:spMkLst>
            <pc:docMk/>
            <pc:sldMk cId="1724054234" sldId="301"/>
            <ac:spMk id="3" creationId="{7796A8DB-08E9-FDB1-71E4-ED774A7DE923}"/>
          </ac:spMkLst>
        </pc:spChg>
      </pc:sldChg>
      <pc:sldChg chg="addSp delSp modSp add mod">
        <pc:chgData name="Kevin Sutter" userId="704d2c69-fcf7-4767-85b2-819a47b29ce3" providerId="ADAL" clId="{D96E02C6-17A2-4AD5-8F1C-954B5D916932}" dt="2026-10-14T22:15:27.397" v="2060" actId="255"/>
        <pc:sldMkLst>
          <pc:docMk/>
          <pc:sldMk cId="4238574358" sldId="301"/>
        </pc:sldMkLst>
        <pc:spChg chg="mod">
          <ac:chgData name="Kevin Sutter" userId="704d2c69-fcf7-4767-85b2-819a47b29ce3" providerId="ADAL" clId="{D96E02C6-17A2-4AD5-8F1C-954B5D916932}" dt="2026-10-14T21:59:36.368" v="1789" actId="20577"/>
          <ac:spMkLst>
            <pc:docMk/>
            <pc:sldMk cId="4238574358" sldId="301"/>
            <ac:spMk id="2" creationId="{639574A4-78CA-6532-1432-BE42AF3A5B44}"/>
          </ac:spMkLst>
        </pc:spChg>
        <pc:spChg chg="mod">
          <ac:chgData name="Kevin Sutter" userId="704d2c69-fcf7-4767-85b2-819a47b29ce3" providerId="ADAL" clId="{D96E02C6-17A2-4AD5-8F1C-954B5D916932}" dt="2026-10-14T22:15:27.397" v="2060" actId="255"/>
          <ac:spMkLst>
            <pc:docMk/>
            <pc:sldMk cId="4238574358" sldId="301"/>
            <ac:spMk id="3" creationId="{7733774E-278B-BD88-1B56-441D62B9EE92}"/>
          </ac:spMkLst>
        </pc:spChg>
        <pc:picChg chg="del">
          <ac:chgData name="Kevin Sutter" userId="704d2c69-fcf7-4767-85b2-819a47b29ce3" providerId="ADAL" clId="{D96E02C6-17A2-4AD5-8F1C-954B5D916932}" dt="2026-10-14T22:02:14.926" v="2024" actId="478"/>
          <ac:picMkLst>
            <pc:docMk/>
            <pc:sldMk cId="4238574358" sldId="301"/>
            <ac:picMk id="5" creationId="{5F42A0AC-CA37-5E47-1709-3F7A2410AEE1}"/>
          </ac:picMkLst>
        </pc:picChg>
        <pc:picChg chg="add del">
          <ac:chgData name="Kevin Sutter" userId="704d2c69-fcf7-4767-85b2-819a47b29ce3" providerId="ADAL" clId="{D96E02C6-17A2-4AD5-8F1C-954B5D916932}" dt="2026-10-14T22:02:30.182" v="2027" actId="22"/>
          <ac:picMkLst>
            <pc:docMk/>
            <pc:sldMk cId="4238574358" sldId="301"/>
            <ac:picMk id="6" creationId="{567C7955-6A69-9418-4521-66965D2174E3}"/>
          </ac:picMkLst>
        </pc:picChg>
        <pc:picChg chg="add del mod">
          <ac:chgData name="Kevin Sutter" userId="704d2c69-fcf7-4767-85b2-819a47b29ce3" providerId="ADAL" clId="{D96E02C6-17A2-4AD5-8F1C-954B5D916932}" dt="2026-10-14T22:04:08.748" v="2032" actId="478"/>
          <ac:picMkLst>
            <pc:docMk/>
            <pc:sldMk cId="4238574358" sldId="301"/>
            <ac:picMk id="8" creationId="{144E6547-A34C-07D1-934A-E6A67B3303C4}"/>
          </ac:picMkLst>
        </pc:picChg>
        <pc:picChg chg="add mod">
          <ac:chgData name="Kevin Sutter" userId="704d2c69-fcf7-4767-85b2-819a47b29ce3" providerId="ADAL" clId="{D96E02C6-17A2-4AD5-8F1C-954B5D916932}" dt="2026-10-14T22:04:18.834" v="2037" actId="1076"/>
          <ac:picMkLst>
            <pc:docMk/>
            <pc:sldMk cId="4238574358" sldId="301"/>
            <ac:picMk id="10" creationId="{3730B6BA-A131-9B82-B9D3-94FD174F805D}"/>
          </ac:picMkLst>
        </pc:picChg>
      </pc:sldChg>
      <pc:sldChg chg="addSp delSp modSp add mod">
        <pc:chgData name="Kevin Sutter" userId="704d2c69-fcf7-4767-85b2-819a47b29ce3" providerId="ADAL" clId="{D96E02C6-17A2-4AD5-8F1C-954B5D916932}" dt="2026-10-14T23:46:56.901" v="3429" actId="20577"/>
        <pc:sldMkLst>
          <pc:docMk/>
          <pc:sldMk cId="57660554" sldId="302"/>
        </pc:sldMkLst>
        <pc:spChg chg="mod">
          <ac:chgData name="Kevin Sutter" userId="704d2c69-fcf7-4767-85b2-819a47b29ce3" providerId="ADAL" clId="{D96E02C6-17A2-4AD5-8F1C-954B5D916932}" dt="2026-10-14T22:15:11.233" v="2059" actId="20577"/>
          <ac:spMkLst>
            <pc:docMk/>
            <pc:sldMk cId="57660554" sldId="302"/>
            <ac:spMk id="2" creationId="{05B1457C-C37B-0A39-A976-DA87A1DA420C}"/>
          </ac:spMkLst>
        </pc:spChg>
        <pc:spChg chg="mod">
          <ac:chgData name="Kevin Sutter" userId="704d2c69-fcf7-4767-85b2-819a47b29ce3" providerId="ADAL" clId="{D96E02C6-17A2-4AD5-8F1C-954B5D916932}" dt="2026-10-14T23:46:56.901" v="3429" actId="20577"/>
          <ac:spMkLst>
            <pc:docMk/>
            <pc:sldMk cId="57660554" sldId="302"/>
            <ac:spMk id="3" creationId="{3F6757A8-245A-AD37-F575-7A01EE61E7FE}"/>
          </ac:spMkLst>
        </pc:spChg>
        <pc:picChg chg="add del">
          <ac:chgData name="Kevin Sutter" userId="704d2c69-fcf7-4767-85b2-819a47b29ce3" providerId="ADAL" clId="{D96E02C6-17A2-4AD5-8F1C-954B5D916932}" dt="2026-10-14T22:18:40.136" v="2448" actId="22"/>
          <ac:picMkLst>
            <pc:docMk/>
            <pc:sldMk cId="57660554" sldId="302"/>
            <ac:picMk id="5" creationId="{8FB62396-FD80-893B-2E9E-E0DA94DCFF5A}"/>
          </ac:picMkLst>
        </pc:picChg>
        <pc:picChg chg="add mod">
          <ac:chgData name="Kevin Sutter" userId="704d2c69-fcf7-4767-85b2-819a47b29ce3" providerId="ADAL" clId="{D96E02C6-17A2-4AD5-8F1C-954B5D916932}" dt="2026-10-14T22:30:23.529" v="2453" actId="692"/>
          <ac:picMkLst>
            <pc:docMk/>
            <pc:sldMk cId="57660554" sldId="302"/>
            <ac:picMk id="7" creationId="{691F24FA-2B13-EBD3-6C2A-7748D761DDF6}"/>
          </ac:picMkLst>
        </pc:picChg>
        <pc:picChg chg="del">
          <ac:chgData name="Kevin Sutter" userId="704d2c69-fcf7-4767-85b2-819a47b29ce3" providerId="ADAL" clId="{D96E02C6-17A2-4AD5-8F1C-954B5D916932}" dt="2026-10-14T22:18:27.887" v="2446" actId="478"/>
          <ac:picMkLst>
            <pc:docMk/>
            <pc:sldMk cId="57660554" sldId="302"/>
            <ac:picMk id="10" creationId="{D0DF42D7-CD90-B1FD-F8F9-D55ACC34200E}"/>
          </ac:picMkLst>
        </pc:picChg>
      </pc:sldChg>
      <pc:sldChg chg="new del">
        <pc:chgData name="Kevin Sutter" userId="704d2c69-fcf7-4767-85b2-819a47b29ce3" providerId="ADAL" clId="{D96E02C6-17A2-4AD5-8F1C-954B5D916932}" dt="2026-10-14T22:37:09.783" v="2637" actId="680"/>
        <pc:sldMkLst>
          <pc:docMk/>
          <pc:sldMk cId="3244772145" sldId="303"/>
        </pc:sldMkLst>
      </pc:sldChg>
      <pc:sldChg chg="add ord">
        <pc:chgData name="Kevin Sutter" userId="704d2c69-fcf7-4767-85b2-819a47b29ce3" providerId="ADAL" clId="{D96E02C6-17A2-4AD5-8F1C-954B5D916932}" dt="2026-10-14T22:39:20.704" v="2684"/>
        <pc:sldMkLst>
          <pc:docMk/>
          <pc:sldMk cId="3426548236" sldId="303"/>
        </pc:sldMkLst>
      </pc:sldChg>
      <pc:sldChg chg="modSp add mod ord">
        <pc:chgData name="Kevin Sutter" userId="704d2c69-fcf7-4767-85b2-819a47b29ce3" providerId="ADAL" clId="{D96E02C6-17A2-4AD5-8F1C-954B5D916932}" dt="2026-10-14T22:39:10.156" v="2682" actId="20577"/>
        <pc:sldMkLst>
          <pc:docMk/>
          <pc:sldMk cId="2557272217" sldId="304"/>
        </pc:sldMkLst>
        <pc:spChg chg="mod">
          <ac:chgData name="Kevin Sutter" userId="704d2c69-fcf7-4767-85b2-819a47b29ce3" providerId="ADAL" clId="{D96E02C6-17A2-4AD5-8F1C-954B5D916932}" dt="2026-10-14T22:39:10.156" v="2682" actId="20577"/>
          <ac:spMkLst>
            <pc:docMk/>
            <pc:sldMk cId="2557272217" sldId="304"/>
            <ac:spMk id="2" creationId="{5F60C333-50C0-D582-1FDE-FE01DFF0FB8B}"/>
          </ac:spMkLst>
        </pc:spChg>
      </pc:sldChg>
      <pc:sldChg chg="modSp add mod ord">
        <pc:chgData name="Kevin Sutter" userId="704d2c69-fcf7-4767-85b2-819a47b29ce3" providerId="ADAL" clId="{D96E02C6-17A2-4AD5-8F1C-954B5D916932}" dt="2026-10-14T22:43:58.562" v="2801" actId="20577"/>
        <pc:sldMkLst>
          <pc:docMk/>
          <pc:sldMk cId="3372643120" sldId="305"/>
        </pc:sldMkLst>
        <pc:spChg chg="mod">
          <ac:chgData name="Kevin Sutter" userId="704d2c69-fcf7-4767-85b2-819a47b29ce3" providerId="ADAL" clId="{D96E02C6-17A2-4AD5-8F1C-954B5D916932}" dt="2026-10-14T22:43:58.562" v="2801" actId="20577"/>
          <ac:spMkLst>
            <pc:docMk/>
            <pc:sldMk cId="3372643120" sldId="305"/>
            <ac:spMk id="2" creationId="{FACB6285-A252-690E-531B-FAA9232D6BFB}"/>
          </ac:spMkLst>
        </pc:spChg>
      </pc:sldChg>
      <pc:sldChg chg="addSp delSp modSp add mod">
        <pc:chgData name="Kevin Sutter" userId="704d2c69-fcf7-4767-85b2-819a47b29ce3" providerId="ADAL" clId="{D96E02C6-17A2-4AD5-8F1C-954B5D916932}" dt="2026-10-14T22:50:19.433" v="2951" actId="692"/>
        <pc:sldMkLst>
          <pc:docMk/>
          <pc:sldMk cId="1240559613" sldId="306"/>
        </pc:sldMkLst>
        <pc:spChg chg="mod">
          <ac:chgData name="Kevin Sutter" userId="704d2c69-fcf7-4767-85b2-819a47b29ce3" providerId="ADAL" clId="{D96E02C6-17A2-4AD5-8F1C-954B5D916932}" dt="2026-10-14T22:47:33.883" v="2940" actId="20577"/>
          <ac:spMkLst>
            <pc:docMk/>
            <pc:sldMk cId="1240559613" sldId="306"/>
            <ac:spMk id="2" creationId="{FE9A0BF6-488C-825E-D1FA-E90F3327FDB6}"/>
          </ac:spMkLst>
        </pc:spChg>
        <pc:spChg chg="mod">
          <ac:chgData name="Kevin Sutter" userId="704d2c69-fcf7-4767-85b2-819a47b29ce3" providerId="ADAL" clId="{D96E02C6-17A2-4AD5-8F1C-954B5D916932}" dt="2026-10-14T22:47:40.352" v="2941"/>
          <ac:spMkLst>
            <pc:docMk/>
            <pc:sldMk cId="1240559613" sldId="306"/>
            <ac:spMk id="3" creationId="{67B4A0A9-DB68-836D-A236-CD0EA27B147A}"/>
          </ac:spMkLst>
        </pc:spChg>
        <pc:picChg chg="add mod">
          <ac:chgData name="Kevin Sutter" userId="704d2c69-fcf7-4767-85b2-819a47b29ce3" providerId="ADAL" clId="{D96E02C6-17A2-4AD5-8F1C-954B5D916932}" dt="2026-10-14T22:50:19.433" v="2951" actId="692"/>
          <ac:picMkLst>
            <pc:docMk/>
            <pc:sldMk cId="1240559613" sldId="306"/>
            <ac:picMk id="5" creationId="{D5750A9C-CA39-075C-2B5C-3CC865D939ED}"/>
          </ac:picMkLst>
        </pc:picChg>
        <pc:picChg chg="del">
          <ac:chgData name="Kevin Sutter" userId="704d2c69-fcf7-4767-85b2-819a47b29ce3" providerId="ADAL" clId="{D96E02C6-17A2-4AD5-8F1C-954B5D916932}" dt="2026-10-14T22:47:42.541" v="2942" actId="478"/>
          <ac:picMkLst>
            <pc:docMk/>
            <pc:sldMk cId="1240559613" sldId="306"/>
            <ac:picMk id="6" creationId="{EF188D54-D25F-1846-4403-20932AEA8B93}"/>
          </ac:picMkLst>
        </pc:picChg>
      </pc:sldChg>
      <pc:sldChg chg="add del">
        <pc:chgData name="Kevin Sutter" userId="704d2c69-fcf7-4767-85b2-819a47b29ce3" providerId="ADAL" clId="{D96E02C6-17A2-4AD5-8F1C-954B5D916932}" dt="2026-10-14T23:13:30.189" v="3219" actId="2696"/>
        <pc:sldMkLst>
          <pc:docMk/>
          <pc:sldMk cId="1339051209" sldId="307"/>
        </pc:sldMkLst>
      </pc:sldChg>
    </pc:docChg>
  </pc:docChgLst>
  <pc:docChgLst>
    <pc:chgData name="Kristi Plunkett" userId="45f86da7-7744-4405-a6c4-22387392119e" providerId="ADAL" clId="{CA287B73-CE2F-4C0F-AA75-66EA5B7B4F42}"/>
    <pc:docChg chg="undo custSel addSld delSld modSld sldOrd">
      <pc:chgData name="Kristi Plunkett" userId="45f86da7-7744-4405-a6c4-22387392119e" providerId="ADAL" clId="{CA287B73-CE2F-4C0F-AA75-66EA5B7B4F42}" dt="2026-10-14T19:10:28.247" v="416" actId="2696"/>
      <pc:docMkLst>
        <pc:docMk/>
      </pc:docMkLst>
      <pc:sldChg chg="modSp mod">
        <pc:chgData name="Kristi Plunkett" userId="45f86da7-7744-4405-a6c4-22387392119e" providerId="ADAL" clId="{CA287B73-CE2F-4C0F-AA75-66EA5B7B4F42}" dt="2026-10-09T17:50:33.806" v="349" actId="404"/>
        <pc:sldMkLst>
          <pc:docMk/>
          <pc:sldMk cId="1141116750" sldId="256"/>
        </pc:sldMkLst>
        <pc:spChg chg="mod">
          <ac:chgData name="Kristi Plunkett" userId="45f86da7-7744-4405-a6c4-22387392119e" providerId="ADAL" clId="{CA287B73-CE2F-4C0F-AA75-66EA5B7B4F42}" dt="2026-10-09T17:50:33.806" v="349" actId="404"/>
          <ac:spMkLst>
            <pc:docMk/>
            <pc:sldMk cId="1141116750" sldId="256"/>
            <ac:spMk id="2" creationId="{91F3E0EA-D7C7-49C4-B450-38EECB091298}"/>
          </ac:spMkLst>
        </pc:spChg>
      </pc:sldChg>
      <pc:sldChg chg="modSp mod">
        <pc:chgData name="Kristi Plunkett" userId="45f86da7-7744-4405-a6c4-22387392119e" providerId="ADAL" clId="{CA287B73-CE2F-4C0F-AA75-66EA5B7B4F42}" dt="2026-10-09T20:38:04.655" v="397" actId="6549"/>
        <pc:sldMkLst>
          <pc:docMk/>
          <pc:sldMk cId="2610542436" sldId="257"/>
        </pc:sldMkLst>
      </pc:sldChg>
      <pc:sldChg chg="modSp add mod">
        <pc:chgData name="Kristi Plunkett" userId="45f86da7-7744-4405-a6c4-22387392119e" providerId="ADAL" clId="{CA287B73-CE2F-4C0F-AA75-66EA5B7B4F42}" dt="2026-10-09T17:52:26.473" v="395" actId="122"/>
        <pc:sldMkLst>
          <pc:docMk/>
          <pc:sldMk cId="1984442468" sldId="261"/>
        </pc:sldMkLst>
        <pc:spChg chg="mod">
          <ac:chgData name="Kristi Plunkett" userId="45f86da7-7744-4405-a6c4-22387392119e" providerId="ADAL" clId="{CA287B73-CE2F-4C0F-AA75-66EA5B7B4F42}" dt="2026-10-09T17:52:26.473" v="395" actId="122"/>
          <ac:spMkLst>
            <pc:docMk/>
            <pc:sldMk cId="1984442468" sldId="261"/>
            <ac:spMk id="2" creationId="{24D9E2CE-EDAA-CF19-21A2-DA96E212E078}"/>
          </ac:spMkLst>
        </pc:spChg>
      </pc:sldChg>
      <pc:sldChg chg="add ord">
        <pc:chgData name="Kristi Plunkett" userId="45f86da7-7744-4405-a6c4-22387392119e" providerId="ADAL" clId="{CA287B73-CE2F-4C0F-AA75-66EA5B7B4F42}" dt="2026-10-09T17:48:56.248" v="256"/>
        <pc:sldMkLst>
          <pc:docMk/>
          <pc:sldMk cId="2022278393" sldId="263"/>
        </pc:sldMkLst>
      </pc:sldChg>
      <pc:sldChg chg="add ord">
        <pc:chgData name="Kristi Plunkett" userId="45f86da7-7744-4405-a6c4-22387392119e" providerId="ADAL" clId="{CA287B73-CE2F-4C0F-AA75-66EA5B7B4F42}" dt="2026-10-09T17:48:59.649" v="260"/>
        <pc:sldMkLst>
          <pc:docMk/>
          <pc:sldMk cId="2885850296" sldId="266"/>
        </pc:sldMkLst>
      </pc:sldChg>
      <pc:sldChg chg="addSp delSp modSp new del mod">
        <pc:chgData name="Kristi Plunkett" userId="45f86da7-7744-4405-a6c4-22387392119e" providerId="ADAL" clId="{CA287B73-CE2F-4C0F-AA75-66EA5B7B4F42}" dt="2026-10-14T19:10:28.247" v="416" actId="2696"/>
        <pc:sldMkLst>
          <pc:docMk/>
          <pc:sldMk cId="537215451" sldId="292"/>
        </pc:sldMkLst>
        <pc:spChg chg="del">
          <ac:chgData name="Kristi Plunkett" userId="45f86da7-7744-4405-a6c4-22387392119e" providerId="ADAL" clId="{CA287B73-CE2F-4C0F-AA75-66EA5B7B4F42}" dt="2026-10-14T19:06:52.111" v="401" actId="478"/>
          <ac:spMkLst>
            <pc:docMk/>
            <pc:sldMk cId="537215451" sldId="292"/>
            <ac:spMk id="2" creationId="{97C1252D-5629-D4C7-7E65-BFDC5F878ED3}"/>
          </ac:spMkLst>
        </pc:spChg>
        <pc:spChg chg="del">
          <ac:chgData name="Kristi Plunkett" userId="45f86da7-7744-4405-a6c4-22387392119e" providerId="ADAL" clId="{CA287B73-CE2F-4C0F-AA75-66EA5B7B4F42}" dt="2026-10-14T19:06:54.672" v="403" actId="478"/>
          <ac:spMkLst>
            <pc:docMk/>
            <pc:sldMk cId="537215451" sldId="292"/>
            <ac:spMk id="3" creationId="{1DE7224A-C7D7-7A1E-4324-775D42D97FB5}"/>
          </ac:spMkLst>
        </pc:spChg>
        <pc:spChg chg="del">
          <ac:chgData name="Kristi Plunkett" userId="45f86da7-7744-4405-a6c4-22387392119e" providerId="ADAL" clId="{CA287B73-CE2F-4C0F-AA75-66EA5B7B4F42}" dt="2026-10-14T19:06:53.398" v="402" actId="478"/>
          <ac:spMkLst>
            <pc:docMk/>
            <pc:sldMk cId="537215451" sldId="292"/>
            <ac:spMk id="4" creationId="{BA71007B-0338-CB3E-3D98-DEA3878459C4}"/>
          </ac:spMkLst>
        </pc:spChg>
        <pc:spChg chg="add del">
          <ac:chgData name="Kristi Plunkett" userId="45f86da7-7744-4405-a6c4-22387392119e" providerId="ADAL" clId="{CA287B73-CE2F-4C0F-AA75-66EA5B7B4F42}" dt="2026-10-14T19:07:05.903" v="406" actId="478"/>
          <ac:spMkLst>
            <pc:docMk/>
            <pc:sldMk cId="537215451" sldId="292"/>
            <ac:spMk id="6" creationId="{6AD4D60A-065B-0FD2-1A3C-CD1F07BB620A}"/>
          </ac:spMkLst>
        </pc:spChg>
        <pc:spChg chg="add del mod">
          <ac:chgData name="Kristi Plunkett" userId="45f86da7-7744-4405-a6c4-22387392119e" providerId="ADAL" clId="{CA287B73-CE2F-4C0F-AA75-66EA5B7B4F42}" dt="2026-10-14T19:07:12.030" v="410" actId="478"/>
          <ac:spMkLst>
            <pc:docMk/>
            <pc:sldMk cId="537215451" sldId="292"/>
            <ac:spMk id="8" creationId="{2D387DC9-A81A-7A79-4C07-A87F209234C7}"/>
          </ac:spMkLst>
        </pc:spChg>
        <pc:picChg chg="add mod">
          <ac:chgData name="Kristi Plunkett" userId="45f86da7-7744-4405-a6c4-22387392119e" providerId="ADAL" clId="{CA287B73-CE2F-4C0F-AA75-66EA5B7B4F42}" dt="2026-10-14T19:08:11.911" v="415" actId="1076"/>
          <ac:picMkLst>
            <pc:docMk/>
            <pc:sldMk cId="537215451" sldId="292"/>
            <ac:picMk id="10" creationId="{2342ABE8-0B3D-9958-C4A6-4C3B9078308F}"/>
          </ac:picMkLst>
        </pc:picChg>
      </pc:sldChg>
    </pc:docChg>
  </pc:docChgLst>
  <pc:docChgLst>
    <pc:chgData name="Amber Riegel" userId="S::amber.riegel@feisystems.com::5ec7f67a-407f-4f65-ba80-0b3a93ea6ae7" providerId="AD" clId="Web-{4EB569A0-CA98-D18E-C15C-424FD4026267}"/>
    <pc:docChg chg="modSld">
      <pc:chgData name="Amber Riegel" userId="S::amber.riegel@feisystems.com::5ec7f67a-407f-4f65-ba80-0b3a93ea6ae7" providerId="AD" clId="Web-{4EB569A0-CA98-D18E-C15C-424FD4026267}" dt="2026-10-15T02:37:45.358" v="15" actId="20577"/>
      <pc:docMkLst>
        <pc:docMk/>
      </pc:docMkLst>
      <pc:sldChg chg="modSp">
        <pc:chgData name="Amber Riegel" userId="S::amber.riegel@feisystems.com::5ec7f67a-407f-4f65-ba80-0b3a93ea6ae7" providerId="AD" clId="Web-{4EB569A0-CA98-D18E-C15C-424FD4026267}" dt="2026-10-15T02:37:45.358" v="15" actId="20577"/>
        <pc:sldMkLst>
          <pc:docMk/>
          <pc:sldMk cId="1436196414" sldId="294"/>
        </pc:sldMkLst>
        <pc:spChg chg="mod">
          <ac:chgData name="Amber Riegel" userId="S::amber.riegel@feisystems.com::5ec7f67a-407f-4f65-ba80-0b3a93ea6ae7" providerId="AD" clId="Web-{4EB569A0-CA98-D18E-C15C-424FD4026267}" dt="2026-10-15T02:37:45.358" v="15" actId="20577"/>
          <ac:spMkLst>
            <pc:docMk/>
            <pc:sldMk cId="1436196414" sldId="294"/>
            <ac:spMk id="3" creationId="{7DF21FBC-29B9-D439-E87C-B39444FF051C}"/>
          </ac:spMkLst>
        </pc:spChg>
      </pc:sldChg>
    </pc:docChg>
  </pc:docChgLst>
</pc:chgInfo>
</file>

<file path=ppt/comments/modernComment_11D_434B0606.xml><?xml version="1.0" encoding="utf-8"?>
<p188:cmLst xmlns:a="http://schemas.openxmlformats.org/drawingml/2006/main" xmlns:r="http://schemas.openxmlformats.org/officeDocument/2006/relationships" xmlns:p188="http://schemas.microsoft.com/office/powerpoint/2018/8/main">
  <p188:cm id="{94539305-9A89-4AAF-BD0B-1D89651C2940}" authorId="{8E3DE8F6-A041-2240-4B6D-FDE5FCE90A25}" status="resolved" created="2026-10-14T23:14:11.702" complete="100000">
    <pc:sldMkLst xmlns:pc="http://schemas.microsoft.com/office/powerpoint/2013/main/command">
      <pc:docMk/>
      <pc:sldMk cId="1128990214" sldId="285"/>
    </pc:sldMkLst>
    <p188:replyLst>
      <p188:reply id="{13F0FE94-8D18-4FB8-838A-E592B4AE271E}" authorId="{A54CD55D-8243-B363-3A7B-4550B3BBCF38}" created="2026-10-15T10:29:41.645">
        <p188:txBody>
          <a:bodyPr/>
          <a:lstStyle/>
          <a:p>
            <a:r>
              <a:rPr lang="en-US"/>
              <a:t>I think it’s fine</a:t>
            </a:r>
          </a:p>
        </p188:txBody>
      </p188:reply>
    </p188:replyLst>
    <p188:txBody>
      <a:bodyPr/>
      <a:lstStyle/>
      <a:p>
        <a:r>
          <a:rPr lang="en-US"/>
          <a:t>[@Tim Carroll] [@Kristi Plunkett] - please review this slide. I updated based on feedback.</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6A8D32-E7AA-4A10-B87E-8550A0CEBCBC}" type="datetimeFigureOut">
              <a:rPr lang="en-US" smtClean="0"/>
              <a:t>10/22/2026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9DF52-4849-4E64-BCD5-219FDD0247CD}" type="slidenum">
              <a:rPr lang="en-US" smtClean="0"/>
              <a:t>‹#›</a:t>
            </a:fld>
            <a:endParaRPr lang="en-US"/>
          </a:p>
        </p:txBody>
      </p:sp>
    </p:spTree>
    <p:extLst>
      <p:ext uri="{BB962C8B-B14F-4D97-AF65-F5344CB8AC3E}">
        <p14:creationId xmlns:p14="http://schemas.microsoft.com/office/powerpoint/2010/main" val="8688532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0000"/>
              </a:lnSpc>
              <a:spcBef>
                <a:spcPts val="0"/>
              </a:spcBef>
              <a:buNone/>
            </a:pPr>
            <a:r>
              <a:rPr lang="en-US" sz="1100">
                <a:latin typeface="+mn-lt"/>
              </a:rPr>
              <a:t>Review the value reported in Loop 2010BA NM109.</a:t>
            </a:r>
          </a:p>
          <a:p>
            <a:pPr marL="0" indent="0">
              <a:lnSpc>
                <a:spcPct val="100000"/>
              </a:lnSpc>
              <a:spcBef>
                <a:spcPts val="0"/>
              </a:spcBef>
              <a:buNone/>
            </a:pPr>
            <a:r>
              <a:rPr lang="en-US" sz="1100">
                <a:latin typeface="+mn-lt"/>
              </a:rPr>
              <a:t>Fix: Verify the subscriber ID on the claim matches the UCN for the client. </a:t>
            </a:r>
            <a:br>
              <a:rPr lang="en-US" sz="1100">
                <a:latin typeface="+mn-lt"/>
              </a:rPr>
            </a:br>
            <a:r>
              <a:rPr lang="en-US" sz="1100">
                <a:latin typeface="+mn-lt"/>
              </a:rPr>
              <a:t>Correct and resubmit. </a:t>
            </a:r>
            <a:br>
              <a:rPr lang="en-US" sz="1100">
                <a:latin typeface="+mn-lt"/>
              </a:rPr>
            </a:br>
            <a:endParaRPr lang="en-US" sz="1100">
              <a:latin typeface="+mn-lt"/>
              <a:cs typeface="Courier New" panose="02070309020205020404" pitchFamily="49" charset="0"/>
            </a:endParaRPr>
          </a:p>
          <a:p>
            <a:pPr marL="0" indent="0">
              <a:lnSpc>
                <a:spcPct val="100000"/>
              </a:lnSpc>
              <a:spcBef>
                <a:spcPts val="0"/>
              </a:spcBef>
              <a:buNone/>
            </a:pPr>
            <a:endParaRPr lang="fr-FR" sz="1100">
              <a:latin typeface="+mn-lt"/>
              <a:cs typeface="Courier New" panose="02070309020205020404" pitchFamily="49" charset="0"/>
            </a:endParaRPr>
          </a:p>
          <a:p>
            <a:pPr marL="0" indent="0">
              <a:lnSpc>
                <a:spcPct val="100000"/>
              </a:lnSpc>
              <a:spcBef>
                <a:spcPts val="0"/>
              </a:spcBef>
              <a:buNone/>
            </a:pPr>
            <a:r>
              <a:rPr lang="fr-FR" sz="1100">
                <a:latin typeface="+mn-lt"/>
                <a:cs typeface="Courier New" panose="02070309020205020404" pitchFamily="49" charset="0"/>
              </a:rPr>
              <a:t>‘</a:t>
            </a:r>
            <a:r>
              <a:rPr lang="fr-FR" sz="1100">
                <a:highlight>
                  <a:srgbClr val="FFFF00"/>
                </a:highlight>
                <a:latin typeface="+mn-lt"/>
                <a:cs typeface="Courier New" panose="02070309020205020404" pitchFamily="49" charset="0"/>
              </a:rPr>
              <a:t>ZZZ999YYY888XXX’ </a:t>
            </a:r>
            <a:r>
              <a:rPr lang="fr-FR" sz="1100" err="1">
                <a:highlight>
                  <a:srgbClr val="FFFF00"/>
                </a:highlight>
                <a:latin typeface="+mn-lt"/>
                <a:cs typeface="Courier New" panose="02070309020205020404" pitchFamily="49" charset="0"/>
              </a:rPr>
              <a:t>is</a:t>
            </a:r>
            <a:r>
              <a:rPr lang="fr-FR" sz="1100">
                <a:highlight>
                  <a:srgbClr val="FFFF00"/>
                </a:highlight>
                <a:latin typeface="+mn-lt"/>
                <a:cs typeface="Courier New" panose="02070309020205020404" pitchFamily="49" charset="0"/>
              </a:rPr>
              <a:t> an </a:t>
            </a:r>
            <a:r>
              <a:rPr lang="fr-FR" sz="1100" err="1">
                <a:highlight>
                  <a:srgbClr val="FFFF00"/>
                </a:highlight>
                <a:latin typeface="+mn-lt"/>
                <a:cs typeface="Courier New" panose="02070309020205020404" pitchFamily="49" charset="0"/>
              </a:rPr>
              <a:t>invalid</a:t>
            </a:r>
            <a:r>
              <a:rPr lang="fr-FR" sz="1100">
                <a:highlight>
                  <a:srgbClr val="FFFF00"/>
                </a:highlight>
                <a:latin typeface="+mn-lt"/>
                <a:cs typeface="Courier New" panose="02070309020205020404" pitchFamily="49" charset="0"/>
              </a:rPr>
              <a:t> UCN for the provider </a:t>
            </a:r>
            <a:r>
              <a:rPr lang="fr-FR" sz="1100" err="1">
                <a:highlight>
                  <a:srgbClr val="FFFF00"/>
                </a:highlight>
                <a:latin typeface="+mn-lt"/>
                <a:cs typeface="Courier New" panose="02070309020205020404" pitchFamily="49" charset="0"/>
              </a:rPr>
              <a:t>agency</a:t>
            </a:r>
            <a:r>
              <a:rPr lang="fr-FR" sz="1100">
                <a:highlight>
                  <a:srgbClr val="FFFF00"/>
                </a:highlight>
                <a:latin typeface="+mn-lt"/>
                <a:cs typeface="Courier New" panose="02070309020205020404" pitchFamily="49" charset="0"/>
              </a:rPr>
              <a:t>:</a:t>
            </a:r>
            <a:endParaRPr lang="fr-FR" sz="1100">
              <a:latin typeface="+mn-lt"/>
              <a:cs typeface="Courier New" panose="02070309020205020404" pitchFamily="49" charset="0"/>
            </a:endParaRPr>
          </a:p>
          <a:p>
            <a:pPr marL="0" indent="0">
              <a:lnSpc>
                <a:spcPct val="100000"/>
              </a:lnSpc>
              <a:spcBef>
                <a:spcPts val="0"/>
              </a:spcBef>
              <a:buNone/>
            </a:pPr>
            <a:br>
              <a:rPr lang="fr-FR" sz="1100">
                <a:latin typeface="+mn-lt"/>
                <a:cs typeface="Courier New" panose="02070309020205020404" pitchFamily="49" charset="0"/>
              </a:rPr>
            </a:br>
            <a:r>
              <a:rPr lang="fr-FR" sz="1100">
                <a:latin typeface="+mn-lt"/>
                <a:cs typeface="Courier New" panose="02070309020205020404" pitchFamily="49" charset="0"/>
              </a:rPr>
              <a:t>NM1*IL*1*Client*Example****MI*</a:t>
            </a:r>
            <a:r>
              <a:rPr lang="fr-FR" sz="1100">
                <a:highlight>
                  <a:srgbClr val="FFFF00"/>
                </a:highlight>
                <a:latin typeface="+mn-lt"/>
                <a:cs typeface="Courier New" panose="02070309020205020404" pitchFamily="49" charset="0"/>
              </a:rPr>
              <a:t>ZZZ999YYY888XXX</a:t>
            </a:r>
            <a:r>
              <a:rPr lang="fr-FR" sz="1100">
                <a:latin typeface="+mn-lt"/>
                <a:cs typeface="Courier New" panose="02070309020205020404" pitchFamily="49" charset="0"/>
              </a:rPr>
              <a:t>~</a:t>
            </a:r>
            <a:endParaRPr lang="en-US" sz="1100">
              <a:latin typeface="+mn-lt"/>
              <a:cs typeface="Courier New" panose="02070309020205020404" pitchFamily="49" charset="0"/>
            </a:endParaRPr>
          </a:p>
          <a:p>
            <a:pPr marL="0" indent="0">
              <a:lnSpc>
                <a:spcPct val="100000"/>
              </a:lnSpc>
              <a:spcBef>
                <a:spcPts val="0"/>
              </a:spcBef>
              <a:buNone/>
            </a:pPr>
            <a:r>
              <a:rPr lang="pt-BR" sz="1100">
                <a:latin typeface="+mn-lt"/>
                <a:cs typeface="Courier New" panose="02070309020205020404" pitchFamily="49" charset="0"/>
              </a:rPr>
              <a:t>N3*1234 5th </a:t>
            </a:r>
            <a:r>
              <a:rPr lang="pt-BR" sz="1100" err="1">
                <a:latin typeface="+mn-lt"/>
                <a:cs typeface="Courier New" panose="02070309020205020404" pitchFamily="49" charset="0"/>
              </a:rPr>
              <a:t>St</a:t>
            </a:r>
            <a:r>
              <a:rPr lang="pt-BR" sz="1100">
                <a:latin typeface="+mn-lt"/>
                <a:cs typeface="Courier New" panose="02070309020205020404" pitchFamily="49" charset="0"/>
              </a:rPr>
              <a:t>~</a:t>
            </a:r>
            <a:endParaRPr lang="en-US" sz="1100">
              <a:latin typeface="+mn-lt"/>
              <a:cs typeface="Courier New" panose="02070309020205020404" pitchFamily="49" charset="0"/>
            </a:endParaRPr>
          </a:p>
          <a:p>
            <a:pPr marL="0" indent="0">
              <a:lnSpc>
                <a:spcPct val="100000"/>
              </a:lnSpc>
              <a:spcBef>
                <a:spcPts val="0"/>
              </a:spcBef>
              <a:buNone/>
            </a:pPr>
            <a:r>
              <a:rPr lang="pt-BR" sz="1100">
                <a:latin typeface="+mn-lt"/>
                <a:cs typeface="Courier New" panose="02070309020205020404" pitchFamily="49" charset="0"/>
              </a:rPr>
              <a:t>N4*Montgomery*AL*36101~</a:t>
            </a:r>
            <a:endParaRPr lang="en-US" sz="1100">
              <a:latin typeface="+mn-lt"/>
              <a:cs typeface="Courier New" panose="02070309020205020404" pitchFamily="49" charset="0"/>
            </a:endParaRPr>
          </a:p>
          <a:p>
            <a:pPr marL="0" indent="0">
              <a:lnSpc>
                <a:spcPct val="100000"/>
              </a:lnSpc>
              <a:spcBef>
                <a:spcPts val="0"/>
              </a:spcBef>
              <a:buNone/>
            </a:pPr>
            <a:r>
              <a:rPr lang="pt-BR" sz="1100">
                <a:latin typeface="+mn-lt"/>
                <a:cs typeface="Courier New" panose="02070309020205020404" pitchFamily="49" charset="0"/>
              </a:rPr>
              <a:t>DMG*D8*19950905*M~</a:t>
            </a:r>
            <a:endParaRPr lang="en-US" sz="1100">
              <a:latin typeface="+mn-lt"/>
              <a:cs typeface="Courier New" panose="02070309020205020404" pitchFamily="49" charset="0"/>
            </a:endParaRPr>
          </a:p>
          <a:p>
            <a:pPr marL="0" indent="0">
              <a:lnSpc>
                <a:spcPct val="100000"/>
              </a:lnSpc>
              <a:spcBef>
                <a:spcPts val="0"/>
              </a:spcBef>
              <a:buNone/>
            </a:pPr>
            <a:r>
              <a:rPr lang="pt-BR" sz="1100">
                <a:latin typeface="+mn-lt"/>
                <a:cs typeface="Courier New" panose="02070309020205020404" pitchFamily="49" charset="0"/>
              </a:rPr>
              <a:t>NM1*PR*2*ADMH*****PI*630506021~</a:t>
            </a:r>
            <a:endParaRPr lang="en-US" sz="1100">
              <a:latin typeface="+mn-lt"/>
              <a:cs typeface="Courier New" panose="02070309020205020404" pitchFamily="49" charset="0"/>
            </a:endParaRPr>
          </a:p>
          <a:p>
            <a:pPr marL="0" indent="0">
              <a:lnSpc>
                <a:spcPct val="100000"/>
              </a:lnSpc>
              <a:spcBef>
                <a:spcPts val="0"/>
              </a:spcBef>
              <a:buNone/>
            </a:pPr>
            <a:r>
              <a:rPr lang="en-US" sz="1100">
                <a:latin typeface="+mn-lt"/>
                <a:cs typeface="Courier New" panose="02070309020205020404" pitchFamily="49" charset="0"/>
              </a:rPr>
              <a:t>N3*100 North Union St~</a:t>
            </a:r>
          </a:p>
          <a:p>
            <a:pPr marL="0" indent="0">
              <a:lnSpc>
                <a:spcPct val="100000"/>
              </a:lnSpc>
              <a:spcBef>
                <a:spcPts val="0"/>
              </a:spcBef>
              <a:buNone/>
            </a:pPr>
            <a:r>
              <a:rPr lang="en-US" sz="1100">
                <a:latin typeface="+mn-lt"/>
                <a:cs typeface="Courier New" panose="02070309020205020404" pitchFamily="49" charset="0"/>
              </a:rPr>
              <a:t>N4*Montgomery*AL*36130~</a:t>
            </a:r>
          </a:p>
          <a:p>
            <a:pPr marL="0" indent="0">
              <a:lnSpc>
                <a:spcPct val="100000"/>
              </a:lnSpc>
              <a:spcBef>
                <a:spcPts val="0"/>
              </a:spcBef>
              <a:buNone/>
            </a:pPr>
            <a:r>
              <a:rPr lang="es-ES" sz="1100">
                <a:latin typeface="+mn-lt"/>
                <a:cs typeface="Courier New" panose="02070309020205020404" pitchFamily="49" charset="0"/>
              </a:rPr>
              <a:t>CLM*</a:t>
            </a:r>
            <a:r>
              <a:rPr lang="es-ES" sz="1100">
                <a:highlight>
                  <a:srgbClr val="FFFF00"/>
                </a:highlight>
                <a:latin typeface="+mn-lt"/>
                <a:cs typeface="Courier New" panose="02070309020205020404" pitchFamily="49" charset="0"/>
              </a:rPr>
              <a:t>123456</a:t>
            </a:r>
            <a:r>
              <a:rPr lang="es-ES" sz="1100">
                <a:latin typeface="+mn-lt"/>
                <a:cs typeface="Courier New" panose="02070309020205020404" pitchFamily="49" charset="0"/>
              </a:rPr>
              <a:t>*25***11:B:1*Y*A*Y*Y~</a:t>
            </a:r>
            <a:endParaRPr lang="en-US" sz="1100">
              <a:latin typeface="+mn-lt"/>
              <a:cs typeface="Courier New" panose="02070309020205020404" pitchFamily="49" charset="0"/>
            </a:endParaRPr>
          </a:p>
          <a:p>
            <a:endParaRPr lang="en-US" sz="1100">
              <a:latin typeface="+mn-lt"/>
            </a:endParaRPr>
          </a:p>
          <a:p>
            <a:endParaRPr lang="en-US" sz="1100">
              <a:latin typeface="+mn-lt"/>
            </a:endParaRPr>
          </a:p>
          <a:p>
            <a:endParaRPr lang="en-US" sz="1100">
              <a:latin typeface="+mn-lt"/>
            </a:endParaRPr>
          </a:p>
        </p:txBody>
      </p:sp>
      <p:sp>
        <p:nvSpPr>
          <p:cNvPr id="4" name="Slide Number Placeholder 3"/>
          <p:cNvSpPr>
            <a:spLocks noGrp="1"/>
          </p:cNvSpPr>
          <p:nvPr>
            <p:ph type="sldNum" sz="quarter" idx="5"/>
          </p:nvPr>
        </p:nvSpPr>
        <p:spPr/>
        <p:txBody>
          <a:bodyPr/>
          <a:lstStyle/>
          <a:p>
            <a:fld id="{DF69DF52-4849-4E64-BCD5-219FDD0247CD}" type="slidenum">
              <a:rPr lang="en-US" smtClean="0"/>
              <a:t>10</a:t>
            </a:fld>
            <a:endParaRPr lang="en-US"/>
          </a:p>
        </p:txBody>
      </p:sp>
    </p:spTree>
    <p:extLst>
      <p:ext uri="{BB962C8B-B14F-4D97-AF65-F5344CB8AC3E}">
        <p14:creationId xmlns:p14="http://schemas.microsoft.com/office/powerpoint/2010/main" val="22124073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0000"/>
              </a:lnSpc>
              <a:spcBef>
                <a:spcPts val="0"/>
              </a:spcBef>
              <a:buNone/>
            </a:pPr>
            <a:r>
              <a:rPr lang="en-US" sz="1600"/>
              <a:t>Review the value reported in Loop 2010BA DMG03.</a:t>
            </a:r>
          </a:p>
          <a:p>
            <a:pPr marL="0" indent="0">
              <a:lnSpc>
                <a:spcPct val="100000"/>
              </a:lnSpc>
              <a:spcBef>
                <a:spcPts val="0"/>
              </a:spcBef>
              <a:buFont typeface="Wingdings" panose="05000000000000000000" pitchFamily="2" charset="2"/>
              <a:buNone/>
            </a:pPr>
            <a:r>
              <a:rPr lang="en-US" sz="1600"/>
              <a:t>Fix: ADMH accepts only ‘F’ or ‘M’ (not ‘U’). Correct and resubmit. </a:t>
            </a:r>
            <a:br>
              <a:rPr lang="en-US" sz="1600"/>
            </a:br>
            <a:br>
              <a:rPr lang="fr-FR" sz="1100">
                <a:latin typeface="Courier New" panose="02070309020205020404" pitchFamily="49" charset="0"/>
                <a:cs typeface="Courier New" panose="02070309020205020404" pitchFamily="49" charset="0"/>
              </a:rPr>
            </a:br>
            <a:r>
              <a:rPr lang="fr-FR" sz="1200">
                <a:latin typeface="Courier New" panose="02070309020205020404" pitchFamily="49" charset="0"/>
                <a:cs typeface="Courier New" panose="02070309020205020404" pitchFamily="49" charset="0"/>
              </a:rPr>
              <a:t>NM1*IL*1*Client*Example****MI*M229292PA818120~</a:t>
            </a:r>
            <a:endParaRPr lang="en-US" sz="1200">
              <a:latin typeface="Courier New" panose="02070309020205020404" pitchFamily="49" charset="0"/>
              <a:cs typeface="Courier New" panose="02070309020205020404" pitchFamily="49" charset="0"/>
            </a:endParaRPr>
          </a:p>
          <a:p>
            <a:pPr marL="0" indent="0">
              <a:lnSpc>
                <a:spcPct val="100000"/>
              </a:lnSpc>
              <a:spcBef>
                <a:spcPts val="0"/>
              </a:spcBef>
              <a:buNone/>
            </a:pPr>
            <a:r>
              <a:rPr lang="pt-BR" sz="1200">
                <a:latin typeface="Courier New" panose="02070309020205020404" pitchFamily="49" charset="0"/>
                <a:cs typeface="Courier New" panose="02070309020205020404" pitchFamily="49" charset="0"/>
              </a:rPr>
              <a:t>N3*1234 5th </a:t>
            </a:r>
            <a:r>
              <a:rPr lang="pt-BR" sz="1200" err="1">
                <a:latin typeface="Courier New" panose="02070309020205020404" pitchFamily="49" charset="0"/>
                <a:cs typeface="Courier New" panose="02070309020205020404" pitchFamily="49" charset="0"/>
              </a:rPr>
              <a:t>St</a:t>
            </a:r>
            <a:r>
              <a:rPr lang="pt-BR" sz="1200">
                <a:latin typeface="Courier New" panose="02070309020205020404" pitchFamily="49" charset="0"/>
                <a:cs typeface="Courier New" panose="02070309020205020404" pitchFamily="49" charset="0"/>
              </a:rPr>
              <a:t>~</a:t>
            </a:r>
            <a:endParaRPr lang="en-US" sz="1200">
              <a:latin typeface="Courier New" panose="02070309020205020404" pitchFamily="49" charset="0"/>
              <a:cs typeface="Courier New" panose="02070309020205020404" pitchFamily="49" charset="0"/>
            </a:endParaRPr>
          </a:p>
          <a:p>
            <a:pPr marL="0" indent="0">
              <a:lnSpc>
                <a:spcPct val="100000"/>
              </a:lnSpc>
              <a:spcBef>
                <a:spcPts val="0"/>
              </a:spcBef>
              <a:buNone/>
            </a:pPr>
            <a:r>
              <a:rPr lang="pt-BR" sz="1200">
                <a:latin typeface="Courier New" panose="02070309020205020404" pitchFamily="49" charset="0"/>
                <a:cs typeface="Courier New" panose="02070309020205020404" pitchFamily="49" charset="0"/>
              </a:rPr>
              <a:t>N4*Montgomery*AL*36101~</a:t>
            </a:r>
            <a:endParaRPr lang="en-US" sz="1200">
              <a:latin typeface="Courier New" panose="02070309020205020404" pitchFamily="49" charset="0"/>
              <a:cs typeface="Courier New" panose="02070309020205020404" pitchFamily="49" charset="0"/>
            </a:endParaRPr>
          </a:p>
          <a:p>
            <a:pPr marL="0" indent="0">
              <a:lnSpc>
                <a:spcPct val="100000"/>
              </a:lnSpc>
              <a:spcBef>
                <a:spcPts val="0"/>
              </a:spcBef>
              <a:buNone/>
            </a:pPr>
            <a:r>
              <a:rPr lang="pt-BR" sz="1200">
                <a:latin typeface="Courier New" panose="02070309020205020404" pitchFamily="49" charset="0"/>
                <a:cs typeface="Courier New" panose="02070309020205020404" pitchFamily="49" charset="0"/>
              </a:rPr>
              <a:t>DMG*D8*19950905*</a:t>
            </a:r>
            <a:r>
              <a:rPr lang="pt-BR" sz="1200">
                <a:highlight>
                  <a:srgbClr val="FFFF00"/>
                </a:highlight>
                <a:latin typeface="Courier New" panose="02070309020205020404" pitchFamily="49" charset="0"/>
                <a:cs typeface="Courier New" panose="02070309020205020404" pitchFamily="49" charset="0"/>
              </a:rPr>
              <a:t>U</a:t>
            </a:r>
            <a:r>
              <a:rPr lang="pt-BR" sz="1200">
                <a:latin typeface="Courier New" panose="02070309020205020404" pitchFamily="49" charset="0"/>
                <a:cs typeface="Courier New" panose="02070309020205020404" pitchFamily="49" charset="0"/>
              </a:rPr>
              <a:t>~</a:t>
            </a:r>
            <a:endParaRPr lang="en-US" sz="1200">
              <a:latin typeface="Courier New" panose="02070309020205020404" pitchFamily="49" charset="0"/>
              <a:cs typeface="Courier New" panose="02070309020205020404" pitchFamily="49" charset="0"/>
            </a:endParaRPr>
          </a:p>
          <a:p>
            <a:pPr marL="0" indent="0">
              <a:lnSpc>
                <a:spcPct val="100000"/>
              </a:lnSpc>
              <a:spcBef>
                <a:spcPts val="0"/>
              </a:spcBef>
              <a:buNone/>
            </a:pPr>
            <a:r>
              <a:rPr lang="pt-BR" sz="1200">
                <a:latin typeface="Courier New" panose="02070309020205020404" pitchFamily="49" charset="0"/>
                <a:cs typeface="Courier New" panose="02070309020205020404" pitchFamily="49" charset="0"/>
              </a:rPr>
              <a:t>NM1*PR*2*ADMH*****PI*630506021~</a:t>
            </a:r>
            <a:endParaRPr lang="en-US" sz="1200">
              <a:latin typeface="Courier New" panose="02070309020205020404" pitchFamily="49" charset="0"/>
              <a:cs typeface="Courier New" panose="02070309020205020404" pitchFamily="49" charset="0"/>
            </a:endParaRPr>
          </a:p>
          <a:p>
            <a:pPr marL="0" indent="0">
              <a:lnSpc>
                <a:spcPct val="100000"/>
              </a:lnSpc>
              <a:spcBef>
                <a:spcPts val="0"/>
              </a:spcBef>
              <a:buNone/>
            </a:pPr>
            <a:r>
              <a:rPr lang="en-US" sz="1200">
                <a:latin typeface="Courier New" panose="02070309020205020404" pitchFamily="49" charset="0"/>
                <a:cs typeface="Courier New" panose="02070309020205020404" pitchFamily="49" charset="0"/>
              </a:rPr>
              <a:t>N3*100 North Union St~</a:t>
            </a:r>
          </a:p>
          <a:p>
            <a:pPr marL="0" indent="0">
              <a:lnSpc>
                <a:spcPct val="100000"/>
              </a:lnSpc>
              <a:spcBef>
                <a:spcPts val="0"/>
              </a:spcBef>
              <a:buNone/>
            </a:pPr>
            <a:r>
              <a:rPr lang="en-US" sz="1200">
                <a:latin typeface="Courier New" panose="02070309020205020404" pitchFamily="49" charset="0"/>
                <a:cs typeface="Courier New" panose="02070309020205020404" pitchFamily="49" charset="0"/>
              </a:rPr>
              <a:t>N4*Montgomery*AL*36130~</a:t>
            </a:r>
          </a:p>
          <a:p>
            <a:pPr marL="0" indent="0">
              <a:lnSpc>
                <a:spcPct val="100000"/>
              </a:lnSpc>
              <a:spcBef>
                <a:spcPts val="0"/>
              </a:spcBef>
              <a:buNone/>
            </a:pPr>
            <a:r>
              <a:rPr lang="es-ES" sz="1200">
                <a:latin typeface="Courier New" panose="02070309020205020404" pitchFamily="49" charset="0"/>
                <a:cs typeface="Courier New" panose="02070309020205020404" pitchFamily="49" charset="0"/>
              </a:rPr>
              <a:t>CLM*</a:t>
            </a:r>
            <a:r>
              <a:rPr lang="es-ES" sz="1200">
                <a:highlight>
                  <a:srgbClr val="FFFF00"/>
                </a:highlight>
                <a:latin typeface="Courier New" panose="02070309020205020404" pitchFamily="49" charset="0"/>
                <a:cs typeface="Courier New" panose="02070309020205020404" pitchFamily="49" charset="0"/>
              </a:rPr>
              <a:t>ABC123</a:t>
            </a:r>
            <a:r>
              <a:rPr lang="es-ES" sz="1200">
                <a:latin typeface="Courier New" panose="02070309020205020404" pitchFamily="49" charset="0"/>
                <a:cs typeface="Courier New" panose="02070309020205020404" pitchFamily="49" charset="0"/>
              </a:rPr>
              <a:t>*25***11:B:1*Y*A*Y*Y~</a:t>
            </a:r>
            <a:endParaRPr lang="en-US" sz="1200">
              <a:latin typeface="Courier New" panose="02070309020205020404" pitchFamily="49" charset="0"/>
              <a:cs typeface="Courier New" panose="02070309020205020404" pitchFamily="49" charset="0"/>
            </a:endParaRPr>
          </a:p>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11</a:t>
            </a:fld>
            <a:endParaRPr lang="en-US"/>
          </a:p>
        </p:txBody>
      </p:sp>
    </p:spTree>
    <p:extLst>
      <p:ext uri="{BB962C8B-B14F-4D97-AF65-F5344CB8AC3E}">
        <p14:creationId xmlns:p14="http://schemas.microsoft.com/office/powerpoint/2010/main" val="3603954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a:t>Review the value reported in Loop 2300 HI01-2. Fix: The diagnosis must be a valid ICD-10 code. Correct and resubmit. </a:t>
            </a:r>
            <a:br>
              <a:rPr lang="en-US" sz="1200"/>
            </a:br>
            <a:endParaRPr lang="en-US" sz="1200"/>
          </a:p>
          <a:p>
            <a:pPr marL="0" indent="0">
              <a:buNone/>
            </a:pPr>
            <a:r>
              <a:rPr lang="en-US" sz="1200"/>
              <a:t>‘F113’ and ‘F10152’ are invalid ICD-10 codes</a:t>
            </a:r>
          </a:p>
          <a:p>
            <a:pPr marL="0" indent="0">
              <a:buNone/>
            </a:pPr>
            <a:endParaRPr lang="en-US" sz="1200"/>
          </a:p>
          <a:p>
            <a:pPr marL="0" indent="0">
              <a:buNone/>
            </a:pPr>
            <a:endParaRPr lang="en-US" sz="1050"/>
          </a:p>
          <a:p>
            <a:pPr marL="0" indent="0">
              <a:buNone/>
            </a:pPr>
            <a:r>
              <a:rPr lang="es-ES" sz="1100">
                <a:latin typeface="Courier New" panose="02070309020205020404" pitchFamily="49" charset="0"/>
                <a:cs typeface="Courier New" panose="02070309020205020404" pitchFamily="49" charset="0"/>
              </a:rPr>
              <a:t>CLM*</a:t>
            </a:r>
            <a:r>
              <a:rPr lang="es-ES" sz="1100">
                <a:highlight>
                  <a:srgbClr val="FFFF00"/>
                </a:highlight>
                <a:latin typeface="Courier New" panose="02070309020205020404" pitchFamily="49" charset="0"/>
                <a:cs typeface="Courier New" panose="02070309020205020404" pitchFamily="49" charset="0"/>
              </a:rPr>
              <a:t>876WXYZ</a:t>
            </a:r>
            <a:r>
              <a:rPr lang="es-ES" sz="1100">
                <a:latin typeface="Courier New" panose="02070309020205020404" pitchFamily="49" charset="0"/>
                <a:cs typeface="Courier New" panose="02070309020205020404" pitchFamily="49" charset="0"/>
              </a:rPr>
              <a:t>*25***11:B:1*Y*A*Y*Y~</a:t>
            </a:r>
            <a:endParaRPr lang="en-US" sz="1100">
              <a:latin typeface="Courier New" panose="02070309020205020404" pitchFamily="49" charset="0"/>
              <a:cs typeface="Courier New" panose="02070309020205020404" pitchFamily="49" charset="0"/>
            </a:endParaRPr>
          </a:p>
          <a:p>
            <a:pPr marL="0" indent="0">
              <a:buNone/>
            </a:pPr>
            <a:r>
              <a:rPr lang="en-US" sz="1100">
                <a:latin typeface="Courier New" panose="02070309020205020404" pitchFamily="49" charset="0"/>
                <a:cs typeface="Courier New" panose="02070309020205020404" pitchFamily="49" charset="0"/>
              </a:rPr>
              <a:t>REF*EA*A1B2C3D~</a:t>
            </a:r>
          </a:p>
          <a:p>
            <a:pPr marL="0" indent="0">
              <a:buNone/>
            </a:pPr>
            <a:r>
              <a:rPr lang="en-US" sz="1100">
                <a:latin typeface="Courier New" panose="02070309020205020404" pitchFamily="49" charset="0"/>
                <a:cs typeface="Courier New" panose="02070309020205020404" pitchFamily="49" charset="0"/>
              </a:rPr>
              <a:t>HI*ABK:</a:t>
            </a:r>
            <a:r>
              <a:rPr lang="en-US" sz="1100">
                <a:highlight>
                  <a:srgbClr val="FFFF00"/>
                </a:highlight>
                <a:latin typeface="Courier New" panose="02070309020205020404" pitchFamily="49" charset="0"/>
                <a:cs typeface="Courier New" panose="02070309020205020404" pitchFamily="49" charset="0"/>
              </a:rPr>
              <a:t>F113</a:t>
            </a:r>
            <a:r>
              <a:rPr lang="en-US" sz="1100">
                <a:latin typeface="Courier New" panose="02070309020205020404" pitchFamily="49" charset="0"/>
                <a:cs typeface="Courier New" panose="02070309020205020404" pitchFamily="49" charset="0"/>
              </a:rPr>
              <a:t>*ABF:</a:t>
            </a:r>
            <a:r>
              <a:rPr lang="en-US" sz="1100">
                <a:highlight>
                  <a:srgbClr val="FFFF00"/>
                </a:highlight>
                <a:latin typeface="Courier New" panose="02070309020205020404" pitchFamily="49" charset="0"/>
                <a:cs typeface="Courier New" panose="02070309020205020404" pitchFamily="49" charset="0"/>
              </a:rPr>
              <a:t>F10152</a:t>
            </a:r>
            <a:r>
              <a:rPr lang="en-US" sz="1100">
                <a:latin typeface="Courier New" panose="02070309020205020404" pitchFamily="49" charset="0"/>
                <a:cs typeface="Courier New" panose="02070309020205020404" pitchFamily="49" charset="0"/>
              </a:rPr>
              <a:t>~</a:t>
            </a:r>
          </a:p>
          <a:p>
            <a:pPr marL="0" indent="0">
              <a:buNone/>
            </a:pPr>
            <a:endParaRPr lang="en-US" sz="1100">
              <a:latin typeface="Courier New" panose="02070309020205020404" pitchFamily="49" charset="0"/>
              <a:cs typeface="Courier New" panose="02070309020205020404" pitchFamily="49" charset="0"/>
            </a:endParaRPr>
          </a:p>
          <a:p>
            <a:pPr marL="0" indent="0">
              <a:buNone/>
            </a:pPr>
            <a:endParaRPr lang="en-US" sz="1100">
              <a:latin typeface="Courier New" panose="02070309020205020404" pitchFamily="49" charset="0"/>
              <a:cs typeface="Courier New" panose="02070309020205020404" pitchFamily="49" charset="0"/>
            </a:endParaRPr>
          </a:p>
          <a:p>
            <a:pPr marL="0" indent="0">
              <a:buFont typeface="Wingdings" panose="05000000000000000000" pitchFamily="2" charset="2"/>
              <a:buNone/>
            </a:pPr>
            <a:endParaRPr lang="en-US" sz="1200"/>
          </a:p>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12</a:t>
            </a:fld>
            <a:endParaRPr lang="en-US"/>
          </a:p>
        </p:txBody>
      </p:sp>
    </p:spTree>
    <p:extLst>
      <p:ext uri="{BB962C8B-B14F-4D97-AF65-F5344CB8AC3E}">
        <p14:creationId xmlns:p14="http://schemas.microsoft.com/office/powerpoint/2010/main" val="33494758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0000"/>
              </a:lnSpc>
              <a:spcBef>
                <a:spcPts val="0"/>
              </a:spcBef>
              <a:buNone/>
            </a:pPr>
            <a:r>
              <a:rPr lang="en-US" sz="1800"/>
              <a:t>Review the value reported in Loop 2400 DTP03. </a:t>
            </a:r>
          </a:p>
          <a:p>
            <a:pPr marL="0" indent="0">
              <a:lnSpc>
                <a:spcPct val="100000"/>
              </a:lnSpc>
              <a:spcBef>
                <a:spcPts val="0"/>
              </a:spcBef>
              <a:buNone/>
            </a:pPr>
            <a:r>
              <a:rPr lang="en-US" sz="1800"/>
              <a:t>Fix: The Service Date must be on or after the Intake Date. Correct and resubmit. </a:t>
            </a:r>
          </a:p>
          <a:p>
            <a:pPr marL="0" indent="0">
              <a:lnSpc>
                <a:spcPct val="100000"/>
              </a:lnSpc>
              <a:spcBef>
                <a:spcPts val="0"/>
              </a:spcBef>
              <a:buNone/>
            </a:pPr>
            <a:endParaRPr lang="en-US" sz="1800"/>
          </a:p>
          <a:p>
            <a:pPr marL="0" indent="0">
              <a:lnSpc>
                <a:spcPct val="100000"/>
              </a:lnSpc>
              <a:spcBef>
                <a:spcPts val="0"/>
              </a:spcBef>
              <a:buNone/>
            </a:pPr>
            <a:r>
              <a:rPr lang="en-US" sz="1800"/>
              <a:t>In the example below, claim date is 7/31/2026, but Intake date is 8/1/2026.</a:t>
            </a:r>
            <a:br>
              <a:rPr lang="en-US" sz="1800"/>
            </a:br>
            <a:endParaRPr lang="en-US" sz="1400"/>
          </a:p>
          <a:p>
            <a:pPr marL="0" indent="0">
              <a:lnSpc>
                <a:spcPct val="100000"/>
              </a:lnSpc>
              <a:spcBef>
                <a:spcPts val="0"/>
              </a:spcBef>
              <a:buNone/>
            </a:pPr>
            <a:r>
              <a:rPr lang="es-ES" sz="1200">
                <a:latin typeface="Courier New" panose="02070309020205020404" pitchFamily="49" charset="0"/>
                <a:cs typeface="Courier New" panose="02070309020205020404" pitchFamily="49" charset="0"/>
              </a:rPr>
              <a:t>CLM*</a:t>
            </a:r>
            <a:r>
              <a:rPr lang="es-ES" sz="1200">
                <a:highlight>
                  <a:srgbClr val="FFFF00"/>
                </a:highlight>
                <a:latin typeface="Courier New" panose="02070309020205020404" pitchFamily="49" charset="0"/>
                <a:cs typeface="Courier New" panose="02070309020205020404" pitchFamily="49" charset="0"/>
              </a:rPr>
              <a:t>987PQRST</a:t>
            </a:r>
            <a:r>
              <a:rPr lang="es-ES" sz="1200">
                <a:latin typeface="Courier New" panose="02070309020205020404" pitchFamily="49" charset="0"/>
                <a:cs typeface="Courier New" panose="02070309020205020404" pitchFamily="49" charset="0"/>
              </a:rPr>
              <a:t>*25***11:B:1*Y*A*Y*Y~</a:t>
            </a:r>
          </a:p>
          <a:p>
            <a:pPr marL="0" indent="0">
              <a:lnSpc>
                <a:spcPct val="100000"/>
              </a:lnSpc>
              <a:spcBef>
                <a:spcPts val="0"/>
              </a:spcBef>
              <a:buNone/>
            </a:pPr>
            <a:r>
              <a:rPr lang="es-ES" sz="1200">
                <a:latin typeface="Courier New" panose="02070309020205020404" pitchFamily="49" charset="0"/>
                <a:cs typeface="Courier New" panose="02070309020205020404" pitchFamily="49" charset="0"/>
              </a:rPr>
              <a:t>REF*EA*A1B2C3D~</a:t>
            </a:r>
          </a:p>
          <a:p>
            <a:pPr marL="0" indent="0">
              <a:lnSpc>
                <a:spcPct val="100000"/>
              </a:lnSpc>
              <a:spcBef>
                <a:spcPts val="0"/>
              </a:spcBef>
              <a:buNone/>
            </a:pPr>
            <a:r>
              <a:rPr lang="es-ES" sz="1200">
                <a:latin typeface="Courier New" panose="02070309020205020404" pitchFamily="49" charset="0"/>
                <a:cs typeface="Courier New" panose="02070309020205020404" pitchFamily="49" charset="0"/>
              </a:rPr>
              <a:t>HI*ABK:F111*ABF:F10151~</a:t>
            </a:r>
          </a:p>
          <a:p>
            <a:pPr marL="0" indent="0">
              <a:lnSpc>
                <a:spcPct val="100000"/>
              </a:lnSpc>
              <a:spcBef>
                <a:spcPts val="0"/>
              </a:spcBef>
              <a:buNone/>
            </a:pPr>
            <a:r>
              <a:rPr lang="es-ES" sz="1200">
                <a:latin typeface="Courier New" panose="02070309020205020404" pitchFamily="49" charset="0"/>
                <a:cs typeface="Courier New" panose="02070309020205020404" pitchFamily="49" charset="0"/>
              </a:rPr>
              <a:t>NM1*82*2*</a:t>
            </a:r>
            <a:r>
              <a:rPr lang="es-ES" sz="1200" err="1">
                <a:latin typeface="Courier New" panose="02070309020205020404" pitchFamily="49" charset="0"/>
                <a:cs typeface="Courier New" panose="02070309020205020404" pitchFamily="49" charset="0"/>
              </a:rPr>
              <a:t>Example</a:t>
            </a:r>
            <a:r>
              <a:rPr lang="es-ES" sz="1200">
                <a:latin typeface="Courier New" panose="02070309020205020404" pitchFamily="49" charset="0"/>
                <a:cs typeface="Courier New" panose="02070309020205020404" pitchFamily="49" charset="0"/>
              </a:rPr>
              <a:t> </a:t>
            </a:r>
            <a:r>
              <a:rPr lang="es-ES" sz="1200" err="1">
                <a:latin typeface="Courier New" panose="02070309020205020404" pitchFamily="49" charset="0"/>
                <a:cs typeface="Courier New" panose="02070309020205020404" pitchFamily="49" charset="0"/>
              </a:rPr>
              <a:t>Provider</a:t>
            </a:r>
            <a:r>
              <a:rPr lang="es-ES" sz="1200">
                <a:latin typeface="Courier New" panose="02070309020205020404" pitchFamily="49" charset="0"/>
                <a:cs typeface="Courier New" panose="02070309020205020404" pitchFamily="49" charset="0"/>
              </a:rPr>
              <a:t>*****XX*9999999999~</a:t>
            </a:r>
          </a:p>
          <a:p>
            <a:pPr marL="0" indent="0">
              <a:lnSpc>
                <a:spcPct val="100000"/>
              </a:lnSpc>
              <a:spcBef>
                <a:spcPts val="0"/>
              </a:spcBef>
              <a:buNone/>
            </a:pPr>
            <a:r>
              <a:rPr lang="es-ES" sz="1200">
                <a:latin typeface="Courier New" panose="02070309020205020404" pitchFamily="49" charset="0"/>
                <a:cs typeface="Courier New" panose="02070309020205020404" pitchFamily="49" charset="0"/>
              </a:rPr>
              <a:t>PRV*PE*PXC*251S00000X</a:t>
            </a:r>
          </a:p>
          <a:p>
            <a:pPr marL="0" indent="0">
              <a:lnSpc>
                <a:spcPct val="100000"/>
              </a:lnSpc>
              <a:spcBef>
                <a:spcPts val="0"/>
              </a:spcBef>
              <a:buNone/>
            </a:pPr>
            <a:r>
              <a:rPr lang="es-ES" sz="1200">
                <a:latin typeface="Courier New" panose="02070309020205020404" pitchFamily="49" charset="0"/>
                <a:cs typeface="Courier New" panose="02070309020205020404" pitchFamily="49" charset="0"/>
              </a:rPr>
              <a:t>LX*1~</a:t>
            </a:r>
          </a:p>
          <a:p>
            <a:pPr marL="0" indent="0">
              <a:lnSpc>
                <a:spcPct val="100000"/>
              </a:lnSpc>
              <a:spcBef>
                <a:spcPts val="0"/>
              </a:spcBef>
              <a:buNone/>
            </a:pPr>
            <a:r>
              <a:rPr lang="es-ES" sz="1200">
                <a:latin typeface="Courier New" panose="02070309020205020404" pitchFamily="49" charset="0"/>
                <a:cs typeface="Courier New" panose="02070309020205020404" pitchFamily="49" charset="0"/>
              </a:rPr>
              <a:t>SV1*HC:H0007*25*UN*1***1:2~</a:t>
            </a:r>
          </a:p>
          <a:p>
            <a:pPr marL="0" indent="0">
              <a:lnSpc>
                <a:spcPct val="100000"/>
              </a:lnSpc>
              <a:spcBef>
                <a:spcPts val="0"/>
              </a:spcBef>
              <a:buNone/>
            </a:pPr>
            <a:r>
              <a:rPr lang="es-ES" sz="1200">
                <a:latin typeface="Courier New" panose="02070309020205020404" pitchFamily="49" charset="0"/>
                <a:cs typeface="Courier New" panose="02070309020205020404" pitchFamily="49" charset="0"/>
              </a:rPr>
              <a:t>DTP*472*RD8*</a:t>
            </a:r>
            <a:r>
              <a:rPr lang="es-ES" sz="1200">
                <a:highlight>
                  <a:srgbClr val="FFFF00"/>
                </a:highlight>
                <a:latin typeface="Courier New" panose="02070309020205020404" pitchFamily="49" charset="0"/>
                <a:cs typeface="Courier New" panose="02070309020205020404" pitchFamily="49" charset="0"/>
              </a:rPr>
              <a:t>20260731-20260731</a:t>
            </a:r>
            <a:r>
              <a:rPr lang="es-ES" sz="1200">
                <a:latin typeface="Courier New" panose="02070309020205020404" pitchFamily="49" charset="0"/>
                <a:cs typeface="Courier New" panose="02070309020205020404" pitchFamily="49" charset="0"/>
              </a:rPr>
              <a:t>~</a:t>
            </a:r>
          </a:p>
          <a:p>
            <a:pPr marL="0" indent="0">
              <a:lnSpc>
                <a:spcPct val="100000"/>
              </a:lnSpc>
              <a:spcBef>
                <a:spcPts val="0"/>
              </a:spcBef>
              <a:buNone/>
            </a:pPr>
            <a:endParaRPr lang="en-US">
              <a:latin typeface="Courier New" panose="02070309020205020404" pitchFamily="49" charset="0"/>
              <a:cs typeface="Courier New" panose="02070309020205020404" pitchFamily="49" charset="0"/>
            </a:endParaRPr>
          </a:p>
          <a:p>
            <a:pPr marL="0" indent="0">
              <a:lnSpc>
                <a:spcPct val="100000"/>
              </a:lnSpc>
              <a:spcBef>
                <a:spcPts val="0"/>
              </a:spcBef>
              <a:buFont typeface="Wingdings" panose="05000000000000000000" pitchFamily="2" charset="2"/>
              <a:buNone/>
            </a:pPr>
            <a:endParaRPr lang="en-US" sz="1800"/>
          </a:p>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13</a:t>
            </a:fld>
            <a:endParaRPr lang="en-US"/>
          </a:p>
        </p:txBody>
      </p:sp>
    </p:spTree>
    <p:extLst>
      <p:ext uri="{BB962C8B-B14F-4D97-AF65-F5344CB8AC3E}">
        <p14:creationId xmlns:p14="http://schemas.microsoft.com/office/powerpoint/2010/main" val="37540986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0000"/>
              </a:lnSpc>
              <a:spcBef>
                <a:spcPts val="0"/>
              </a:spcBef>
              <a:buNone/>
            </a:pPr>
            <a:r>
              <a:rPr lang="en-US" sz="1800"/>
              <a:t>Review the value reported in Loop 2400 DTP03. </a:t>
            </a:r>
          </a:p>
          <a:p>
            <a:pPr marL="0" indent="0">
              <a:lnSpc>
                <a:spcPct val="100000"/>
              </a:lnSpc>
              <a:spcBef>
                <a:spcPts val="0"/>
              </a:spcBef>
              <a:buNone/>
            </a:pPr>
            <a:r>
              <a:rPr lang="en-US" sz="1800"/>
              <a:t>Fix: The Service Date must be between the Program Enrollment Dates. Correct and resubmit.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solidFill>
                <a:schemeClr val="accent1">
                  <a:lumMod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t>In the example below, claim date is 8/1/2026, but the </a:t>
            </a:r>
            <a:r>
              <a:rPr lang="en-US" sz="1800">
                <a:solidFill>
                  <a:schemeClr val="accent1">
                    <a:lumMod val="75000"/>
                  </a:schemeClr>
                </a:solidFill>
              </a:rPr>
              <a:t>Program Enrollment ended on </a:t>
            </a:r>
            <a:r>
              <a:rPr lang="en-US" sz="1800"/>
              <a:t>7/31/2026.</a:t>
            </a:r>
            <a:br>
              <a:rPr lang="en-US" sz="1800"/>
            </a:br>
            <a:endParaRPr lang="en-US" sz="1400"/>
          </a:p>
          <a:p>
            <a:pPr marL="0" indent="0">
              <a:lnSpc>
                <a:spcPct val="100000"/>
              </a:lnSpc>
              <a:spcBef>
                <a:spcPts val="0"/>
              </a:spcBef>
              <a:buNone/>
            </a:pPr>
            <a:r>
              <a:rPr lang="es-ES" sz="1200">
                <a:latin typeface="Courier New" panose="02070309020205020404" pitchFamily="49" charset="0"/>
                <a:cs typeface="Courier New" panose="02070309020205020404" pitchFamily="49" charset="0"/>
              </a:rPr>
              <a:t>CLM*</a:t>
            </a:r>
            <a:r>
              <a:rPr lang="es-ES" sz="1200">
                <a:highlight>
                  <a:srgbClr val="FFFF00"/>
                </a:highlight>
                <a:latin typeface="Courier New" panose="02070309020205020404" pitchFamily="49" charset="0"/>
                <a:cs typeface="Courier New" panose="02070309020205020404" pitchFamily="49" charset="0"/>
              </a:rPr>
              <a:t>987PQRST</a:t>
            </a:r>
            <a:r>
              <a:rPr lang="es-ES" sz="1200">
                <a:latin typeface="Courier New" panose="02070309020205020404" pitchFamily="49" charset="0"/>
                <a:cs typeface="Courier New" panose="02070309020205020404" pitchFamily="49" charset="0"/>
              </a:rPr>
              <a:t>*25***11:B:1*Y*A*Y*Y~</a:t>
            </a:r>
          </a:p>
          <a:p>
            <a:pPr marL="0" indent="0">
              <a:lnSpc>
                <a:spcPct val="100000"/>
              </a:lnSpc>
              <a:spcBef>
                <a:spcPts val="0"/>
              </a:spcBef>
              <a:buNone/>
            </a:pPr>
            <a:r>
              <a:rPr lang="es-ES" sz="1200">
                <a:latin typeface="Courier New" panose="02070309020205020404" pitchFamily="49" charset="0"/>
                <a:cs typeface="Courier New" panose="02070309020205020404" pitchFamily="49" charset="0"/>
              </a:rPr>
              <a:t>REF*EA*A1B2C3D~</a:t>
            </a:r>
          </a:p>
          <a:p>
            <a:pPr marL="0" indent="0">
              <a:lnSpc>
                <a:spcPct val="100000"/>
              </a:lnSpc>
              <a:spcBef>
                <a:spcPts val="0"/>
              </a:spcBef>
              <a:buNone/>
            </a:pPr>
            <a:r>
              <a:rPr lang="es-ES" sz="1200">
                <a:latin typeface="Courier New" panose="02070309020205020404" pitchFamily="49" charset="0"/>
                <a:cs typeface="Courier New" panose="02070309020205020404" pitchFamily="49" charset="0"/>
              </a:rPr>
              <a:t>HI*ABK:F111*ABF:F10151~</a:t>
            </a:r>
          </a:p>
          <a:p>
            <a:pPr marL="0" indent="0">
              <a:lnSpc>
                <a:spcPct val="100000"/>
              </a:lnSpc>
              <a:spcBef>
                <a:spcPts val="0"/>
              </a:spcBef>
              <a:buNone/>
            </a:pPr>
            <a:r>
              <a:rPr lang="es-ES" sz="1200">
                <a:latin typeface="Courier New" panose="02070309020205020404" pitchFamily="49" charset="0"/>
                <a:cs typeface="Courier New" panose="02070309020205020404" pitchFamily="49" charset="0"/>
              </a:rPr>
              <a:t>NM1*82*2*</a:t>
            </a:r>
            <a:r>
              <a:rPr lang="es-ES" sz="1200" err="1">
                <a:latin typeface="Courier New" panose="02070309020205020404" pitchFamily="49" charset="0"/>
                <a:cs typeface="Courier New" panose="02070309020205020404" pitchFamily="49" charset="0"/>
              </a:rPr>
              <a:t>Example</a:t>
            </a:r>
            <a:r>
              <a:rPr lang="es-ES" sz="1200">
                <a:latin typeface="Courier New" panose="02070309020205020404" pitchFamily="49" charset="0"/>
                <a:cs typeface="Courier New" panose="02070309020205020404" pitchFamily="49" charset="0"/>
              </a:rPr>
              <a:t> </a:t>
            </a:r>
            <a:r>
              <a:rPr lang="es-ES" sz="1200" err="1">
                <a:latin typeface="Courier New" panose="02070309020205020404" pitchFamily="49" charset="0"/>
                <a:cs typeface="Courier New" panose="02070309020205020404" pitchFamily="49" charset="0"/>
              </a:rPr>
              <a:t>Provider</a:t>
            </a:r>
            <a:r>
              <a:rPr lang="es-ES" sz="1200">
                <a:latin typeface="Courier New" panose="02070309020205020404" pitchFamily="49" charset="0"/>
                <a:cs typeface="Courier New" panose="02070309020205020404" pitchFamily="49" charset="0"/>
              </a:rPr>
              <a:t>*****XX*9999999999~</a:t>
            </a:r>
          </a:p>
          <a:p>
            <a:pPr marL="0" indent="0">
              <a:lnSpc>
                <a:spcPct val="100000"/>
              </a:lnSpc>
              <a:spcBef>
                <a:spcPts val="0"/>
              </a:spcBef>
              <a:buNone/>
            </a:pPr>
            <a:r>
              <a:rPr lang="es-ES" sz="1200">
                <a:latin typeface="Courier New" panose="02070309020205020404" pitchFamily="49" charset="0"/>
                <a:cs typeface="Courier New" panose="02070309020205020404" pitchFamily="49" charset="0"/>
              </a:rPr>
              <a:t>PRV*PE*PXC*251S00000X</a:t>
            </a:r>
          </a:p>
          <a:p>
            <a:pPr marL="0" indent="0">
              <a:lnSpc>
                <a:spcPct val="100000"/>
              </a:lnSpc>
              <a:spcBef>
                <a:spcPts val="0"/>
              </a:spcBef>
              <a:buNone/>
            </a:pPr>
            <a:r>
              <a:rPr lang="es-ES" sz="1200">
                <a:latin typeface="Courier New" panose="02070309020205020404" pitchFamily="49" charset="0"/>
                <a:cs typeface="Courier New" panose="02070309020205020404" pitchFamily="49" charset="0"/>
              </a:rPr>
              <a:t>LX*1~</a:t>
            </a:r>
          </a:p>
          <a:p>
            <a:pPr marL="0" indent="0">
              <a:lnSpc>
                <a:spcPct val="100000"/>
              </a:lnSpc>
              <a:spcBef>
                <a:spcPts val="0"/>
              </a:spcBef>
              <a:buNone/>
            </a:pPr>
            <a:r>
              <a:rPr lang="es-ES" sz="1200">
                <a:latin typeface="Courier New" panose="02070309020205020404" pitchFamily="49" charset="0"/>
                <a:cs typeface="Courier New" panose="02070309020205020404" pitchFamily="49" charset="0"/>
              </a:rPr>
              <a:t>SV1*HC:H0007*25*UN*1***1:2~</a:t>
            </a:r>
          </a:p>
          <a:p>
            <a:pPr marL="0" indent="0">
              <a:lnSpc>
                <a:spcPct val="100000"/>
              </a:lnSpc>
              <a:spcBef>
                <a:spcPts val="0"/>
              </a:spcBef>
              <a:buNone/>
            </a:pPr>
            <a:r>
              <a:rPr lang="es-ES" sz="1200">
                <a:latin typeface="Courier New" panose="02070309020205020404" pitchFamily="49" charset="0"/>
                <a:cs typeface="Courier New" panose="02070309020205020404" pitchFamily="49" charset="0"/>
              </a:rPr>
              <a:t>DTP*472*RD8*</a:t>
            </a:r>
            <a:r>
              <a:rPr lang="es-ES" sz="1200">
                <a:highlight>
                  <a:srgbClr val="FFFF00"/>
                </a:highlight>
                <a:latin typeface="Courier New" panose="02070309020205020404" pitchFamily="49" charset="0"/>
                <a:cs typeface="Courier New" panose="02070309020205020404" pitchFamily="49" charset="0"/>
              </a:rPr>
              <a:t>20260801-20260801</a:t>
            </a:r>
            <a:r>
              <a:rPr lang="es-ES" sz="1200">
                <a:latin typeface="Courier New" panose="02070309020205020404" pitchFamily="49" charset="0"/>
                <a:cs typeface="Courier New" panose="02070309020205020404" pitchFamily="49" charset="0"/>
              </a:rPr>
              <a:t>~</a:t>
            </a:r>
          </a:p>
          <a:p>
            <a:pPr marL="0" indent="0">
              <a:lnSpc>
                <a:spcPct val="100000"/>
              </a:lnSpc>
              <a:spcBef>
                <a:spcPts val="0"/>
              </a:spcBef>
              <a:buNone/>
            </a:pPr>
            <a:endParaRPr lang="en-US">
              <a:latin typeface="Courier New" panose="02070309020205020404" pitchFamily="49" charset="0"/>
              <a:cs typeface="Courier New" panose="02070309020205020404" pitchFamily="49" charset="0"/>
            </a:endParaRPr>
          </a:p>
          <a:p>
            <a:pPr marL="0" indent="0">
              <a:lnSpc>
                <a:spcPct val="100000"/>
              </a:lnSpc>
              <a:spcBef>
                <a:spcPts val="0"/>
              </a:spcBef>
              <a:buFont typeface="Wingdings" panose="05000000000000000000" pitchFamily="2" charset="2"/>
              <a:buNone/>
            </a:pPr>
            <a:endParaRPr lang="en-US" sz="1800"/>
          </a:p>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14</a:t>
            </a:fld>
            <a:endParaRPr lang="en-US"/>
          </a:p>
        </p:txBody>
      </p:sp>
    </p:spTree>
    <p:extLst>
      <p:ext uri="{BB962C8B-B14F-4D97-AF65-F5344CB8AC3E}">
        <p14:creationId xmlns:p14="http://schemas.microsoft.com/office/powerpoint/2010/main" val="10237651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0000"/>
              </a:lnSpc>
              <a:spcBef>
                <a:spcPts val="0"/>
              </a:spcBef>
              <a:buNone/>
            </a:pPr>
            <a:r>
              <a:rPr lang="en-US" sz="1800"/>
              <a:t>Review the values reported in Loop 2400 SV101-2 through SV101-5. </a:t>
            </a:r>
          </a:p>
          <a:p>
            <a:pPr marL="0" indent="0">
              <a:lnSpc>
                <a:spcPct val="100000"/>
              </a:lnSpc>
              <a:spcBef>
                <a:spcPts val="0"/>
              </a:spcBef>
              <a:buNone/>
            </a:pPr>
            <a:r>
              <a:rPr lang="en-US" sz="1800"/>
              <a:t>Fix: The procedure code and modifiers must match an ADMH covered service. </a:t>
            </a:r>
            <a:br>
              <a:rPr lang="en-US" sz="1800"/>
            </a:br>
            <a:r>
              <a:rPr lang="en-US" sz="1800"/>
              <a:t>Correct and resubmit. </a:t>
            </a:r>
            <a:br>
              <a:rPr lang="en-US" sz="1800"/>
            </a:br>
            <a:endParaRPr lang="en-US" sz="1400"/>
          </a:p>
          <a:p>
            <a:pPr marL="0" indent="0">
              <a:lnSpc>
                <a:spcPct val="100000"/>
              </a:lnSpc>
              <a:spcBef>
                <a:spcPts val="0"/>
              </a:spcBef>
              <a:buNone/>
            </a:pPr>
            <a:r>
              <a:rPr lang="es-ES" sz="1200">
                <a:latin typeface="Courier New" panose="02070309020205020404" pitchFamily="49" charset="0"/>
                <a:cs typeface="Courier New" panose="02070309020205020404" pitchFamily="49" charset="0"/>
              </a:rPr>
              <a:t>CLM*</a:t>
            </a:r>
            <a:r>
              <a:rPr lang="es-ES" sz="1200">
                <a:highlight>
                  <a:srgbClr val="FFFF00"/>
                </a:highlight>
                <a:latin typeface="Courier New" panose="02070309020205020404" pitchFamily="49" charset="0"/>
                <a:cs typeface="Courier New" panose="02070309020205020404" pitchFamily="49" charset="0"/>
              </a:rPr>
              <a:t>E4R5T6Y7</a:t>
            </a:r>
            <a:r>
              <a:rPr lang="es-ES" sz="1200">
                <a:latin typeface="Courier New" panose="02070309020205020404" pitchFamily="49" charset="0"/>
                <a:cs typeface="Courier New" panose="02070309020205020404" pitchFamily="49" charset="0"/>
              </a:rPr>
              <a:t>*25***11:B:1*Y*A*Y*Y~</a:t>
            </a:r>
          </a:p>
          <a:p>
            <a:pPr marL="0" indent="0">
              <a:lnSpc>
                <a:spcPct val="100000"/>
              </a:lnSpc>
              <a:spcBef>
                <a:spcPts val="0"/>
              </a:spcBef>
              <a:buNone/>
            </a:pPr>
            <a:r>
              <a:rPr lang="es-ES" sz="1200">
                <a:latin typeface="Courier New" panose="02070309020205020404" pitchFamily="49" charset="0"/>
                <a:cs typeface="Courier New" panose="02070309020205020404" pitchFamily="49" charset="0"/>
              </a:rPr>
              <a:t>REF*EA*C2F4H6Y~</a:t>
            </a:r>
          </a:p>
          <a:p>
            <a:pPr marL="0" indent="0">
              <a:lnSpc>
                <a:spcPct val="100000"/>
              </a:lnSpc>
              <a:spcBef>
                <a:spcPts val="0"/>
              </a:spcBef>
              <a:buNone/>
            </a:pPr>
            <a:r>
              <a:rPr lang="es-ES" sz="1200">
                <a:latin typeface="Courier New" panose="02070309020205020404" pitchFamily="49" charset="0"/>
                <a:cs typeface="Courier New" panose="02070309020205020404" pitchFamily="49" charset="0"/>
              </a:rPr>
              <a:t>HI*ABK:F111*ABF:F10151~</a:t>
            </a:r>
          </a:p>
          <a:p>
            <a:pPr marL="0" indent="0">
              <a:lnSpc>
                <a:spcPct val="100000"/>
              </a:lnSpc>
              <a:spcBef>
                <a:spcPts val="0"/>
              </a:spcBef>
              <a:buNone/>
            </a:pPr>
            <a:r>
              <a:rPr lang="es-ES" sz="1200">
                <a:latin typeface="Courier New" panose="02070309020205020404" pitchFamily="49" charset="0"/>
                <a:cs typeface="Courier New" panose="02070309020205020404" pitchFamily="49" charset="0"/>
              </a:rPr>
              <a:t>NM1*82*2*</a:t>
            </a:r>
            <a:r>
              <a:rPr lang="es-ES" sz="1200" err="1">
                <a:latin typeface="Courier New" panose="02070309020205020404" pitchFamily="49" charset="0"/>
                <a:cs typeface="Courier New" panose="02070309020205020404" pitchFamily="49" charset="0"/>
              </a:rPr>
              <a:t>Example</a:t>
            </a:r>
            <a:r>
              <a:rPr lang="es-ES" sz="1200">
                <a:latin typeface="Courier New" panose="02070309020205020404" pitchFamily="49" charset="0"/>
                <a:cs typeface="Courier New" panose="02070309020205020404" pitchFamily="49" charset="0"/>
              </a:rPr>
              <a:t> </a:t>
            </a:r>
            <a:r>
              <a:rPr lang="es-ES" sz="1200" err="1">
                <a:latin typeface="Courier New" panose="02070309020205020404" pitchFamily="49" charset="0"/>
                <a:cs typeface="Courier New" panose="02070309020205020404" pitchFamily="49" charset="0"/>
              </a:rPr>
              <a:t>Provider</a:t>
            </a:r>
            <a:r>
              <a:rPr lang="es-ES" sz="1200">
                <a:latin typeface="Courier New" panose="02070309020205020404" pitchFamily="49" charset="0"/>
                <a:cs typeface="Courier New" panose="02070309020205020404" pitchFamily="49" charset="0"/>
              </a:rPr>
              <a:t>*****XX*9999999999~</a:t>
            </a:r>
          </a:p>
          <a:p>
            <a:pPr marL="0" indent="0">
              <a:lnSpc>
                <a:spcPct val="100000"/>
              </a:lnSpc>
              <a:spcBef>
                <a:spcPts val="0"/>
              </a:spcBef>
              <a:buNone/>
            </a:pPr>
            <a:r>
              <a:rPr lang="es-ES" sz="1200">
                <a:latin typeface="Courier New" panose="02070309020205020404" pitchFamily="49" charset="0"/>
                <a:cs typeface="Courier New" panose="02070309020205020404" pitchFamily="49" charset="0"/>
              </a:rPr>
              <a:t>PRV*PE*PXC*251S00000X</a:t>
            </a:r>
          </a:p>
          <a:p>
            <a:pPr marL="0" indent="0">
              <a:lnSpc>
                <a:spcPct val="100000"/>
              </a:lnSpc>
              <a:spcBef>
                <a:spcPts val="0"/>
              </a:spcBef>
              <a:buNone/>
            </a:pPr>
            <a:r>
              <a:rPr lang="es-ES" sz="1200">
                <a:latin typeface="Courier New" panose="02070309020205020404" pitchFamily="49" charset="0"/>
                <a:cs typeface="Courier New" panose="02070309020205020404" pitchFamily="49" charset="0"/>
              </a:rPr>
              <a:t>LX*1~</a:t>
            </a:r>
          </a:p>
          <a:p>
            <a:pPr marL="0" indent="0">
              <a:lnSpc>
                <a:spcPct val="100000"/>
              </a:lnSpc>
              <a:spcBef>
                <a:spcPts val="0"/>
              </a:spcBef>
              <a:buNone/>
            </a:pPr>
            <a:r>
              <a:rPr lang="es-ES" sz="1200">
                <a:latin typeface="Courier New" panose="02070309020205020404" pitchFamily="49" charset="0"/>
                <a:cs typeface="Courier New" panose="02070309020205020404" pitchFamily="49" charset="0"/>
              </a:rPr>
              <a:t>SV1*HC:</a:t>
            </a:r>
            <a:r>
              <a:rPr lang="es-ES" sz="1200">
                <a:highlight>
                  <a:srgbClr val="FFFF00"/>
                </a:highlight>
                <a:latin typeface="Courier New" panose="02070309020205020404" pitchFamily="49" charset="0"/>
                <a:cs typeface="Courier New" panose="02070309020205020404" pitchFamily="49" charset="0"/>
              </a:rPr>
              <a:t>99999:HA</a:t>
            </a:r>
            <a:r>
              <a:rPr lang="es-ES" sz="1200">
                <a:latin typeface="Courier New" panose="02070309020205020404" pitchFamily="49" charset="0"/>
                <a:cs typeface="Courier New" panose="02070309020205020404" pitchFamily="49" charset="0"/>
              </a:rPr>
              <a:t>*25*UN*1***1:2~</a:t>
            </a:r>
            <a:endParaRPr lang="en-US" sz="1800"/>
          </a:p>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15</a:t>
            </a:fld>
            <a:endParaRPr lang="en-US"/>
          </a:p>
        </p:txBody>
      </p:sp>
    </p:spTree>
    <p:extLst>
      <p:ext uri="{BB962C8B-B14F-4D97-AF65-F5344CB8AC3E}">
        <p14:creationId xmlns:p14="http://schemas.microsoft.com/office/powerpoint/2010/main" val="10671732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0000"/>
              </a:lnSpc>
              <a:spcBef>
                <a:spcPts val="0"/>
              </a:spcBef>
              <a:buNone/>
            </a:pPr>
            <a:r>
              <a:rPr lang="en-US" sz="1200"/>
              <a:t>Review the values reported in Loop 2400 SV101-2 through SV101-5. </a:t>
            </a:r>
          </a:p>
          <a:p>
            <a:pPr marL="0" indent="0">
              <a:lnSpc>
                <a:spcPct val="100000"/>
              </a:lnSpc>
              <a:spcBef>
                <a:spcPts val="0"/>
              </a:spcBef>
              <a:buNone/>
            </a:pPr>
            <a:r>
              <a:rPr lang="en-US" sz="1200"/>
              <a:t>Fix: The procedure code and modifiers must match an ADMH covered service for the client’s Program Enrollment. Correct and resubmit.</a:t>
            </a:r>
          </a:p>
          <a:p>
            <a:pPr marL="0" indent="0">
              <a:lnSpc>
                <a:spcPct val="100000"/>
              </a:lnSpc>
              <a:spcBef>
                <a:spcPts val="0"/>
              </a:spcBef>
              <a:buNone/>
            </a:pPr>
            <a:endParaRPr lang="en-US" sz="1200"/>
          </a:p>
          <a:p>
            <a:pPr marL="0" indent="0">
              <a:lnSpc>
                <a:spcPct val="100000"/>
              </a:lnSpc>
              <a:spcBef>
                <a:spcPts val="0"/>
              </a:spcBef>
              <a:buNone/>
            </a:pPr>
            <a:r>
              <a:rPr lang="en-US" sz="1200"/>
              <a:t>In the example below, a residential claim H0019 was submitted for a client enrolled in Outpatient.</a:t>
            </a:r>
            <a:br>
              <a:rPr lang="en-US" sz="1200"/>
            </a:br>
            <a:endParaRPr lang="en-US" sz="1050"/>
          </a:p>
          <a:p>
            <a:pPr marL="0" indent="0">
              <a:lnSpc>
                <a:spcPct val="100000"/>
              </a:lnSpc>
              <a:spcBef>
                <a:spcPts val="0"/>
              </a:spcBef>
              <a:buNone/>
            </a:pPr>
            <a:r>
              <a:rPr lang="es-ES" sz="1000">
                <a:latin typeface="Courier New" panose="02070309020205020404" pitchFamily="49" charset="0"/>
                <a:cs typeface="Courier New" panose="02070309020205020404" pitchFamily="49" charset="0"/>
              </a:rPr>
              <a:t>CLM*</a:t>
            </a:r>
            <a:r>
              <a:rPr lang="es-ES" sz="1000">
                <a:highlight>
                  <a:srgbClr val="FFFF00"/>
                </a:highlight>
                <a:latin typeface="Courier New" panose="02070309020205020404" pitchFamily="49" charset="0"/>
                <a:cs typeface="Courier New" panose="02070309020205020404" pitchFamily="49" charset="0"/>
              </a:rPr>
              <a:t>E4R5T6Y7</a:t>
            </a:r>
            <a:r>
              <a:rPr lang="es-ES" sz="1000">
                <a:latin typeface="Courier New" panose="02070309020205020404" pitchFamily="49" charset="0"/>
                <a:cs typeface="Courier New" panose="02070309020205020404" pitchFamily="49" charset="0"/>
              </a:rPr>
              <a:t>*25***11:B:1*Y*A*Y*Y~</a:t>
            </a:r>
          </a:p>
          <a:p>
            <a:pPr marL="0" indent="0">
              <a:lnSpc>
                <a:spcPct val="100000"/>
              </a:lnSpc>
              <a:spcBef>
                <a:spcPts val="0"/>
              </a:spcBef>
              <a:buNone/>
            </a:pPr>
            <a:r>
              <a:rPr lang="es-ES" sz="1000">
                <a:latin typeface="Courier New" panose="02070309020205020404" pitchFamily="49" charset="0"/>
                <a:cs typeface="Courier New" panose="02070309020205020404" pitchFamily="49" charset="0"/>
              </a:rPr>
              <a:t>REF*EA*C2F4H6Y~</a:t>
            </a:r>
          </a:p>
          <a:p>
            <a:pPr marL="0" indent="0">
              <a:lnSpc>
                <a:spcPct val="100000"/>
              </a:lnSpc>
              <a:spcBef>
                <a:spcPts val="0"/>
              </a:spcBef>
              <a:buNone/>
            </a:pPr>
            <a:r>
              <a:rPr lang="es-ES" sz="1000">
                <a:latin typeface="Courier New" panose="02070309020205020404" pitchFamily="49" charset="0"/>
                <a:cs typeface="Courier New" panose="02070309020205020404" pitchFamily="49" charset="0"/>
              </a:rPr>
              <a:t>HI*ABK:F111*ABF:F10151~</a:t>
            </a:r>
          </a:p>
          <a:p>
            <a:pPr marL="0" indent="0">
              <a:lnSpc>
                <a:spcPct val="100000"/>
              </a:lnSpc>
              <a:spcBef>
                <a:spcPts val="0"/>
              </a:spcBef>
              <a:buNone/>
            </a:pPr>
            <a:r>
              <a:rPr lang="es-ES" sz="1000">
                <a:latin typeface="Courier New" panose="02070309020205020404" pitchFamily="49" charset="0"/>
                <a:cs typeface="Courier New" panose="02070309020205020404" pitchFamily="49" charset="0"/>
              </a:rPr>
              <a:t>NM1*82*2*</a:t>
            </a:r>
            <a:r>
              <a:rPr lang="es-ES" sz="1000" err="1">
                <a:latin typeface="Courier New" panose="02070309020205020404" pitchFamily="49" charset="0"/>
                <a:cs typeface="Courier New" panose="02070309020205020404" pitchFamily="49" charset="0"/>
              </a:rPr>
              <a:t>Example</a:t>
            </a:r>
            <a:r>
              <a:rPr lang="es-ES" sz="1000">
                <a:latin typeface="Courier New" panose="02070309020205020404" pitchFamily="49" charset="0"/>
                <a:cs typeface="Courier New" panose="02070309020205020404" pitchFamily="49" charset="0"/>
              </a:rPr>
              <a:t> </a:t>
            </a:r>
            <a:r>
              <a:rPr lang="es-ES" sz="1000" err="1">
                <a:latin typeface="Courier New" panose="02070309020205020404" pitchFamily="49" charset="0"/>
                <a:cs typeface="Courier New" panose="02070309020205020404" pitchFamily="49" charset="0"/>
              </a:rPr>
              <a:t>Provider</a:t>
            </a:r>
            <a:r>
              <a:rPr lang="es-ES" sz="1000">
                <a:latin typeface="Courier New" panose="02070309020205020404" pitchFamily="49" charset="0"/>
                <a:cs typeface="Courier New" panose="02070309020205020404" pitchFamily="49" charset="0"/>
              </a:rPr>
              <a:t>*****XX*9999999999~</a:t>
            </a:r>
          </a:p>
          <a:p>
            <a:pPr marL="0" indent="0">
              <a:lnSpc>
                <a:spcPct val="100000"/>
              </a:lnSpc>
              <a:spcBef>
                <a:spcPts val="0"/>
              </a:spcBef>
              <a:buNone/>
            </a:pPr>
            <a:r>
              <a:rPr lang="es-ES" sz="1000">
                <a:latin typeface="Courier New" panose="02070309020205020404" pitchFamily="49" charset="0"/>
                <a:cs typeface="Courier New" panose="02070309020205020404" pitchFamily="49" charset="0"/>
              </a:rPr>
              <a:t>PRV*PE*PXC*251S00000X</a:t>
            </a:r>
          </a:p>
          <a:p>
            <a:pPr marL="0" indent="0">
              <a:lnSpc>
                <a:spcPct val="100000"/>
              </a:lnSpc>
              <a:spcBef>
                <a:spcPts val="0"/>
              </a:spcBef>
              <a:buNone/>
            </a:pPr>
            <a:r>
              <a:rPr lang="es-ES" sz="1000">
                <a:latin typeface="Courier New" panose="02070309020205020404" pitchFamily="49" charset="0"/>
                <a:cs typeface="Courier New" panose="02070309020205020404" pitchFamily="49" charset="0"/>
              </a:rPr>
              <a:t>LX*1~</a:t>
            </a:r>
          </a:p>
          <a:p>
            <a:pPr marL="0" indent="0">
              <a:lnSpc>
                <a:spcPct val="100000"/>
              </a:lnSpc>
              <a:spcBef>
                <a:spcPts val="0"/>
              </a:spcBef>
              <a:buNone/>
            </a:pPr>
            <a:r>
              <a:rPr lang="es-ES" sz="1000">
                <a:latin typeface="Courier New" panose="02070309020205020404" pitchFamily="49" charset="0"/>
                <a:cs typeface="Courier New" panose="02070309020205020404" pitchFamily="49" charset="0"/>
              </a:rPr>
              <a:t>SV1*HC:</a:t>
            </a:r>
            <a:r>
              <a:rPr lang="es-ES" sz="1000">
                <a:highlight>
                  <a:srgbClr val="FFFF00"/>
                </a:highlight>
                <a:latin typeface="Courier New" panose="02070309020205020404" pitchFamily="49" charset="0"/>
                <a:cs typeface="Courier New" panose="02070309020205020404" pitchFamily="49" charset="0"/>
              </a:rPr>
              <a:t>H0019:HF</a:t>
            </a:r>
            <a:r>
              <a:rPr lang="es-ES" sz="1000">
                <a:latin typeface="Courier New" panose="02070309020205020404" pitchFamily="49" charset="0"/>
                <a:cs typeface="Courier New" panose="02070309020205020404" pitchFamily="49" charset="0"/>
              </a:rPr>
              <a:t>*25*UN*1***1:2~</a:t>
            </a:r>
            <a:endParaRPr lang="en-US">
              <a:latin typeface="Courier New" panose="02070309020205020404" pitchFamily="49" charset="0"/>
              <a:cs typeface="Courier New" panose="02070309020205020404" pitchFamily="49" charset="0"/>
            </a:endParaRPr>
          </a:p>
          <a:p>
            <a:pPr marL="0" indent="0">
              <a:lnSpc>
                <a:spcPct val="100000"/>
              </a:lnSpc>
              <a:spcBef>
                <a:spcPts val="0"/>
              </a:spcBef>
              <a:buFont typeface="Wingdings" panose="05000000000000000000" pitchFamily="2" charset="2"/>
              <a:buNone/>
            </a:pPr>
            <a:endParaRPr lang="en-US" sz="1200"/>
          </a:p>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16</a:t>
            </a:fld>
            <a:endParaRPr lang="en-US"/>
          </a:p>
        </p:txBody>
      </p:sp>
    </p:spTree>
    <p:extLst>
      <p:ext uri="{BB962C8B-B14F-4D97-AF65-F5344CB8AC3E}">
        <p14:creationId xmlns:p14="http://schemas.microsoft.com/office/powerpoint/2010/main" val="1886932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0000"/>
              </a:lnSpc>
              <a:spcBef>
                <a:spcPts val="0"/>
              </a:spcBef>
              <a:buNone/>
            </a:pPr>
            <a:r>
              <a:rPr lang="en-US" sz="1200"/>
              <a:t>Review the values reported in Loop 2400 SV101-2 through SV101-5. </a:t>
            </a:r>
            <a:endParaRPr lang="en-US" sz="1050"/>
          </a:p>
          <a:p>
            <a:pPr marL="0" indent="0">
              <a:lnSpc>
                <a:spcPct val="100000"/>
              </a:lnSpc>
              <a:spcBef>
                <a:spcPts val="0"/>
              </a:spcBef>
              <a:buNone/>
            </a:pPr>
            <a:r>
              <a:rPr lang="en-US" sz="1200"/>
              <a:t>Fix: If the procedure code/modifiers match an ADMH covered service that is appropriate for the client’s program enrollment, report the error to ADMH. </a:t>
            </a:r>
          </a:p>
          <a:p>
            <a:pPr marL="0" indent="0">
              <a:lnSpc>
                <a:spcPct val="100000"/>
              </a:lnSpc>
              <a:spcBef>
                <a:spcPts val="0"/>
              </a:spcBef>
              <a:buNone/>
            </a:pPr>
            <a:endParaRPr lang="es-ES" sz="1000">
              <a:latin typeface="Courier New" panose="02070309020205020404" pitchFamily="49" charset="0"/>
              <a:cs typeface="Courier New" panose="02070309020205020404" pitchFamily="49" charset="0"/>
            </a:endParaRPr>
          </a:p>
          <a:p>
            <a:pPr marL="0" indent="0">
              <a:lnSpc>
                <a:spcPct val="100000"/>
              </a:lnSpc>
              <a:spcBef>
                <a:spcPts val="0"/>
              </a:spcBef>
              <a:buNone/>
            </a:pPr>
            <a:r>
              <a:rPr lang="es-ES" sz="1000">
                <a:latin typeface="Courier New" panose="02070309020205020404" pitchFamily="49" charset="0"/>
                <a:cs typeface="Courier New" panose="02070309020205020404" pitchFamily="49" charset="0"/>
              </a:rPr>
              <a:t>CLM*</a:t>
            </a:r>
            <a:r>
              <a:rPr lang="es-ES" sz="1000">
                <a:highlight>
                  <a:srgbClr val="FFFF00"/>
                </a:highlight>
                <a:latin typeface="Courier New" panose="02070309020205020404" pitchFamily="49" charset="0"/>
                <a:cs typeface="Courier New" panose="02070309020205020404" pitchFamily="49" charset="0"/>
              </a:rPr>
              <a:t>E4R5T6Y7</a:t>
            </a:r>
            <a:r>
              <a:rPr lang="es-ES" sz="1000">
                <a:latin typeface="Courier New" panose="02070309020205020404" pitchFamily="49" charset="0"/>
                <a:cs typeface="Courier New" panose="02070309020205020404" pitchFamily="49" charset="0"/>
              </a:rPr>
              <a:t>*25***11:B:1*Y*A*Y*Y~</a:t>
            </a:r>
          </a:p>
          <a:p>
            <a:pPr marL="0" indent="0">
              <a:lnSpc>
                <a:spcPct val="100000"/>
              </a:lnSpc>
              <a:spcBef>
                <a:spcPts val="0"/>
              </a:spcBef>
              <a:buNone/>
            </a:pPr>
            <a:r>
              <a:rPr lang="es-ES" sz="1000">
                <a:latin typeface="Courier New" panose="02070309020205020404" pitchFamily="49" charset="0"/>
                <a:cs typeface="Courier New" panose="02070309020205020404" pitchFamily="49" charset="0"/>
              </a:rPr>
              <a:t>REF*EA*C2F4H6Y~</a:t>
            </a:r>
          </a:p>
          <a:p>
            <a:pPr marL="0" indent="0">
              <a:lnSpc>
                <a:spcPct val="100000"/>
              </a:lnSpc>
              <a:spcBef>
                <a:spcPts val="0"/>
              </a:spcBef>
              <a:buNone/>
            </a:pPr>
            <a:r>
              <a:rPr lang="es-ES" sz="1000">
                <a:latin typeface="Courier New" panose="02070309020205020404" pitchFamily="49" charset="0"/>
                <a:cs typeface="Courier New" panose="02070309020205020404" pitchFamily="49" charset="0"/>
              </a:rPr>
              <a:t>HI*ABK:F111*ABF:F10151~</a:t>
            </a:r>
          </a:p>
          <a:p>
            <a:pPr marL="0" indent="0">
              <a:lnSpc>
                <a:spcPct val="100000"/>
              </a:lnSpc>
              <a:spcBef>
                <a:spcPts val="0"/>
              </a:spcBef>
              <a:buNone/>
            </a:pPr>
            <a:r>
              <a:rPr lang="es-ES" sz="1000">
                <a:latin typeface="Courier New" panose="02070309020205020404" pitchFamily="49" charset="0"/>
                <a:cs typeface="Courier New" panose="02070309020205020404" pitchFamily="49" charset="0"/>
              </a:rPr>
              <a:t>NM1*82*2*</a:t>
            </a:r>
            <a:r>
              <a:rPr lang="es-ES" sz="1000" err="1">
                <a:latin typeface="Courier New" panose="02070309020205020404" pitchFamily="49" charset="0"/>
                <a:cs typeface="Courier New" panose="02070309020205020404" pitchFamily="49" charset="0"/>
              </a:rPr>
              <a:t>Example</a:t>
            </a:r>
            <a:r>
              <a:rPr lang="es-ES" sz="1000">
                <a:latin typeface="Courier New" panose="02070309020205020404" pitchFamily="49" charset="0"/>
                <a:cs typeface="Courier New" panose="02070309020205020404" pitchFamily="49" charset="0"/>
              </a:rPr>
              <a:t> </a:t>
            </a:r>
            <a:r>
              <a:rPr lang="es-ES" sz="1000" err="1">
                <a:latin typeface="Courier New" panose="02070309020205020404" pitchFamily="49" charset="0"/>
                <a:cs typeface="Courier New" panose="02070309020205020404" pitchFamily="49" charset="0"/>
              </a:rPr>
              <a:t>Provider</a:t>
            </a:r>
            <a:r>
              <a:rPr lang="es-ES" sz="1000">
                <a:latin typeface="Courier New" panose="02070309020205020404" pitchFamily="49" charset="0"/>
                <a:cs typeface="Courier New" panose="02070309020205020404" pitchFamily="49" charset="0"/>
              </a:rPr>
              <a:t>*****XX*9999999999~</a:t>
            </a:r>
          </a:p>
          <a:p>
            <a:pPr marL="0" indent="0">
              <a:lnSpc>
                <a:spcPct val="100000"/>
              </a:lnSpc>
              <a:spcBef>
                <a:spcPts val="0"/>
              </a:spcBef>
              <a:buNone/>
            </a:pPr>
            <a:r>
              <a:rPr lang="es-ES" sz="1000">
                <a:latin typeface="Courier New" panose="02070309020205020404" pitchFamily="49" charset="0"/>
                <a:cs typeface="Courier New" panose="02070309020205020404" pitchFamily="49" charset="0"/>
              </a:rPr>
              <a:t>PRV*PE*PXC*251S00000X</a:t>
            </a:r>
          </a:p>
          <a:p>
            <a:pPr marL="0" indent="0">
              <a:lnSpc>
                <a:spcPct val="100000"/>
              </a:lnSpc>
              <a:spcBef>
                <a:spcPts val="0"/>
              </a:spcBef>
              <a:buNone/>
            </a:pPr>
            <a:r>
              <a:rPr lang="es-ES" sz="1000">
                <a:latin typeface="Courier New" panose="02070309020205020404" pitchFamily="49" charset="0"/>
                <a:cs typeface="Courier New" panose="02070309020205020404" pitchFamily="49" charset="0"/>
              </a:rPr>
              <a:t>LX*1~</a:t>
            </a:r>
          </a:p>
          <a:p>
            <a:pPr marL="0" indent="0">
              <a:lnSpc>
                <a:spcPct val="100000"/>
              </a:lnSpc>
              <a:spcBef>
                <a:spcPts val="0"/>
              </a:spcBef>
              <a:buNone/>
            </a:pPr>
            <a:r>
              <a:rPr lang="es-ES" sz="1000">
                <a:latin typeface="Courier New" panose="02070309020205020404" pitchFamily="49" charset="0"/>
                <a:cs typeface="Courier New" panose="02070309020205020404" pitchFamily="49" charset="0"/>
              </a:rPr>
              <a:t>SV1*HC:</a:t>
            </a:r>
            <a:r>
              <a:rPr lang="es-ES" sz="1000">
                <a:highlight>
                  <a:srgbClr val="FFFF00"/>
                </a:highlight>
                <a:latin typeface="Courier New" panose="02070309020205020404" pitchFamily="49" charset="0"/>
                <a:cs typeface="Courier New" panose="02070309020205020404" pitchFamily="49" charset="0"/>
              </a:rPr>
              <a:t>H0019:HF</a:t>
            </a:r>
            <a:r>
              <a:rPr lang="es-ES" sz="1000">
                <a:latin typeface="Courier New" panose="02070309020205020404" pitchFamily="49" charset="0"/>
                <a:cs typeface="Courier New" panose="02070309020205020404" pitchFamily="49" charset="0"/>
              </a:rPr>
              <a:t>*25*UN*1***1:2~</a:t>
            </a:r>
            <a:endParaRPr lang="en-US">
              <a:latin typeface="Courier New" panose="02070309020205020404" pitchFamily="49" charset="0"/>
              <a:cs typeface="Courier New" panose="02070309020205020404" pitchFamily="49" charset="0"/>
            </a:endParaRPr>
          </a:p>
          <a:p>
            <a:pPr marL="0" indent="0">
              <a:lnSpc>
                <a:spcPct val="100000"/>
              </a:lnSpc>
              <a:spcBef>
                <a:spcPts val="0"/>
              </a:spcBef>
              <a:buFont typeface="Wingdings" panose="05000000000000000000" pitchFamily="2" charset="2"/>
              <a:buNone/>
            </a:pPr>
            <a:endParaRPr lang="en-US" sz="1200"/>
          </a:p>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17</a:t>
            </a:fld>
            <a:endParaRPr lang="en-US"/>
          </a:p>
        </p:txBody>
      </p:sp>
    </p:spTree>
    <p:extLst>
      <p:ext uri="{BB962C8B-B14F-4D97-AF65-F5344CB8AC3E}">
        <p14:creationId xmlns:p14="http://schemas.microsoft.com/office/powerpoint/2010/main" val="18929892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0000"/>
              </a:lnSpc>
              <a:spcBef>
                <a:spcPts val="0"/>
              </a:spcBef>
              <a:buNone/>
            </a:pPr>
            <a:r>
              <a:rPr lang="en-US" sz="1200"/>
              <a:t>Review the value reported in Loop 2400 SV101-2 through SV101-5.</a:t>
            </a:r>
          </a:p>
          <a:p>
            <a:pPr marL="0" indent="0">
              <a:lnSpc>
                <a:spcPct val="100000"/>
              </a:lnSpc>
              <a:spcBef>
                <a:spcPts val="0"/>
              </a:spcBef>
              <a:buNone/>
            </a:pPr>
            <a:r>
              <a:rPr lang="en-US" sz="1200"/>
              <a:t>Fix: The place of service code must be valid. Correct and resubmit.</a:t>
            </a:r>
          </a:p>
          <a:p>
            <a:pPr marL="0" indent="0">
              <a:lnSpc>
                <a:spcPct val="100000"/>
              </a:lnSpc>
              <a:spcBef>
                <a:spcPts val="0"/>
              </a:spcBef>
              <a:buNone/>
            </a:pPr>
            <a:endParaRPr lang="en-US" sz="1200"/>
          </a:p>
          <a:p>
            <a:pPr marL="0" indent="0">
              <a:lnSpc>
                <a:spcPct val="100000"/>
              </a:lnSpc>
              <a:spcBef>
                <a:spcPts val="0"/>
              </a:spcBef>
              <a:buNone/>
            </a:pPr>
            <a:r>
              <a:rPr lang="en-US" sz="1200"/>
              <a:t>In the example below, ’98’ is not a valid place of service for ADMH.</a:t>
            </a:r>
          </a:p>
          <a:p>
            <a:pPr marL="0" indent="0">
              <a:lnSpc>
                <a:spcPct val="100000"/>
              </a:lnSpc>
              <a:spcBef>
                <a:spcPts val="0"/>
              </a:spcBef>
              <a:buNone/>
            </a:pPr>
            <a:endParaRPr lang="es-ES" sz="1000">
              <a:latin typeface="Courier New" panose="02070309020205020404" pitchFamily="49" charset="0"/>
              <a:cs typeface="Courier New" panose="02070309020205020404" pitchFamily="49" charset="0"/>
            </a:endParaRPr>
          </a:p>
          <a:p>
            <a:pPr marL="0" indent="0">
              <a:lnSpc>
                <a:spcPct val="100000"/>
              </a:lnSpc>
              <a:spcBef>
                <a:spcPts val="0"/>
              </a:spcBef>
              <a:buNone/>
            </a:pPr>
            <a:r>
              <a:rPr lang="es-ES" sz="1050">
                <a:latin typeface="Courier New" panose="02070309020205020404" pitchFamily="49" charset="0"/>
                <a:cs typeface="Courier New" panose="02070309020205020404" pitchFamily="49" charset="0"/>
              </a:rPr>
              <a:t>CLM*</a:t>
            </a:r>
            <a:r>
              <a:rPr lang="es-ES" sz="1050">
                <a:highlight>
                  <a:srgbClr val="FFFF00"/>
                </a:highlight>
                <a:latin typeface="Courier New" panose="02070309020205020404" pitchFamily="49" charset="0"/>
                <a:cs typeface="Courier New" panose="02070309020205020404" pitchFamily="49" charset="0"/>
              </a:rPr>
              <a:t>F6G5H4I3</a:t>
            </a:r>
            <a:r>
              <a:rPr lang="es-ES" sz="1050">
                <a:latin typeface="Courier New" panose="02070309020205020404" pitchFamily="49" charset="0"/>
                <a:cs typeface="Courier New" panose="02070309020205020404" pitchFamily="49" charset="0"/>
              </a:rPr>
              <a:t>*25***</a:t>
            </a:r>
            <a:r>
              <a:rPr lang="es-ES" sz="1050">
                <a:highlight>
                  <a:srgbClr val="FFFF00"/>
                </a:highlight>
                <a:latin typeface="Courier New" panose="02070309020205020404" pitchFamily="49" charset="0"/>
                <a:cs typeface="Courier New" panose="02070309020205020404" pitchFamily="49" charset="0"/>
              </a:rPr>
              <a:t>98</a:t>
            </a:r>
            <a:r>
              <a:rPr lang="es-ES" sz="1050">
                <a:latin typeface="Courier New" panose="02070309020205020404" pitchFamily="49" charset="0"/>
                <a:cs typeface="Courier New" panose="02070309020205020404" pitchFamily="49" charset="0"/>
              </a:rPr>
              <a:t>:B:1*Y*A*Y*Y~</a:t>
            </a:r>
            <a:endParaRPr lang="en-US" sz="1050">
              <a:latin typeface="Courier New" panose="02070309020205020404" pitchFamily="49" charset="0"/>
              <a:cs typeface="Courier New" panose="02070309020205020404" pitchFamily="49" charset="0"/>
            </a:endParaRPr>
          </a:p>
          <a:p>
            <a:pPr marL="0" indent="0">
              <a:lnSpc>
                <a:spcPct val="100000"/>
              </a:lnSpc>
              <a:spcBef>
                <a:spcPts val="0"/>
              </a:spcBef>
              <a:buFont typeface="Wingdings" panose="05000000000000000000" pitchFamily="2" charset="2"/>
              <a:buNone/>
            </a:pPr>
            <a:endParaRPr lang="en-US" sz="1200"/>
          </a:p>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18</a:t>
            </a:fld>
            <a:endParaRPr lang="en-US"/>
          </a:p>
        </p:txBody>
      </p:sp>
    </p:spTree>
    <p:extLst>
      <p:ext uri="{BB962C8B-B14F-4D97-AF65-F5344CB8AC3E}">
        <p14:creationId xmlns:p14="http://schemas.microsoft.com/office/powerpoint/2010/main" val="40741975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0000"/>
              </a:lnSpc>
              <a:spcBef>
                <a:spcPts val="0"/>
              </a:spcBef>
              <a:buFont typeface="Wingdings" panose="05000000000000000000" pitchFamily="2" charset="2"/>
              <a:buNone/>
            </a:pPr>
            <a:r>
              <a:rPr lang="en-US" sz="1200"/>
              <a:t>Review the value reported in Loop 2400 DTP03. This date matched to an existing Intake for a Facility that is not included in the contract.</a:t>
            </a:r>
          </a:p>
          <a:p>
            <a:pPr marL="0" indent="0">
              <a:lnSpc>
                <a:spcPct val="100000"/>
              </a:lnSpc>
              <a:spcBef>
                <a:spcPts val="0"/>
              </a:spcBef>
              <a:buNone/>
            </a:pPr>
            <a:r>
              <a:rPr lang="en-US" sz="1200"/>
              <a:t>Fix: If the claim service dates are accurate and the Intake is in a contracted Facility, report the error to ADMH.</a:t>
            </a:r>
          </a:p>
          <a:p>
            <a:pPr marL="0" indent="0">
              <a:lnSpc>
                <a:spcPct val="100000"/>
              </a:lnSpc>
              <a:spcBef>
                <a:spcPts val="0"/>
              </a:spcBef>
              <a:buFont typeface="Wingdings" panose="05000000000000000000" pitchFamily="2" charset="2"/>
              <a:buNone/>
            </a:pPr>
            <a:endParaRPr lang="en-US" sz="1000"/>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000"/>
              <a:t>In the example below, </a:t>
            </a:r>
            <a:r>
              <a:rPr lang="en-US" sz="1000">
                <a:solidFill>
                  <a:schemeClr val="accent1">
                    <a:lumMod val="75000"/>
                  </a:schemeClr>
                </a:solidFill>
              </a:rPr>
              <a:t>service date of 7/31/2025 must match to an Intake for a facility that is included in the contract</a:t>
            </a:r>
          </a:p>
          <a:p>
            <a:pPr marL="0" indent="0">
              <a:lnSpc>
                <a:spcPct val="100000"/>
              </a:lnSpc>
              <a:spcBef>
                <a:spcPts val="0"/>
              </a:spcBef>
              <a:buFont typeface="Wingdings" panose="05000000000000000000" pitchFamily="2" charset="2"/>
              <a:buNone/>
            </a:pPr>
            <a:endParaRPr lang="en-US" sz="1000"/>
          </a:p>
          <a:p>
            <a:pPr marL="0" indent="0">
              <a:lnSpc>
                <a:spcPct val="100000"/>
              </a:lnSpc>
              <a:spcBef>
                <a:spcPts val="0"/>
              </a:spcBef>
              <a:buFont typeface="Wingdings" panose="05000000000000000000" pitchFamily="2" charset="2"/>
              <a:buNone/>
            </a:pPr>
            <a:endParaRPr lang="en-US" sz="1000"/>
          </a:p>
          <a:p>
            <a:pPr marL="0" indent="0">
              <a:lnSpc>
                <a:spcPct val="100000"/>
              </a:lnSpc>
              <a:spcBef>
                <a:spcPts val="0"/>
              </a:spcBef>
              <a:buNone/>
            </a:pPr>
            <a:r>
              <a:rPr lang="es-ES" sz="1000">
                <a:latin typeface="Courier New" panose="02070309020205020404" pitchFamily="49" charset="0"/>
                <a:cs typeface="Courier New" panose="02070309020205020404" pitchFamily="49" charset="0"/>
              </a:rPr>
              <a:t>CLM*</a:t>
            </a:r>
            <a:r>
              <a:rPr lang="es-ES" sz="1000">
                <a:highlight>
                  <a:srgbClr val="FFFF00"/>
                </a:highlight>
                <a:latin typeface="Courier New" panose="02070309020205020404" pitchFamily="49" charset="0"/>
                <a:cs typeface="Courier New" panose="02070309020205020404" pitchFamily="49" charset="0"/>
              </a:rPr>
              <a:t>100643</a:t>
            </a:r>
            <a:r>
              <a:rPr lang="es-ES" sz="1000">
                <a:latin typeface="Courier New" panose="02070309020205020404" pitchFamily="49" charset="0"/>
                <a:cs typeface="Courier New" panose="02070309020205020404" pitchFamily="49" charset="0"/>
              </a:rPr>
              <a:t>*25***11:B:1*Y*A*Y*Y~</a:t>
            </a:r>
          </a:p>
          <a:p>
            <a:pPr marL="0" indent="0">
              <a:lnSpc>
                <a:spcPct val="100000"/>
              </a:lnSpc>
              <a:spcBef>
                <a:spcPts val="0"/>
              </a:spcBef>
              <a:buNone/>
            </a:pPr>
            <a:r>
              <a:rPr lang="es-ES" sz="1000">
                <a:latin typeface="Courier New" panose="02070309020205020404" pitchFamily="49" charset="0"/>
                <a:cs typeface="Courier New" panose="02070309020205020404" pitchFamily="49" charset="0"/>
              </a:rPr>
              <a:t>REF*EA*A1B2C3D~</a:t>
            </a:r>
          </a:p>
          <a:p>
            <a:pPr marL="0" indent="0">
              <a:lnSpc>
                <a:spcPct val="100000"/>
              </a:lnSpc>
              <a:spcBef>
                <a:spcPts val="0"/>
              </a:spcBef>
              <a:buNone/>
            </a:pPr>
            <a:r>
              <a:rPr lang="es-ES" sz="1000">
                <a:latin typeface="Courier New" panose="02070309020205020404" pitchFamily="49" charset="0"/>
                <a:cs typeface="Courier New" panose="02070309020205020404" pitchFamily="49" charset="0"/>
              </a:rPr>
              <a:t>HI*ABK:F111*ABF:F10151~</a:t>
            </a:r>
          </a:p>
          <a:p>
            <a:pPr marL="0" indent="0">
              <a:lnSpc>
                <a:spcPct val="100000"/>
              </a:lnSpc>
              <a:spcBef>
                <a:spcPts val="0"/>
              </a:spcBef>
              <a:buNone/>
            </a:pPr>
            <a:r>
              <a:rPr lang="es-ES" sz="1000">
                <a:latin typeface="Courier New" panose="02070309020205020404" pitchFamily="49" charset="0"/>
                <a:cs typeface="Courier New" panose="02070309020205020404" pitchFamily="49" charset="0"/>
              </a:rPr>
              <a:t>NM1*82*2*</a:t>
            </a:r>
            <a:r>
              <a:rPr lang="es-ES" sz="1000" err="1">
                <a:latin typeface="Courier New" panose="02070309020205020404" pitchFamily="49" charset="0"/>
                <a:cs typeface="Courier New" panose="02070309020205020404" pitchFamily="49" charset="0"/>
              </a:rPr>
              <a:t>Example</a:t>
            </a:r>
            <a:r>
              <a:rPr lang="es-ES" sz="1000">
                <a:latin typeface="Courier New" panose="02070309020205020404" pitchFamily="49" charset="0"/>
                <a:cs typeface="Courier New" panose="02070309020205020404" pitchFamily="49" charset="0"/>
              </a:rPr>
              <a:t> </a:t>
            </a:r>
            <a:r>
              <a:rPr lang="es-ES" sz="1000" err="1">
                <a:latin typeface="Courier New" panose="02070309020205020404" pitchFamily="49" charset="0"/>
                <a:cs typeface="Courier New" panose="02070309020205020404" pitchFamily="49" charset="0"/>
              </a:rPr>
              <a:t>Provider</a:t>
            </a:r>
            <a:r>
              <a:rPr lang="es-ES" sz="1000">
                <a:latin typeface="Courier New" panose="02070309020205020404" pitchFamily="49" charset="0"/>
                <a:cs typeface="Courier New" panose="02070309020205020404" pitchFamily="49" charset="0"/>
              </a:rPr>
              <a:t>*****XX*9999999999~</a:t>
            </a:r>
          </a:p>
          <a:p>
            <a:pPr marL="0" indent="0">
              <a:lnSpc>
                <a:spcPct val="100000"/>
              </a:lnSpc>
              <a:spcBef>
                <a:spcPts val="0"/>
              </a:spcBef>
              <a:buNone/>
            </a:pPr>
            <a:r>
              <a:rPr lang="es-ES" sz="1000">
                <a:latin typeface="Courier New" panose="02070309020205020404" pitchFamily="49" charset="0"/>
                <a:cs typeface="Courier New" panose="02070309020205020404" pitchFamily="49" charset="0"/>
              </a:rPr>
              <a:t>PRV*PE*PXC*251S00000X</a:t>
            </a:r>
          </a:p>
          <a:p>
            <a:pPr marL="0" indent="0">
              <a:lnSpc>
                <a:spcPct val="100000"/>
              </a:lnSpc>
              <a:spcBef>
                <a:spcPts val="0"/>
              </a:spcBef>
              <a:buNone/>
            </a:pPr>
            <a:r>
              <a:rPr lang="es-ES" sz="1000">
                <a:latin typeface="Courier New" panose="02070309020205020404" pitchFamily="49" charset="0"/>
                <a:cs typeface="Courier New" panose="02070309020205020404" pitchFamily="49" charset="0"/>
              </a:rPr>
              <a:t>LX*1~</a:t>
            </a:r>
          </a:p>
          <a:p>
            <a:pPr marL="0" indent="0">
              <a:lnSpc>
                <a:spcPct val="100000"/>
              </a:lnSpc>
              <a:spcBef>
                <a:spcPts val="0"/>
              </a:spcBef>
              <a:buNone/>
            </a:pPr>
            <a:r>
              <a:rPr lang="es-ES" sz="1000">
                <a:latin typeface="Courier New" panose="02070309020205020404" pitchFamily="49" charset="0"/>
                <a:cs typeface="Courier New" panose="02070309020205020404" pitchFamily="49" charset="0"/>
              </a:rPr>
              <a:t>SV1*HC:H0007*25*UN*1***1:2~</a:t>
            </a:r>
          </a:p>
          <a:p>
            <a:pPr marL="0" indent="0">
              <a:lnSpc>
                <a:spcPct val="100000"/>
              </a:lnSpc>
              <a:spcBef>
                <a:spcPts val="0"/>
              </a:spcBef>
              <a:buNone/>
            </a:pPr>
            <a:r>
              <a:rPr lang="es-ES" sz="1000">
                <a:latin typeface="Courier New" panose="02070309020205020404" pitchFamily="49" charset="0"/>
                <a:cs typeface="Courier New" panose="02070309020205020404" pitchFamily="49" charset="0"/>
              </a:rPr>
              <a:t>DTP*472*RD8*</a:t>
            </a:r>
            <a:r>
              <a:rPr lang="es-ES" sz="1000">
                <a:highlight>
                  <a:srgbClr val="FFFF00"/>
                </a:highlight>
                <a:latin typeface="Courier New" panose="02070309020205020404" pitchFamily="49" charset="0"/>
                <a:cs typeface="Courier New" panose="02070309020205020404" pitchFamily="49" charset="0"/>
              </a:rPr>
              <a:t>20260731-20260731</a:t>
            </a:r>
            <a:r>
              <a:rPr lang="es-ES" sz="1000">
                <a:latin typeface="Courier New" panose="02070309020205020404" pitchFamily="49" charset="0"/>
                <a:cs typeface="Courier New" panose="02070309020205020404" pitchFamily="49" charset="0"/>
              </a:rPr>
              <a:t>~</a:t>
            </a:r>
            <a:endParaRPr lang="en-US">
              <a:latin typeface="Courier New" panose="02070309020205020404" pitchFamily="49" charset="0"/>
              <a:cs typeface="Courier New" panose="02070309020205020404" pitchFamily="49" charset="0"/>
            </a:endParaRPr>
          </a:p>
          <a:p>
            <a:pPr marL="0" indent="0">
              <a:lnSpc>
                <a:spcPct val="100000"/>
              </a:lnSpc>
              <a:spcBef>
                <a:spcPts val="0"/>
              </a:spcBef>
              <a:buFont typeface="Wingdings" panose="05000000000000000000" pitchFamily="2" charset="2"/>
              <a:buNone/>
            </a:pPr>
            <a:endParaRPr lang="en-US" sz="1200"/>
          </a:p>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19</a:t>
            </a:fld>
            <a:endParaRPr lang="en-US"/>
          </a:p>
        </p:txBody>
      </p:sp>
    </p:spTree>
    <p:extLst>
      <p:ext uri="{BB962C8B-B14F-4D97-AF65-F5344CB8AC3E}">
        <p14:creationId xmlns:p14="http://schemas.microsoft.com/office/powerpoint/2010/main" val="4487801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7ADF2-1FA5-8118-3F4D-28AFE73372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A84232-BCA6-5740-53DD-74F2604629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1DE9BB-B373-E4CC-EDA8-6BCAEB49C857}"/>
              </a:ext>
            </a:extLst>
          </p:cNvPr>
          <p:cNvSpPr>
            <a:spLocks noGrp="1"/>
          </p:cNvSpPr>
          <p:nvPr>
            <p:ph type="body" idx="1"/>
          </p:nvPr>
        </p:nvSpPr>
        <p:spPr/>
        <p:txBody>
          <a:bodyPr/>
          <a:lstStyle/>
          <a:p>
            <a:pPr marL="0" indent="0">
              <a:lnSpc>
                <a:spcPct val="100000"/>
              </a:lnSpc>
              <a:spcBef>
                <a:spcPts val="0"/>
              </a:spcBef>
              <a:buFont typeface="Wingdings" panose="05000000000000000000" pitchFamily="2" charset="2"/>
              <a:buNone/>
            </a:pPr>
            <a:r>
              <a:rPr lang="en-US" sz="1200"/>
              <a:t>Note: This error may occur when submitting Replacement or Void claims.</a:t>
            </a:r>
          </a:p>
          <a:p>
            <a:pPr marL="0" indent="0">
              <a:lnSpc>
                <a:spcPct val="100000"/>
              </a:lnSpc>
              <a:spcBef>
                <a:spcPts val="0"/>
              </a:spcBef>
              <a:buFont typeface="Wingdings" panose="05000000000000000000" pitchFamily="2" charset="2"/>
              <a:buNone/>
            </a:pPr>
            <a:r>
              <a:rPr lang="en-US" sz="1200"/>
              <a:t>Compare the Payer Claim Control Number (PCCN) reported on the 837P in Loop 2300 REF*F8 </a:t>
            </a:r>
          </a:p>
          <a:p>
            <a:pPr marL="0" indent="0">
              <a:lnSpc>
                <a:spcPct val="100000"/>
              </a:lnSpc>
              <a:spcBef>
                <a:spcPts val="0"/>
              </a:spcBef>
              <a:buFont typeface="Wingdings" panose="05000000000000000000" pitchFamily="2" charset="2"/>
              <a:buNone/>
            </a:pPr>
            <a:r>
              <a:rPr lang="en-US" sz="1200"/>
              <a:t>to the PCCN from the 835 in Loop 2100 CLP07.</a:t>
            </a:r>
          </a:p>
          <a:p>
            <a:pPr marL="0" indent="0">
              <a:lnSpc>
                <a:spcPct val="100000"/>
              </a:lnSpc>
              <a:spcBef>
                <a:spcPts val="0"/>
              </a:spcBef>
              <a:buNone/>
            </a:pPr>
            <a:r>
              <a:rPr lang="en-US" sz="1200"/>
              <a:t>Fix: Correct and resubmit. </a:t>
            </a:r>
            <a:br>
              <a:rPr lang="en-US" sz="1200"/>
            </a:br>
            <a:r>
              <a:rPr lang="en-US" sz="1200"/>
              <a:t>If the PCCN accurately reflects the ID from the 835, report the error to ADMH.</a:t>
            </a:r>
          </a:p>
          <a:p>
            <a:pPr marL="0" indent="0">
              <a:lnSpc>
                <a:spcPct val="100000"/>
              </a:lnSpc>
              <a:spcBef>
                <a:spcPts val="0"/>
              </a:spcBef>
              <a:buFont typeface="Wingdings" panose="05000000000000000000" pitchFamily="2" charset="2"/>
              <a:buNone/>
            </a:pPr>
            <a:endParaRPr lang="en-US" sz="1000"/>
          </a:p>
          <a:p>
            <a:pPr marL="0" indent="0">
              <a:lnSpc>
                <a:spcPct val="100000"/>
              </a:lnSpc>
              <a:spcBef>
                <a:spcPts val="0"/>
              </a:spcBef>
              <a:buFont typeface="Wingdings" panose="05000000000000000000" pitchFamily="2" charset="2"/>
              <a:buNone/>
            </a:pPr>
            <a:r>
              <a:rPr lang="en-US" sz="1000"/>
              <a:t>In the example below, the ‘7’ represents a Replacement claim.</a:t>
            </a:r>
          </a:p>
          <a:p>
            <a:pPr marL="0" indent="0">
              <a:lnSpc>
                <a:spcPct val="100000"/>
              </a:lnSpc>
              <a:spcBef>
                <a:spcPts val="0"/>
              </a:spcBef>
              <a:buFont typeface="Wingdings" panose="05000000000000000000" pitchFamily="2" charset="2"/>
              <a:buNone/>
            </a:pPr>
            <a:r>
              <a:rPr lang="en-US" sz="1000"/>
              <a:t>The PCCN ‘</a:t>
            </a:r>
            <a:r>
              <a:rPr lang="es-ES" sz="1000">
                <a:highlight>
                  <a:srgbClr val="FFFF00"/>
                </a:highlight>
                <a:latin typeface="Courier New" panose="02070309020205020404" pitchFamily="49" charset="0"/>
                <a:cs typeface="Courier New" panose="02070309020205020404" pitchFamily="49" charset="0"/>
              </a:rPr>
              <a:t>9999999’ </a:t>
            </a:r>
            <a:r>
              <a:rPr lang="es-ES" sz="1000" err="1">
                <a:highlight>
                  <a:srgbClr val="FFFF00"/>
                </a:highlight>
                <a:latin typeface="Courier New" panose="02070309020205020404" pitchFamily="49" charset="0"/>
                <a:cs typeface="Courier New" panose="02070309020205020404" pitchFamily="49" charset="0"/>
              </a:rPr>
              <a:t>does</a:t>
            </a:r>
            <a:r>
              <a:rPr lang="es-ES" sz="1000">
                <a:highlight>
                  <a:srgbClr val="FFFF00"/>
                </a:highlight>
                <a:latin typeface="Courier New" panose="02070309020205020404" pitchFamily="49" charset="0"/>
                <a:cs typeface="Courier New" panose="02070309020205020404" pitchFamily="49" charset="0"/>
              </a:rPr>
              <a:t> </a:t>
            </a:r>
            <a:r>
              <a:rPr lang="es-ES" sz="1000" err="1">
                <a:highlight>
                  <a:srgbClr val="FFFF00"/>
                </a:highlight>
                <a:latin typeface="Courier New" panose="02070309020205020404" pitchFamily="49" charset="0"/>
                <a:cs typeface="Courier New" panose="02070309020205020404" pitchFamily="49" charset="0"/>
              </a:rPr>
              <a:t>not</a:t>
            </a:r>
            <a:r>
              <a:rPr lang="es-ES" sz="1000">
                <a:highlight>
                  <a:srgbClr val="FFFF00"/>
                </a:highlight>
                <a:latin typeface="Courier New" panose="02070309020205020404" pitchFamily="49" charset="0"/>
                <a:cs typeface="Courier New" panose="02070309020205020404" pitchFamily="49" charset="0"/>
              </a:rPr>
              <a:t> match </a:t>
            </a:r>
            <a:r>
              <a:rPr lang="es-ES" sz="1000" err="1">
                <a:highlight>
                  <a:srgbClr val="FFFF00"/>
                </a:highlight>
                <a:latin typeface="Courier New" panose="02070309020205020404" pitchFamily="49" charset="0"/>
                <a:cs typeface="Courier New" panose="02070309020205020404" pitchFamily="49" charset="0"/>
              </a:rPr>
              <a:t>any</a:t>
            </a:r>
            <a:r>
              <a:rPr lang="es-ES" sz="1000">
                <a:highlight>
                  <a:srgbClr val="FFFF00"/>
                </a:highlight>
                <a:latin typeface="Courier New" panose="02070309020205020404" pitchFamily="49" charset="0"/>
                <a:cs typeface="Courier New" panose="02070309020205020404" pitchFamily="49" charset="0"/>
              </a:rPr>
              <a:t> </a:t>
            </a:r>
            <a:r>
              <a:rPr lang="es-ES" sz="1000" err="1">
                <a:highlight>
                  <a:srgbClr val="FFFF00"/>
                </a:highlight>
                <a:latin typeface="Courier New" panose="02070309020205020404" pitchFamily="49" charset="0"/>
                <a:cs typeface="Courier New" panose="02070309020205020404" pitchFamily="49" charset="0"/>
              </a:rPr>
              <a:t>record</a:t>
            </a:r>
            <a:r>
              <a:rPr lang="es-ES" sz="1000">
                <a:highlight>
                  <a:srgbClr val="FFFF00"/>
                </a:highlight>
                <a:latin typeface="Courier New" panose="02070309020205020404" pitchFamily="49" charset="0"/>
                <a:cs typeface="Courier New" panose="02070309020205020404" pitchFamily="49" charset="0"/>
              </a:rPr>
              <a:t> in WITS. </a:t>
            </a:r>
            <a:endParaRPr lang="en-US" sz="1000"/>
          </a:p>
          <a:p>
            <a:pPr marL="0" indent="0">
              <a:lnSpc>
                <a:spcPct val="100000"/>
              </a:lnSpc>
              <a:spcBef>
                <a:spcPts val="0"/>
              </a:spcBef>
              <a:buFont typeface="Wingdings" panose="05000000000000000000" pitchFamily="2" charset="2"/>
              <a:buNone/>
            </a:pPr>
            <a:endParaRPr lang="en-US" sz="1000"/>
          </a:p>
          <a:p>
            <a:pPr marL="0" indent="0">
              <a:lnSpc>
                <a:spcPct val="100000"/>
              </a:lnSpc>
              <a:spcBef>
                <a:spcPts val="0"/>
              </a:spcBef>
              <a:buNone/>
            </a:pPr>
            <a:r>
              <a:rPr lang="es-ES" sz="1000">
                <a:latin typeface="Courier New" panose="02070309020205020404" pitchFamily="49" charset="0"/>
                <a:cs typeface="Courier New" panose="02070309020205020404" pitchFamily="49" charset="0"/>
              </a:rPr>
              <a:t>CLM*</a:t>
            </a:r>
            <a:r>
              <a:rPr lang="es-ES" sz="1000">
                <a:highlight>
                  <a:srgbClr val="FFFF00"/>
                </a:highlight>
                <a:latin typeface="Courier New" panose="02070309020205020404" pitchFamily="49" charset="0"/>
                <a:cs typeface="Courier New" panose="02070309020205020404" pitchFamily="49" charset="0"/>
              </a:rPr>
              <a:t>268713</a:t>
            </a:r>
            <a:r>
              <a:rPr lang="es-ES" sz="1000">
                <a:latin typeface="Courier New" panose="02070309020205020404" pitchFamily="49" charset="0"/>
                <a:cs typeface="Courier New" panose="02070309020205020404" pitchFamily="49" charset="0"/>
              </a:rPr>
              <a:t>*25***11:B:</a:t>
            </a:r>
            <a:r>
              <a:rPr lang="es-ES" sz="1000">
                <a:highlight>
                  <a:srgbClr val="FFFF00"/>
                </a:highlight>
                <a:latin typeface="Courier New" panose="02070309020205020404" pitchFamily="49" charset="0"/>
                <a:cs typeface="Courier New" panose="02070309020205020404" pitchFamily="49" charset="0"/>
              </a:rPr>
              <a:t>7</a:t>
            </a:r>
            <a:r>
              <a:rPr lang="es-ES" sz="1000">
                <a:latin typeface="Courier New" panose="02070309020205020404" pitchFamily="49" charset="0"/>
                <a:cs typeface="Courier New" panose="02070309020205020404" pitchFamily="49" charset="0"/>
              </a:rPr>
              <a:t>*Y*A*Y*Y~</a:t>
            </a:r>
          </a:p>
          <a:p>
            <a:pPr marL="0" indent="0">
              <a:lnSpc>
                <a:spcPct val="100000"/>
              </a:lnSpc>
              <a:spcBef>
                <a:spcPts val="0"/>
              </a:spcBef>
              <a:buNone/>
            </a:pPr>
            <a:r>
              <a:rPr lang="es-ES" sz="1000">
                <a:latin typeface="Courier New" panose="02070309020205020404" pitchFamily="49" charset="0"/>
                <a:cs typeface="Courier New" panose="02070309020205020404" pitchFamily="49" charset="0"/>
              </a:rPr>
              <a:t>REF*F8*</a:t>
            </a:r>
            <a:r>
              <a:rPr lang="es-ES" sz="1000">
                <a:highlight>
                  <a:srgbClr val="FFFF00"/>
                </a:highlight>
                <a:latin typeface="Courier New" panose="02070309020205020404" pitchFamily="49" charset="0"/>
                <a:cs typeface="Courier New" panose="02070309020205020404" pitchFamily="49" charset="0"/>
              </a:rPr>
              <a:t>9999999</a:t>
            </a:r>
            <a:r>
              <a:rPr lang="es-ES" sz="1000">
                <a:latin typeface="Courier New" panose="02070309020205020404" pitchFamily="49" charset="0"/>
                <a:cs typeface="Courier New" panose="02070309020205020404" pitchFamily="49" charset="0"/>
              </a:rPr>
              <a:t>~</a:t>
            </a:r>
          </a:p>
          <a:p>
            <a:pPr marL="0" indent="0">
              <a:lnSpc>
                <a:spcPct val="100000"/>
              </a:lnSpc>
              <a:spcBef>
                <a:spcPts val="0"/>
              </a:spcBef>
              <a:buNone/>
            </a:pPr>
            <a:r>
              <a:rPr lang="es-ES" sz="1000">
                <a:latin typeface="Courier New" panose="02070309020205020404" pitchFamily="49" charset="0"/>
                <a:cs typeface="Courier New" panose="02070309020205020404" pitchFamily="49" charset="0"/>
              </a:rPr>
              <a:t>REF*EA*A1B2C3D~</a:t>
            </a:r>
          </a:p>
          <a:p>
            <a:pPr marL="0" indent="0">
              <a:lnSpc>
                <a:spcPct val="100000"/>
              </a:lnSpc>
              <a:spcBef>
                <a:spcPts val="0"/>
              </a:spcBef>
              <a:buFont typeface="Wingdings" panose="05000000000000000000" pitchFamily="2" charset="2"/>
              <a:buNone/>
            </a:pPr>
            <a:endParaRPr lang="en-US" sz="1200"/>
          </a:p>
          <a:p>
            <a:endParaRPr lang="en-US"/>
          </a:p>
        </p:txBody>
      </p:sp>
      <p:sp>
        <p:nvSpPr>
          <p:cNvPr id="4" name="Slide Number Placeholder 3">
            <a:extLst>
              <a:ext uri="{FF2B5EF4-FFF2-40B4-BE49-F238E27FC236}">
                <a16:creationId xmlns:a16="http://schemas.microsoft.com/office/drawing/2014/main" id="{90FDBD01-E8F8-E1D7-4B8E-270D143ACB1D}"/>
              </a:ext>
            </a:extLst>
          </p:cNvPr>
          <p:cNvSpPr>
            <a:spLocks noGrp="1"/>
          </p:cNvSpPr>
          <p:nvPr>
            <p:ph type="sldNum" sz="quarter" idx="5"/>
          </p:nvPr>
        </p:nvSpPr>
        <p:spPr/>
        <p:txBody>
          <a:bodyPr/>
          <a:lstStyle/>
          <a:p>
            <a:fld id="{DF69DF52-4849-4E64-BCD5-219FDD0247CD}" type="slidenum">
              <a:rPr lang="en-US" smtClean="0"/>
              <a:t>20</a:t>
            </a:fld>
            <a:endParaRPr lang="en-US"/>
          </a:p>
        </p:txBody>
      </p:sp>
    </p:spTree>
    <p:extLst>
      <p:ext uri="{BB962C8B-B14F-4D97-AF65-F5344CB8AC3E}">
        <p14:creationId xmlns:p14="http://schemas.microsoft.com/office/powerpoint/2010/main" val="22395605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opt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5D037003-C276-44B3-B0E7-8114E325C1F1}"/>
              </a:ext>
            </a:extLst>
          </p:cNvPr>
          <p:cNvSpPr>
            <a:spLocks noGrp="1"/>
          </p:cNvSpPr>
          <p:nvPr>
            <p:ph type="body" sz="quarter" idx="13" hasCustomPrompt="1"/>
          </p:nvPr>
        </p:nvSpPr>
        <p:spPr>
          <a:xfrm>
            <a:off x="232002" y="1106717"/>
            <a:ext cx="5029200" cy="2743200"/>
          </a:xfrm>
        </p:spPr>
        <p:txBody>
          <a:bodyPr>
            <a:normAutofit/>
          </a:bodyPr>
          <a:lstStyle>
            <a:lvl1pPr marL="0" indent="0">
              <a:buFontTx/>
              <a:buNone/>
              <a:defRPr sz="3600">
                <a:solidFill>
                  <a:schemeClr val="tx2"/>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Tree>
    <p:extLst>
      <p:ext uri="{BB962C8B-B14F-4D97-AF65-F5344CB8AC3E}">
        <p14:creationId xmlns:p14="http://schemas.microsoft.com/office/powerpoint/2010/main" val="3868857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54068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180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FC75E-3D16-40BE-96D9-D7A313F9C151}"/>
              </a:ext>
            </a:extLst>
          </p:cNvPr>
          <p:cNvSpPr>
            <a:spLocks noGrp="1"/>
          </p:cNvSpPr>
          <p:nvPr>
            <p:ph type="ctrTitle" hasCustomPrompt="1"/>
          </p:nvPr>
        </p:nvSpPr>
        <p:spPr>
          <a:xfrm>
            <a:off x="1524000" y="1122363"/>
            <a:ext cx="9144000" cy="2387600"/>
          </a:xfrm>
        </p:spPr>
        <p:txBody>
          <a:bodyPr anchor="b">
            <a:normAutofit/>
          </a:bodyPr>
          <a:lstStyle>
            <a:lvl1pPr algn="ctr">
              <a:defRPr sz="4800"/>
            </a:lvl1pPr>
          </a:lstStyle>
          <a:p>
            <a:r>
              <a:rPr lang="en-US"/>
              <a:t>CLICK TO EDIT MASTER TITLE STYLE</a:t>
            </a:r>
          </a:p>
        </p:txBody>
      </p:sp>
      <p:sp>
        <p:nvSpPr>
          <p:cNvPr id="3" name="Subtitle 2">
            <a:extLst>
              <a:ext uri="{FF2B5EF4-FFF2-40B4-BE49-F238E27FC236}">
                <a16:creationId xmlns:a16="http://schemas.microsoft.com/office/drawing/2014/main" id="{BFAF88F5-1396-4671-86E1-2BF49B7D98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Footer Placeholder 4">
            <a:extLst>
              <a:ext uri="{FF2B5EF4-FFF2-40B4-BE49-F238E27FC236}">
                <a16:creationId xmlns:a16="http://schemas.microsoft.com/office/drawing/2014/main" id="{D2C162AA-DCAB-4393-98D4-A81DE99C5037}"/>
              </a:ext>
            </a:extLst>
          </p:cNvPr>
          <p:cNvSpPr>
            <a:spLocks noGrp="1"/>
          </p:cNvSpPr>
          <p:nvPr>
            <p:ph type="ftr" sz="quarter" idx="3"/>
          </p:nvPr>
        </p:nvSpPr>
        <p:spPr>
          <a:xfrm>
            <a:off x="4038600" y="6486976"/>
            <a:ext cx="4114800" cy="365125"/>
          </a:xfrm>
          <a:prstGeom prst="rect">
            <a:avLst/>
          </a:prstGeom>
        </p:spPr>
        <p:txBody>
          <a:bodyPr vert="horz" lIns="91440" tIns="45720" rIns="91440" bIns="45720" rtlCol="0" anchor="ctr"/>
          <a:lstStyle>
            <a:lvl1pPr algn="ctr">
              <a:defRPr sz="1050">
                <a:solidFill>
                  <a:schemeClr val="tx1">
                    <a:tint val="75000"/>
                  </a:schemeClr>
                </a:solidFill>
                <a:latin typeface="+mj-lt"/>
              </a:defRPr>
            </a:lvl1pPr>
          </a:lstStyle>
          <a:p>
            <a:r>
              <a:rPr lang="en-US"/>
              <a:t>© FEI Systems 2021 | confidential and proprietary</a:t>
            </a:r>
          </a:p>
        </p:txBody>
      </p:sp>
      <p:sp>
        <p:nvSpPr>
          <p:cNvPr id="10" name="Slide Number Placeholder 5">
            <a:extLst>
              <a:ext uri="{FF2B5EF4-FFF2-40B4-BE49-F238E27FC236}">
                <a16:creationId xmlns:a16="http://schemas.microsoft.com/office/drawing/2014/main" id="{C4B822BF-68A3-4DCC-89A3-F7702401D342}"/>
              </a:ext>
            </a:extLst>
          </p:cNvPr>
          <p:cNvSpPr>
            <a:spLocks noGrp="1"/>
          </p:cNvSpPr>
          <p:nvPr>
            <p:ph type="sldNum" sz="quarter" idx="4"/>
          </p:nvPr>
        </p:nvSpPr>
        <p:spPr>
          <a:xfrm>
            <a:off x="9278258" y="6486976"/>
            <a:ext cx="2743200" cy="365125"/>
          </a:xfrm>
          <a:prstGeom prst="rect">
            <a:avLst/>
          </a:prstGeom>
        </p:spPr>
        <p:txBody>
          <a:bodyPr vert="horz" lIns="91440" tIns="45720" rIns="91440" bIns="45720" rtlCol="0" anchor="ctr"/>
          <a:lstStyle>
            <a:lvl1pPr algn="r">
              <a:defRPr sz="1050">
                <a:solidFill>
                  <a:schemeClr val="accent5"/>
                </a:solidFill>
                <a:latin typeface="+mj-lt"/>
              </a:defRPr>
            </a:lvl1pPr>
          </a:lstStyle>
          <a:p>
            <a:fld id="{6538B978-CAD3-4715-9BD7-EDDD0B8A3E3D}" type="slidenum">
              <a:rPr lang="en-US" smtClean="0"/>
              <a:pPr/>
              <a:t>‹#›</a:t>
            </a:fld>
            <a:endParaRPr lang="en-US"/>
          </a:p>
        </p:txBody>
      </p:sp>
    </p:spTree>
    <p:extLst>
      <p:ext uri="{BB962C8B-B14F-4D97-AF65-F5344CB8AC3E}">
        <p14:creationId xmlns:p14="http://schemas.microsoft.com/office/powerpoint/2010/main" val="2020944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1EC21-4F8A-4D6E-9034-56932A374A3C}"/>
              </a:ext>
            </a:extLst>
          </p:cNvPr>
          <p:cNvSpPr>
            <a:spLocks noGrp="1"/>
          </p:cNvSpPr>
          <p:nvPr>
            <p:ph type="title" hasCustomPrompt="1"/>
          </p:nvPr>
        </p:nvSpPr>
        <p:spPr/>
        <p:txBody>
          <a:bodyPr>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F17C8358-A10D-4ABA-8E21-B3C017F27A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1D72E8F9-4540-42DE-8A6C-879DAFBCC8C2}"/>
              </a:ext>
            </a:extLst>
          </p:cNvPr>
          <p:cNvSpPr>
            <a:spLocks noGrp="1"/>
          </p:cNvSpPr>
          <p:nvPr>
            <p:ph type="ftr" sz="quarter" idx="3"/>
          </p:nvPr>
        </p:nvSpPr>
        <p:spPr>
          <a:xfrm>
            <a:off x="4038600" y="6486976"/>
            <a:ext cx="4114800" cy="365125"/>
          </a:xfrm>
          <a:prstGeom prst="rect">
            <a:avLst/>
          </a:prstGeom>
        </p:spPr>
        <p:txBody>
          <a:bodyPr vert="horz" lIns="91440" tIns="45720" rIns="91440" bIns="45720" rtlCol="0" anchor="ctr"/>
          <a:lstStyle>
            <a:lvl1pPr algn="ctr">
              <a:defRPr sz="1050">
                <a:solidFill>
                  <a:schemeClr val="tx1">
                    <a:tint val="75000"/>
                  </a:schemeClr>
                </a:solidFill>
                <a:latin typeface="+mj-lt"/>
              </a:defRPr>
            </a:lvl1pPr>
          </a:lstStyle>
          <a:p>
            <a:r>
              <a:rPr lang="en-US"/>
              <a:t>© FEI Systems 2021 | confidential and proprietary</a:t>
            </a:r>
          </a:p>
        </p:txBody>
      </p:sp>
      <p:sp>
        <p:nvSpPr>
          <p:cNvPr id="8" name="Slide Number Placeholder 5">
            <a:extLst>
              <a:ext uri="{FF2B5EF4-FFF2-40B4-BE49-F238E27FC236}">
                <a16:creationId xmlns:a16="http://schemas.microsoft.com/office/drawing/2014/main" id="{3373EDA7-95C1-4005-8953-9730CC0F72BC}"/>
              </a:ext>
            </a:extLst>
          </p:cNvPr>
          <p:cNvSpPr>
            <a:spLocks noGrp="1"/>
          </p:cNvSpPr>
          <p:nvPr>
            <p:ph type="sldNum" sz="quarter" idx="4"/>
          </p:nvPr>
        </p:nvSpPr>
        <p:spPr>
          <a:xfrm>
            <a:off x="9278258" y="6486976"/>
            <a:ext cx="2743200" cy="365125"/>
          </a:xfrm>
          <a:prstGeom prst="rect">
            <a:avLst/>
          </a:prstGeom>
        </p:spPr>
        <p:txBody>
          <a:bodyPr vert="horz" lIns="91440" tIns="45720" rIns="91440" bIns="45720" rtlCol="0" anchor="ctr"/>
          <a:lstStyle>
            <a:lvl1pPr algn="r">
              <a:defRPr sz="1050">
                <a:solidFill>
                  <a:schemeClr val="accent5"/>
                </a:solidFill>
                <a:latin typeface="+mj-lt"/>
              </a:defRPr>
            </a:lvl1pPr>
          </a:lstStyle>
          <a:p>
            <a:fld id="{6538B978-CAD3-4715-9BD7-EDDD0B8A3E3D}" type="slidenum">
              <a:rPr lang="en-US" smtClean="0"/>
              <a:pPr/>
              <a:t>‹#›</a:t>
            </a:fld>
            <a:endParaRPr lang="en-US"/>
          </a:p>
        </p:txBody>
      </p:sp>
      <p:cxnSp>
        <p:nvCxnSpPr>
          <p:cNvPr id="10" name="Straight Connector 9">
            <a:extLst>
              <a:ext uri="{FF2B5EF4-FFF2-40B4-BE49-F238E27FC236}">
                <a16:creationId xmlns:a16="http://schemas.microsoft.com/office/drawing/2014/main" id="{5E1B5A78-1A6A-4983-9207-CF6B5F746F01}"/>
              </a:ext>
            </a:extLst>
          </p:cNvPr>
          <p:cNvCxnSpPr/>
          <p:nvPr userDrawn="1"/>
        </p:nvCxnSpPr>
        <p:spPr>
          <a:xfrm>
            <a:off x="460836" y="1116465"/>
            <a:ext cx="1124712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6538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8B6EA-D9E0-4F2D-987D-C3409D2C518E}"/>
              </a:ext>
            </a:extLst>
          </p:cNvPr>
          <p:cNvSpPr>
            <a:spLocks noGrp="1"/>
          </p:cNvSpPr>
          <p:nvPr>
            <p:ph type="title" hasCustomPrompt="1"/>
          </p:nvPr>
        </p:nvSpPr>
        <p:spPr/>
        <p:txBody>
          <a:bodyPr>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BCCCD0A0-0093-45DE-8B61-C9E53D34BBAC}"/>
              </a:ext>
            </a:extLst>
          </p:cNvPr>
          <p:cNvSpPr>
            <a:spLocks noGrp="1"/>
          </p:cNvSpPr>
          <p:nvPr>
            <p:ph sz="half" idx="1"/>
          </p:nvPr>
        </p:nvSpPr>
        <p:spPr>
          <a:xfrm>
            <a:off x="460836" y="1398743"/>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03ED956-1795-4839-8EFE-659835548C0C}"/>
              </a:ext>
            </a:extLst>
          </p:cNvPr>
          <p:cNvSpPr>
            <a:spLocks noGrp="1"/>
          </p:cNvSpPr>
          <p:nvPr>
            <p:ph sz="half" idx="2"/>
          </p:nvPr>
        </p:nvSpPr>
        <p:spPr>
          <a:xfrm>
            <a:off x="5794836" y="1398743"/>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09417EBB-5894-4745-831E-2A677C3A3A3E}"/>
              </a:ext>
            </a:extLst>
          </p:cNvPr>
          <p:cNvCxnSpPr/>
          <p:nvPr userDrawn="1"/>
        </p:nvCxnSpPr>
        <p:spPr>
          <a:xfrm>
            <a:off x="489864" y="1124642"/>
            <a:ext cx="1124712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Footer Placeholder 4">
            <a:extLst>
              <a:ext uri="{FF2B5EF4-FFF2-40B4-BE49-F238E27FC236}">
                <a16:creationId xmlns:a16="http://schemas.microsoft.com/office/drawing/2014/main" id="{0DD6390C-F9E5-4771-BA11-723F157D1829}"/>
              </a:ext>
            </a:extLst>
          </p:cNvPr>
          <p:cNvSpPr>
            <a:spLocks noGrp="1"/>
          </p:cNvSpPr>
          <p:nvPr>
            <p:ph type="ftr" sz="quarter" idx="3"/>
          </p:nvPr>
        </p:nvSpPr>
        <p:spPr>
          <a:xfrm>
            <a:off x="4038600" y="6486976"/>
            <a:ext cx="4114800" cy="365125"/>
          </a:xfrm>
          <a:prstGeom prst="rect">
            <a:avLst/>
          </a:prstGeom>
        </p:spPr>
        <p:txBody>
          <a:bodyPr vert="horz" lIns="91440" tIns="45720" rIns="91440" bIns="45720" rtlCol="0" anchor="ctr"/>
          <a:lstStyle>
            <a:lvl1pPr algn="ctr">
              <a:defRPr sz="1050">
                <a:solidFill>
                  <a:schemeClr val="tx1">
                    <a:tint val="75000"/>
                  </a:schemeClr>
                </a:solidFill>
                <a:latin typeface="+mj-lt"/>
              </a:defRPr>
            </a:lvl1pPr>
          </a:lstStyle>
          <a:p>
            <a:r>
              <a:rPr lang="en-US"/>
              <a:t>© FEI Systems 2021 | confidential and proprietary</a:t>
            </a:r>
          </a:p>
        </p:txBody>
      </p:sp>
      <p:sp>
        <p:nvSpPr>
          <p:cNvPr id="10" name="Slide Number Placeholder 5">
            <a:extLst>
              <a:ext uri="{FF2B5EF4-FFF2-40B4-BE49-F238E27FC236}">
                <a16:creationId xmlns:a16="http://schemas.microsoft.com/office/drawing/2014/main" id="{1582270B-B33A-4291-835A-92ECCE0AC098}"/>
              </a:ext>
            </a:extLst>
          </p:cNvPr>
          <p:cNvSpPr>
            <a:spLocks noGrp="1"/>
          </p:cNvSpPr>
          <p:nvPr>
            <p:ph type="sldNum" sz="quarter" idx="4"/>
          </p:nvPr>
        </p:nvSpPr>
        <p:spPr>
          <a:xfrm>
            <a:off x="9278258" y="6486976"/>
            <a:ext cx="2743200" cy="365125"/>
          </a:xfrm>
          <a:prstGeom prst="rect">
            <a:avLst/>
          </a:prstGeom>
        </p:spPr>
        <p:txBody>
          <a:bodyPr vert="horz" lIns="91440" tIns="45720" rIns="91440" bIns="45720" rtlCol="0" anchor="ctr"/>
          <a:lstStyle>
            <a:lvl1pPr algn="r">
              <a:defRPr sz="1050">
                <a:solidFill>
                  <a:schemeClr val="accent5"/>
                </a:solidFill>
                <a:latin typeface="+mj-lt"/>
              </a:defRPr>
            </a:lvl1pPr>
          </a:lstStyle>
          <a:p>
            <a:fld id="{6538B978-CAD3-4715-9BD7-EDDD0B8A3E3D}" type="slidenum">
              <a:rPr lang="en-US" smtClean="0"/>
              <a:pPr/>
              <a:t>‹#›</a:t>
            </a:fld>
            <a:endParaRPr lang="en-US"/>
          </a:p>
        </p:txBody>
      </p:sp>
      <p:cxnSp>
        <p:nvCxnSpPr>
          <p:cNvPr id="11" name="Straight Connector 10">
            <a:extLst>
              <a:ext uri="{FF2B5EF4-FFF2-40B4-BE49-F238E27FC236}">
                <a16:creationId xmlns:a16="http://schemas.microsoft.com/office/drawing/2014/main" id="{A2E46BCE-64A2-4E34-90F1-4B2C39BAC13B}"/>
              </a:ext>
            </a:extLst>
          </p:cNvPr>
          <p:cNvCxnSpPr/>
          <p:nvPr userDrawn="1"/>
        </p:nvCxnSpPr>
        <p:spPr>
          <a:xfrm>
            <a:off x="460836" y="1116465"/>
            <a:ext cx="1124712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78177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DE5FE-0DC7-413C-BF8B-AC2C6336332C}"/>
              </a:ext>
            </a:extLst>
          </p:cNvPr>
          <p:cNvSpPr>
            <a:spLocks noGrp="1"/>
          </p:cNvSpPr>
          <p:nvPr>
            <p:ph type="title" hasCustomPrompt="1"/>
          </p:nvPr>
        </p:nvSpPr>
        <p:spPr>
          <a:xfrm>
            <a:off x="491447" y="0"/>
            <a:ext cx="11247120" cy="1097280"/>
          </a:xfrm>
        </p:spPr>
        <p:txBody>
          <a:bodyPr>
            <a:normAutofit/>
          </a:bodyPr>
          <a:lstStyle>
            <a:lvl1pPr>
              <a:defRPr sz="3600"/>
            </a:lvl1pPr>
          </a:lstStyle>
          <a:p>
            <a:r>
              <a:rPr lang="en-US"/>
              <a:t>CLICK TO EDIT MASTER TITLE STYLE</a:t>
            </a:r>
          </a:p>
        </p:txBody>
      </p:sp>
      <p:sp>
        <p:nvSpPr>
          <p:cNvPr id="3" name="Text Placeholder 2">
            <a:extLst>
              <a:ext uri="{FF2B5EF4-FFF2-40B4-BE49-F238E27FC236}">
                <a16:creationId xmlns:a16="http://schemas.microsoft.com/office/drawing/2014/main" id="{116C4912-AFB0-43B8-9107-9D5AF1B68F32}"/>
              </a:ext>
            </a:extLst>
          </p:cNvPr>
          <p:cNvSpPr>
            <a:spLocks noGrp="1"/>
          </p:cNvSpPr>
          <p:nvPr>
            <p:ph type="body" idx="1"/>
          </p:nvPr>
        </p:nvSpPr>
        <p:spPr>
          <a:xfrm>
            <a:off x="491447" y="1391909"/>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BB2F563-BAEA-4AEE-AC8F-18C6F547C61E}"/>
              </a:ext>
            </a:extLst>
          </p:cNvPr>
          <p:cNvSpPr>
            <a:spLocks noGrp="1"/>
          </p:cNvSpPr>
          <p:nvPr>
            <p:ph sz="half" idx="2"/>
          </p:nvPr>
        </p:nvSpPr>
        <p:spPr>
          <a:xfrm>
            <a:off x="491447" y="2215821"/>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5899C5F-820E-49FA-9356-C43F3AF98D49}"/>
              </a:ext>
            </a:extLst>
          </p:cNvPr>
          <p:cNvSpPr>
            <a:spLocks noGrp="1"/>
          </p:cNvSpPr>
          <p:nvPr>
            <p:ph type="body" sz="quarter" idx="3"/>
          </p:nvPr>
        </p:nvSpPr>
        <p:spPr>
          <a:xfrm>
            <a:off x="5823859" y="1391909"/>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9C38FAE-2975-4875-A00B-EBC57A1EBDD2}"/>
              </a:ext>
            </a:extLst>
          </p:cNvPr>
          <p:cNvSpPr>
            <a:spLocks noGrp="1"/>
          </p:cNvSpPr>
          <p:nvPr>
            <p:ph sz="quarter" idx="4"/>
          </p:nvPr>
        </p:nvSpPr>
        <p:spPr>
          <a:xfrm>
            <a:off x="5823859" y="2215821"/>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E1C55286-0A94-4A69-9DCF-FADC64138101}"/>
              </a:ext>
            </a:extLst>
          </p:cNvPr>
          <p:cNvSpPr>
            <a:spLocks noGrp="1"/>
          </p:cNvSpPr>
          <p:nvPr>
            <p:ph type="ftr" sz="quarter" idx="10"/>
          </p:nvPr>
        </p:nvSpPr>
        <p:spPr>
          <a:xfrm>
            <a:off x="4038600" y="6486976"/>
            <a:ext cx="4114800" cy="365125"/>
          </a:xfrm>
          <a:prstGeom prst="rect">
            <a:avLst/>
          </a:prstGeom>
        </p:spPr>
        <p:txBody>
          <a:bodyPr vert="horz" lIns="91440" tIns="45720" rIns="91440" bIns="45720" rtlCol="0" anchor="ctr"/>
          <a:lstStyle>
            <a:lvl1pPr algn="ctr">
              <a:defRPr sz="1050">
                <a:solidFill>
                  <a:schemeClr val="tx1">
                    <a:tint val="75000"/>
                  </a:schemeClr>
                </a:solidFill>
                <a:latin typeface="+mj-lt"/>
              </a:defRPr>
            </a:lvl1pPr>
          </a:lstStyle>
          <a:p>
            <a:r>
              <a:rPr lang="en-US"/>
              <a:t>© FEI Systems 2021 | confidential and proprietary</a:t>
            </a:r>
          </a:p>
        </p:txBody>
      </p:sp>
      <p:sp>
        <p:nvSpPr>
          <p:cNvPr id="11" name="Slide Number Placeholder 5">
            <a:extLst>
              <a:ext uri="{FF2B5EF4-FFF2-40B4-BE49-F238E27FC236}">
                <a16:creationId xmlns:a16="http://schemas.microsoft.com/office/drawing/2014/main" id="{2FCA2474-CE9A-4501-96E2-986D40C0CC52}"/>
              </a:ext>
            </a:extLst>
          </p:cNvPr>
          <p:cNvSpPr>
            <a:spLocks noGrp="1"/>
          </p:cNvSpPr>
          <p:nvPr>
            <p:ph type="sldNum" sz="quarter" idx="11"/>
          </p:nvPr>
        </p:nvSpPr>
        <p:spPr>
          <a:xfrm>
            <a:off x="9278258" y="6486976"/>
            <a:ext cx="2743200" cy="365125"/>
          </a:xfrm>
          <a:prstGeom prst="rect">
            <a:avLst/>
          </a:prstGeom>
        </p:spPr>
        <p:txBody>
          <a:bodyPr vert="horz" lIns="91440" tIns="45720" rIns="91440" bIns="45720" rtlCol="0" anchor="ctr"/>
          <a:lstStyle>
            <a:lvl1pPr algn="r">
              <a:defRPr sz="1050">
                <a:solidFill>
                  <a:schemeClr val="accent5"/>
                </a:solidFill>
                <a:latin typeface="+mj-lt"/>
              </a:defRPr>
            </a:lvl1pPr>
          </a:lstStyle>
          <a:p>
            <a:fld id="{6538B978-CAD3-4715-9BD7-EDDD0B8A3E3D}" type="slidenum">
              <a:rPr lang="en-US" smtClean="0"/>
              <a:pPr/>
              <a:t>‹#›</a:t>
            </a:fld>
            <a:endParaRPr lang="en-US"/>
          </a:p>
        </p:txBody>
      </p:sp>
      <p:cxnSp>
        <p:nvCxnSpPr>
          <p:cNvPr id="13" name="Straight Connector 12">
            <a:extLst>
              <a:ext uri="{FF2B5EF4-FFF2-40B4-BE49-F238E27FC236}">
                <a16:creationId xmlns:a16="http://schemas.microsoft.com/office/drawing/2014/main" id="{E1A9CE4E-78E2-4C2B-AA10-771E7A4F63E1}"/>
              </a:ext>
            </a:extLst>
          </p:cNvPr>
          <p:cNvCxnSpPr/>
          <p:nvPr userDrawn="1"/>
        </p:nvCxnSpPr>
        <p:spPr>
          <a:xfrm>
            <a:off x="460836" y="1116465"/>
            <a:ext cx="1124712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0208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1220E-CDD0-474B-9CF5-22FCA76A089E}"/>
              </a:ext>
            </a:extLst>
          </p:cNvPr>
          <p:cNvSpPr>
            <a:spLocks noGrp="1"/>
          </p:cNvSpPr>
          <p:nvPr>
            <p:ph type="title" hasCustomPrompt="1"/>
          </p:nvPr>
        </p:nvSpPr>
        <p:spPr/>
        <p:txBody>
          <a:bodyPr>
            <a:normAutofit/>
          </a:bodyPr>
          <a:lstStyle>
            <a:lvl1pPr>
              <a:defRPr sz="3600"/>
            </a:lvl1pPr>
          </a:lstStyle>
          <a:p>
            <a:r>
              <a:rPr lang="en-US"/>
              <a:t>CLICK TO EDIT MASTER TITLE STYLE</a:t>
            </a:r>
          </a:p>
        </p:txBody>
      </p:sp>
      <p:sp>
        <p:nvSpPr>
          <p:cNvPr id="6" name="Footer Placeholder 4">
            <a:extLst>
              <a:ext uri="{FF2B5EF4-FFF2-40B4-BE49-F238E27FC236}">
                <a16:creationId xmlns:a16="http://schemas.microsoft.com/office/drawing/2014/main" id="{C5268F62-E92C-42A9-850C-047E4784992B}"/>
              </a:ext>
            </a:extLst>
          </p:cNvPr>
          <p:cNvSpPr>
            <a:spLocks noGrp="1"/>
          </p:cNvSpPr>
          <p:nvPr>
            <p:ph type="ftr" sz="quarter" idx="3"/>
          </p:nvPr>
        </p:nvSpPr>
        <p:spPr>
          <a:xfrm>
            <a:off x="4038600" y="6486976"/>
            <a:ext cx="4114800" cy="365125"/>
          </a:xfrm>
          <a:prstGeom prst="rect">
            <a:avLst/>
          </a:prstGeom>
        </p:spPr>
        <p:txBody>
          <a:bodyPr vert="horz" lIns="91440" tIns="45720" rIns="91440" bIns="45720" rtlCol="0" anchor="ctr"/>
          <a:lstStyle>
            <a:lvl1pPr algn="ctr">
              <a:defRPr sz="1050">
                <a:solidFill>
                  <a:schemeClr val="tx1">
                    <a:tint val="75000"/>
                  </a:schemeClr>
                </a:solidFill>
                <a:latin typeface="+mj-lt"/>
              </a:defRPr>
            </a:lvl1pPr>
          </a:lstStyle>
          <a:p>
            <a:r>
              <a:rPr lang="en-US"/>
              <a:t>© FEI Systems 2021 | confidential and proprietary</a:t>
            </a:r>
          </a:p>
        </p:txBody>
      </p:sp>
      <p:sp>
        <p:nvSpPr>
          <p:cNvPr id="7" name="Slide Number Placeholder 5">
            <a:extLst>
              <a:ext uri="{FF2B5EF4-FFF2-40B4-BE49-F238E27FC236}">
                <a16:creationId xmlns:a16="http://schemas.microsoft.com/office/drawing/2014/main" id="{3085CF29-E844-4212-8468-C59EF761DBD1}"/>
              </a:ext>
            </a:extLst>
          </p:cNvPr>
          <p:cNvSpPr>
            <a:spLocks noGrp="1"/>
          </p:cNvSpPr>
          <p:nvPr>
            <p:ph type="sldNum" sz="quarter" idx="4"/>
          </p:nvPr>
        </p:nvSpPr>
        <p:spPr>
          <a:xfrm>
            <a:off x="9278258" y="6486976"/>
            <a:ext cx="2743200" cy="365125"/>
          </a:xfrm>
          <a:prstGeom prst="rect">
            <a:avLst/>
          </a:prstGeom>
        </p:spPr>
        <p:txBody>
          <a:bodyPr vert="horz" lIns="91440" tIns="45720" rIns="91440" bIns="45720" rtlCol="0" anchor="ctr"/>
          <a:lstStyle>
            <a:lvl1pPr algn="r">
              <a:defRPr sz="1050">
                <a:solidFill>
                  <a:schemeClr val="accent5"/>
                </a:solidFill>
                <a:latin typeface="+mj-lt"/>
              </a:defRPr>
            </a:lvl1pPr>
          </a:lstStyle>
          <a:p>
            <a:fld id="{6538B978-CAD3-4715-9BD7-EDDD0B8A3E3D}" type="slidenum">
              <a:rPr lang="en-US" smtClean="0"/>
              <a:pPr/>
              <a:t>‹#›</a:t>
            </a:fld>
            <a:endParaRPr lang="en-US"/>
          </a:p>
        </p:txBody>
      </p:sp>
      <p:cxnSp>
        <p:nvCxnSpPr>
          <p:cNvPr id="8" name="Straight Connector 7">
            <a:extLst>
              <a:ext uri="{FF2B5EF4-FFF2-40B4-BE49-F238E27FC236}">
                <a16:creationId xmlns:a16="http://schemas.microsoft.com/office/drawing/2014/main" id="{A7058F82-B719-4FE8-9038-43253E367605}"/>
              </a:ext>
            </a:extLst>
          </p:cNvPr>
          <p:cNvCxnSpPr/>
          <p:nvPr userDrawn="1"/>
        </p:nvCxnSpPr>
        <p:spPr>
          <a:xfrm>
            <a:off x="460836" y="1116465"/>
            <a:ext cx="1124712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07877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1759B13E-D2F9-48FA-A39F-D901F56EFC95}"/>
              </a:ext>
            </a:extLst>
          </p:cNvPr>
          <p:cNvSpPr>
            <a:spLocks noGrp="1"/>
          </p:cNvSpPr>
          <p:nvPr>
            <p:ph type="ftr" sz="quarter" idx="3"/>
          </p:nvPr>
        </p:nvSpPr>
        <p:spPr>
          <a:xfrm>
            <a:off x="4038600" y="6486976"/>
            <a:ext cx="4114800" cy="365125"/>
          </a:xfrm>
          <a:prstGeom prst="rect">
            <a:avLst/>
          </a:prstGeom>
        </p:spPr>
        <p:txBody>
          <a:bodyPr vert="horz" lIns="91440" tIns="45720" rIns="91440" bIns="45720" rtlCol="0" anchor="ctr"/>
          <a:lstStyle>
            <a:lvl1pPr algn="ctr">
              <a:defRPr sz="1050">
                <a:solidFill>
                  <a:schemeClr val="tx1">
                    <a:tint val="75000"/>
                  </a:schemeClr>
                </a:solidFill>
                <a:latin typeface="+mj-lt"/>
              </a:defRPr>
            </a:lvl1pPr>
          </a:lstStyle>
          <a:p>
            <a:r>
              <a:rPr lang="en-US"/>
              <a:t>© FEI Systems 2021 | confidential and proprietary</a:t>
            </a:r>
          </a:p>
        </p:txBody>
      </p:sp>
      <p:sp>
        <p:nvSpPr>
          <p:cNvPr id="6" name="Slide Number Placeholder 5">
            <a:extLst>
              <a:ext uri="{FF2B5EF4-FFF2-40B4-BE49-F238E27FC236}">
                <a16:creationId xmlns:a16="http://schemas.microsoft.com/office/drawing/2014/main" id="{DAD7BD13-543C-4A0D-A004-A803616C125F}"/>
              </a:ext>
            </a:extLst>
          </p:cNvPr>
          <p:cNvSpPr>
            <a:spLocks noGrp="1"/>
          </p:cNvSpPr>
          <p:nvPr>
            <p:ph type="sldNum" sz="quarter" idx="4"/>
          </p:nvPr>
        </p:nvSpPr>
        <p:spPr>
          <a:xfrm>
            <a:off x="9278258" y="6486976"/>
            <a:ext cx="2743200" cy="365125"/>
          </a:xfrm>
          <a:prstGeom prst="rect">
            <a:avLst/>
          </a:prstGeom>
        </p:spPr>
        <p:txBody>
          <a:bodyPr vert="horz" lIns="91440" tIns="45720" rIns="91440" bIns="45720" rtlCol="0" anchor="ctr"/>
          <a:lstStyle>
            <a:lvl1pPr algn="r">
              <a:defRPr sz="1050">
                <a:solidFill>
                  <a:schemeClr val="accent5"/>
                </a:solidFill>
                <a:latin typeface="+mj-lt"/>
              </a:defRPr>
            </a:lvl1pPr>
          </a:lstStyle>
          <a:p>
            <a:fld id="{6538B978-CAD3-4715-9BD7-EDDD0B8A3E3D}" type="slidenum">
              <a:rPr lang="en-US" smtClean="0"/>
              <a:pPr/>
              <a:t>‹#›</a:t>
            </a:fld>
            <a:endParaRPr lang="en-US"/>
          </a:p>
        </p:txBody>
      </p:sp>
    </p:spTree>
    <p:extLst>
      <p:ext uri="{BB962C8B-B14F-4D97-AF65-F5344CB8AC3E}">
        <p14:creationId xmlns:p14="http://schemas.microsoft.com/office/powerpoint/2010/main" val="1575688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FF2B7-65CB-4697-976F-E7B5329372A0}"/>
              </a:ext>
            </a:extLst>
          </p:cNvPr>
          <p:cNvSpPr>
            <a:spLocks noGrp="1"/>
          </p:cNvSpPr>
          <p:nvPr>
            <p:ph type="title" hasCustomPrompt="1"/>
          </p:nvPr>
        </p:nvSpPr>
        <p:spPr>
          <a:xfrm>
            <a:off x="839788" y="457200"/>
            <a:ext cx="3932237" cy="1600200"/>
          </a:xfrm>
        </p:spPr>
        <p:txBody>
          <a:bodyPr anchor="b">
            <a:normAutofit/>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6E936525-32DE-4990-9535-5D672A2B03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9DC40AB-5AD6-41D1-824E-17F37B24C7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4">
            <a:extLst>
              <a:ext uri="{FF2B5EF4-FFF2-40B4-BE49-F238E27FC236}">
                <a16:creationId xmlns:a16="http://schemas.microsoft.com/office/drawing/2014/main" id="{49F54B05-9C2C-4004-BE1F-401C4510DFE0}"/>
              </a:ext>
            </a:extLst>
          </p:cNvPr>
          <p:cNvSpPr>
            <a:spLocks noGrp="1"/>
          </p:cNvSpPr>
          <p:nvPr>
            <p:ph type="ftr" sz="quarter" idx="3"/>
          </p:nvPr>
        </p:nvSpPr>
        <p:spPr>
          <a:xfrm>
            <a:off x="4038600" y="6486976"/>
            <a:ext cx="4114800" cy="365125"/>
          </a:xfrm>
          <a:prstGeom prst="rect">
            <a:avLst/>
          </a:prstGeom>
        </p:spPr>
        <p:txBody>
          <a:bodyPr vert="horz" lIns="91440" tIns="45720" rIns="91440" bIns="45720" rtlCol="0" anchor="ctr"/>
          <a:lstStyle>
            <a:lvl1pPr algn="ctr">
              <a:defRPr sz="1050">
                <a:solidFill>
                  <a:schemeClr val="tx1">
                    <a:tint val="75000"/>
                  </a:schemeClr>
                </a:solidFill>
                <a:latin typeface="+mj-lt"/>
              </a:defRPr>
            </a:lvl1pPr>
          </a:lstStyle>
          <a:p>
            <a:r>
              <a:rPr lang="en-US"/>
              <a:t>© FEI Systems 2021 | confidential and proprietary</a:t>
            </a:r>
          </a:p>
        </p:txBody>
      </p:sp>
      <p:sp>
        <p:nvSpPr>
          <p:cNvPr id="9" name="Slide Number Placeholder 5">
            <a:extLst>
              <a:ext uri="{FF2B5EF4-FFF2-40B4-BE49-F238E27FC236}">
                <a16:creationId xmlns:a16="http://schemas.microsoft.com/office/drawing/2014/main" id="{FB828AB1-DBDF-4B2D-B334-BC30746C4039}"/>
              </a:ext>
            </a:extLst>
          </p:cNvPr>
          <p:cNvSpPr>
            <a:spLocks noGrp="1"/>
          </p:cNvSpPr>
          <p:nvPr>
            <p:ph type="sldNum" sz="quarter" idx="4"/>
          </p:nvPr>
        </p:nvSpPr>
        <p:spPr>
          <a:xfrm>
            <a:off x="9278258" y="6486976"/>
            <a:ext cx="2743200" cy="365125"/>
          </a:xfrm>
          <a:prstGeom prst="rect">
            <a:avLst/>
          </a:prstGeom>
        </p:spPr>
        <p:txBody>
          <a:bodyPr vert="horz" lIns="91440" tIns="45720" rIns="91440" bIns="45720" rtlCol="0" anchor="ctr"/>
          <a:lstStyle>
            <a:lvl1pPr algn="r">
              <a:defRPr sz="1050">
                <a:solidFill>
                  <a:schemeClr val="accent5"/>
                </a:solidFill>
                <a:latin typeface="+mj-lt"/>
              </a:defRPr>
            </a:lvl1pPr>
          </a:lstStyle>
          <a:p>
            <a:fld id="{6538B978-CAD3-4715-9BD7-EDDD0B8A3E3D}" type="slidenum">
              <a:rPr lang="en-US" smtClean="0"/>
              <a:pPr/>
              <a:t>‹#›</a:t>
            </a:fld>
            <a:endParaRPr lang="en-US"/>
          </a:p>
        </p:txBody>
      </p:sp>
    </p:spTree>
    <p:extLst>
      <p:ext uri="{BB962C8B-B14F-4D97-AF65-F5344CB8AC3E}">
        <p14:creationId xmlns:p14="http://schemas.microsoft.com/office/powerpoint/2010/main" val="1723983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10F0E-16E5-4C49-9509-187DD1BB97C5}"/>
              </a:ext>
            </a:extLst>
          </p:cNvPr>
          <p:cNvSpPr>
            <a:spLocks noGrp="1"/>
          </p:cNvSpPr>
          <p:nvPr>
            <p:ph type="title" hasCustomPrompt="1"/>
          </p:nvPr>
        </p:nvSpPr>
        <p:spPr>
          <a:xfrm>
            <a:off x="839788" y="457200"/>
            <a:ext cx="3932237" cy="1600200"/>
          </a:xfrm>
        </p:spPr>
        <p:txBody>
          <a:bodyPr anchor="b">
            <a:normAutofit/>
          </a:bodyPr>
          <a:lstStyle>
            <a:lvl1pPr>
              <a:defRPr sz="2800"/>
            </a:lvl1pPr>
          </a:lstStyle>
          <a:p>
            <a:r>
              <a:rPr lang="en-US"/>
              <a:t>CLICK TO EDIT MASTER TITLE STYLE</a:t>
            </a:r>
          </a:p>
        </p:txBody>
      </p:sp>
      <p:sp>
        <p:nvSpPr>
          <p:cNvPr id="3" name="Picture Placeholder 2">
            <a:extLst>
              <a:ext uri="{FF2B5EF4-FFF2-40B4-BE49-F238E27FC236}">
                <a16:creationId xmlns:a16="http://schemas.microsoft.com/office/drawing/2014/main" id="{B02749A8-E205-4B6A-AC51-101C817C28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4FF4305-84F8-4E62-BB77-FA0650F29B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4">
            <a:extLst>
              <a:ext uri="{FF2B5EF4-FFF2-40B4-BE49-F238E27FC236}">
                <a16:creationId xmlns:a16="http://schemas.microsoft.com/office/drawing/2014/main" id="{D1D1FC0D-8F4B-4D1A-A78D-4D19826081D0}"/>
              </a:ext>
            </a:extLst>
          </p:cNvPr>
          <p:cNvSpPr>
            <a:spLocks noGrp="1"/>
          </p:cNvSpPr>
          <p:nvPr>
            <p:ph type="ftr" sz="quarter" idx="3"/>
          </p:nvPr>
        </p:nvSpPr>
        <p:spPr>
          <a:xfrm>
            <a:off x="4038600" y="6486976"/>
            <a:ext cx="4114800" cy="365125"/>
          </a:xfrm>
          <a:prstGeom prst="rect">
            <a:avLst/>
          </a:prstGeom>
        </p:spPr>
        <p:txBody>
          <a:bodyPr vert="horz" lIns="91440" tIns="45720" rIns="91440" bIns="45720" rtlCol="0" anchor="ctr"/>
          <a:lstStyle>
            <a:lvl1pPr algn="ctr">
              <a:defRPr sz="1050">
                <a:solidFill>
                  <a:schemeClr val="tx1">
                    <a:tint val="75000"/>
                  </a:schemeClr>
                </a:solidFill>
                <a:latin typeface="+mj-lt"/>
              </a:defRPr>
            </a:lvl1pPr>
          </a:lstStyle>
          <a:p>
            <a:r>
              <a:rPr lang="en-US"/>
              <a:t>© FEI Systems 2021 | confidential and proprietary</a:t>
            </a:r>
          </a:p>
        </p:txBody>
      </p:sp>
      <p:sp>
        <p:nvSpPr>
          <p:cNvPr id="9" name="Slide Number Placeholder 5">
            <a:extLst>
              <a:ext uri="{FF2B5EF4-FFF2-40B4-BE49-F238E27FC236}">
                <a16:creationId xmlns:a16="http://schemas.microsoft.com/office/drawing/2014/main" id="{644C7E9B-2DB9-48D2-B62F-4C4EB299EF83}"/>
              </a:ext>
            </a:extLst>
          </p:cNvPr>
          <p:cNvSpPr>
            <a:spLocks noGrp="1"/>
          </p:cNvSpPr>
          <p:nvPr>
            <p:ph type="sldNum" sz="quarter" idx="4"/>
          </p:nvPr>
        </p:nvSpPr>
        <p:spPr>
          <a:xfrm>
            <a:off x="9278258" y="6486976"/>
            <a:ext cx="2743200" cy="365125"/>
          </a:xfrm>
          <a:prstGeom prst="rect">
            <a:avLst/>
          </a:prstGeom>
        </p:spPr>
        <p:txBody>
          <a:bodyPr vert="horz" lIns="91440" tIns="45720" rIns="91440" bIns="45720" rtlCol="0" anchor="ctr"/>
          <a:lstStyle>
            <a:lvl1pPr algn="r">
              <a:defRPr sz="1050">
                <a:solidFill>
                  <a:schemeClr val="accent5"/>
                </a:solidFill>
                <a:latin typeface="+mj-lt"/>
              </a:defRPr>
            </a:lvl1pPr>
          </a:lstStyle>
          <a:p>
            <a:fld id="{6538B978-CAD3-4715-9BD7-EDDD0B8A3E3D}" type="slidenum">
              <a:rPr lang="en-US" smtClean="0"/>
              <a:pPr/>
              <a:t>‹#›</a:t>
            </a:fld>
            <a:endParaRPr lang="en-US"/>
          </a:p>
        </p:txBody>
      </p:sp>
    </p:spTree>
    <p:extLst>
      <p:ext uri="{BB962C8B-B14F-4D97-AF65-F5344CB8AC3E}">
        <p14:creationId xmlns:p14="http://schemas.microsoft.com/office/powerpoint/2010/main" val="23656594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93BF2-D1B4-4098-845D-780CEAEB444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16A1B9E-7F13-447C-B925-BD42977EBE8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Footer Placeholder 4">
            <a:extLst>
              <a:ext uri="{FF2B5EF4-FFF2-40B4-BE49-F238E27FC236}">
                <a16:creationId xmlns:a16="http://schemas.microsoft.com/office/drawing/2014/main" id="{67C8D7A9-55DA-4F4C-9A49-858803941779}"/>
              </a:ext>
            </a:extLst>
          </p:cNvPr>
          <p:cNvSpPr>
            <a:spLocks noGrp="1"/>
          </p:cNvSpPr>
          <p:nvPr>
            <p:ph type="ftr" sz="quarter" idx="3"/>
          </p:nvPr>
        </p:nvSpPr>
        <p:spPr>
          <a:xfrm>
            <a:off x="4038600" y="6501490"/>
            <a:ext cx="4114800" cy="365125"/>
          </a:xfrm>
          <a:prstGeom prst="rect">
            <a:avLst/>
          </a:prstGeom>
        </p:spPr>
        <p:txBody>
          <a:bodyPr vert="horz" lIns="91440" tIns="45720" rIns="91440" bIns="45720" rtlCol="0" anchor="ctr"/>
          <a:lstStyle>
            <a:lvl1pPr algn="ctr">
              <a:defRPr sz="1050" i="1">
                <a:solidFill>
                  <a:schemeClr val="tx1">
                    <a:tint val="75000"/>
                  </a:schemeClr>
                </a:solidFill>
                <a:latin typeface="+mj-lt"/>
              </a:defRPr>
            </a:lvl1pPr>
          </a:lstStyle>
          <a:p>
            <a:r>
              <a:rPr lang="en-US"/>
              <a:t>© FEI Systems | confidential and proprietary</a:t>
            </a:r>
          </a:p>
        </p:txBody>
      </p:sp>
      <p:sp>
        <p:nvSpPr>
          <p:cNvPr id="8" name="Slide Number Placeholder 5">
            <a:extLst>
              <a:ext uri="{FF2B5EF4-FFF2-40B4-BE49-F238E27FC236}">
                <a16:creationId xmlns:a16="http://schemas.microsoft.com/office/drawing/2014/main" id="{66CF7C16-848E-47B7-AD6E-198297D8830E}"/>
              </a:ext>
            </a:extLst>
          </p:cNvPr>
          <p:cNvSpPr>
            <a:spLocks noGrp="1"/>
          </p:cNvSpPr>
          <p:nvPr>
            <p:ph type="sldNum" sz="quarter" idx="4"/>
          </p:nvPr>
        </p:nvSpPr>
        <p:spPr>
          <a:xfrm>
            <a:off x="9220622" y="6501490"/>
            <a:ext cx="2743200" cy="365125"/>
          </a:xfrm>
          <a:prstGeom prst="rect">
            <a:avLst/>
          </a:prstGeom>
        </p:spPr>
        <p:txBody>
          <a:bodyPr vert="horz" lIns="91440" tIns="45720" rIns="91440" bIns="45720" rtlCol="0" anchor="ctr"/>
          <a:lstStyle>
            <a:lvl1pPr algn="r">
              <a:defRPr sz="1050">
                <a:solidFill>
                  <a:schemeClr val="tx1">
                    <a:tint val="75000"/>
                  </a:schemeClr>
                </a:solidFill>
                <a:latin typeface="+mj-lt"/>
              </a:defRPr>
            </a:lvl1pPr>
          </a:lstStyle>
          <a:p>
            <a:fld id="{19783DCC-BFA2-483B-BF3B-4851F5A0DDCF}" type="slidenum">
              <a:rPr lang="en-US" smtClean="0"/>
              <a:pPr/>
              <a:t>‹#›</a:t>
            </a:fld>
            <a:endParaRPr lang="en-US"/>
          </a:p>
        </p:txBody>
      </p:sp>
    </p:spTree>
    <p:extLst>
      <p:ext uri="{BB962C8B-B14F-4D97-AF65-F5344CB8AC3E}">
        <p14:creationId xmlns:p14="http://schemas.microsoft.com/office/powerpoint/2010/main" val="4406613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424B0-E838-4F15-8126-D3DE1A0A5386}"/>
              </a:ext>
            </a:extLst>
          </p:cNvPr>
          <p:cNvSpPr>
            <a:spLocks noGrp="1"/>
          </p:cNvSpPr>
          <p:nvPr>
            <p:ph type="title" hasCustomPrompt="1"/>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D8AF4C-828B-4CB9-BE2A-5ABBF719758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907409C0-9913-42BC-95F2-E7B528D39992}"/>
              </a:ext>
            </a:extLst>
          </p:cNvPr>
          <p:cNvSpPr>
            <a:spLocks noGrp="1"/>
          </p:cNvSpPr>
          <p:nvPr>
            <p:ph type="ftr" sz="quarter" idx="3"/>
          </p:nvPr>
        </p:nvSpPr>
        <p:spPr>
          <a:xfrm>
            <a:off x="4038600" y="6501490"/>
            <a:ext cx="4114800" cy="365125"/>
          </a:xfrm>
          <a:prstGeom prst="rect">
            <a:avLst/>
          </a:prstGeom>
        </p:spPr>
        <p:txBody>
          <a:bodyPr vert="horz" lIns="91440" tIns="45720" rIns="91440" bIns="45720" rtlCol="0" anchor="ctr"/>
          <a:lstStyle>
            <a:lvl1pPr algn="ctr">
              <a:defRPr sz="1050" i="1">
                <a:solidFill>
                  <a:schemeClr val="tx1">
                    <a:tint val="75000"/>
                  </a:schemeClr>
                </a:solidFill>
                <a:latin typeface="+mj-lt"/>
              </a:defRPr>
            </a:lvl1pPr>
          </a:lstStyle>
          <a:p>
            <a:r>
              <a:rPr lang="en-US"/>
              <a:t>© FEI Systems | confidential and proprietary</a:t>
            </a:r>
          </a:p>
        </p:txBody>
      </p:sp>
      <p:sp>
        <p:nvSpPr>
          <p:cNvPr id="8" name="Slide Number Placeholder 5">
            <a:extLst>
              <a:ext uri="{FF2B5EF4-FFF2-40B4-BE49-F238E27FC236}">
                <a16:creationId xmlns:a16="http://schemas.microsoft.com/office/drawing/2014/main" id="{BCFDF398-4D76-40F1-8577-9D0F19B4E738}"/>
              </a:ext>
            </a:extLst>
          </p:cNvPr>
          <p:cNvSpPr>
            <a:spLocks noGrp="1"/>
          </p:cNvSpPr>
          <p:nvPr>
            <p:ph type="sldNum" sz="quarter" idx="4"/>
          </p:nvPr>
        </p:nvSpPr>
        <p:spPr>
          <a:xfrm>
            <a:off x="9220622" y="6501490"/>
            <a:ext cx="2743200" cy="365125"/>
          </a:xfrm>
          <a:prstGeom prst="rect">
            <a:avLst/>
          </a:prstGeom>
        </p:spPr>
        <p:txBody>
          <a:bodyPr vert="horz" lIns="91440" tIns="45720" rIns="91440" bIns="45720" rtlCol="0" anchor="ctr"/>
          <a:lstStyle>
            <a:lvl1pPr algn="r">
              <a:defRPr sz="1050">
                <a:solidFill>
                  <a:schemeClr val="tx1">
                    <a:tint val="75000"/>
                  </a:schemeClr>
                </a:solidFill>
                <a:latin typeface="+mj-lt"/>
              </a:defRPr>
            </a:lvl1pPr>
          </a:lstStyle>
          <a:p>
            <a:fld id="{19783DCC-BFA2-483B-BF3B-4851F5A0DDCF}" type="slidenum">
              <a:rPr lang="en-US" smtClean="0"/>
              <a:pPr/>
              <a:t>‹#›</a:t>
            </a:fld>
            <a:endParaRPr lang="en-US"/>
          </a:p>
        </p:txBody>
      </p:sp>
    </p:spTree>
    <p:extLst>
      <p:ext uri="{BB962C8B-B14F-4D97-AF65-F5344CB8AC3E}">
        <p14:creationId xmlns:p14="http://schemas.microsoft.com/office/powerpoint/2010/main" val="42766042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EB06A-6466-4228-9205-89034F814DCE}"/>
              </a:ext>
            </a:extLst>
          </p:cNvPr>
          <p:cNvSpPr>
            <a:spLocks noGrp="1"/>
          </p:cNvSpPr>
          <p:nvPr>
            <p:ph type="title" hasCustomPrompt="1"/>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A6EF75-A4A8-4564-AD6A-9FCD97D2CB9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9417834-354F-4394-BAE5-D300055440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4">
            <a:extLst>
              <a:ext uri="{FF2B5EF4-FFF2-40B4-BE49-F238E27FC236}">
                <a16:creationId xmlns:a16="http://schemas.microsoft.com/office/drawing/2014/main" id="{EAD7619B-4881-4A9F-A967-FA9C652DB194}"/>
              </a:ext>
            </a:extLst>
          </p:cNvPr>
          <p:cNvSpPr>
            <a:spLocks noGrp="1"/>
          </p:cNvSpPr>
          <p:nvPr>
            <p:ph type="ftr" sz="quarter" idx="3"/>
          </p:nvPr>
        </p:nvSpPr>
        <p:spPr>
          <a:xfrm>
            <a:off x="4038600" y="6501490"/>
            <a:ext cx="4114800" cy="365125"/>
          </a:xfrm>
          <a:prstGeom prst="rect">
            <a:avLst/>
          </a:prstGeom>
        </p:spPr>
        <p:txBody>
          <a:bodyPr vert="horz" lIns="91440" tIns="45720" rIns="91440" bIns="45720" rtlCol="0" anchor="ctr"/>
          <a:lstStyle>
            <a:lvl1pPr algn="ctr">
              <a:defRPr sz="1050" i="1">
                <a:solidFill>
                  <a:schemeClr val="tx1">
                    <a:tint val="75000"/>
                  </a:schemeClr>
                </a:solidFill>
                <a:latin typeface="+mj-lt"/>
              </a:defRPr>
            </a:lvl1pPr>
          </a:lstStyle>
          <a:p>
            <a:r>
              <a:rPr lang="en-US"/>
              <a:t>© FEI Systems | confidential and proprietary</a:t>
            </a:r>
          </a:p>
        </p:txBody>
      </p:sp>
      <p:sp>
        <p:nvSpPr>
          <p:cNvPr id="9" name="Slide Number Placeholder 5">
            <a:extLst>
              <a:ext uri="{FF2B5EF4-FFF2-40B4-BE49-F238E27FC236}">
                <a16:creationId xmlns:a16="http://schemas.microsoft.com/office/drawing/2014/main" id="{EB071463-9D8A-422E-A383-B489CEC16000}"/>
              </a:ext>
            </a:extLst>
          </p:cNvPr>
          <p:cNvSpPr>
            <a:spLocks noGrp="1"/>
          </p:cNvSpPr>
          <p:nvPr>
            <p:ph type="sldNum" sz="quarter" idx="4"/>
          </p:nvPr>
        </p:nvSpPr>
        <p:spPr>
          <a:xfrm>
            <a:off x="9220622" y="6501490"/>
            <a:ext cx="2743200" cy="365125"/>
          </a:xfrm>
          <a:prstGeom prst="rect">
            <a:avLst/>
          </a:prstGeom>
        </p:spPr>
        <p:txBody>
          <a:bodyPr vert="horz" lIns="91440" tIns="45720" rIns="91440" bIns="45720" rtlCol="0" anchor="ctr"/>
          <a:lstStyle>
            <a:lvl1pPr algn="r">
              <a:defRPr sz="1050">
                <a:solidFill>
                  <a:schemeClr val="tx1">
                    <a:tint val="75000"/>
                  </a:schemeClr>
                </a:solidFill>
                <a:latin typeface="+mj-lt"/>
              </a:defRPr>
            </a:lvl1pPr>
          </a:lstStyle>
          <a:p>
            <a:fld id="{19783DCC-BFA2-483B-BF3B-4851F5A0DDCF}" type="slidenum">
              <a:rPr lang="en-US" smtClean="0"/>
              <a:pPr/>
              <a:t>‹#›</a:t>
            </a:fld>
            <a:endParaRPr lang="en-US"/>
          </a:p>
        </p:txBody>
      </p:sp>
    </p:spTree>
    <p:extLst>
      <p:ext uri="{BB962C8B-B14F-4D97-AF65-F5344CB8AC3E}">
        <p14:creationId xmlns:p14="http://schemas.microsoft.com/office/powerpoint/2010/main" val="29638409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3089C-E092-4EE5-80BF-0BE8C9F87D7B}"/>
              </a:ext>
            </a:extLst>
          </p:cNvPr>
          <p:cNvSpPr>
            <a:spLocks noGrp="1"/>
          </p:cNvSpPr>
          <p:nvPr>
            <p:ph type="title" hasCustomPrompt="1"/>
          </p:nvPr>
        </p:nvSpPr>
        <p:spPr>
          <a:xfrm>
            <a:off x="839788" y="365125"/>
            <a:ext cx="10515600" cy="1325563"/>
          </a:xfrm>
        </p:spPr>
        <p:txBody>
          <a:bodyPr/>
          <a:lstStyle>
            <a:lvl1pPr marL="0" indent="0">
              <a:defRPr/>
            </a:lvl1pPr>
          </a:lstStyle>
          <a:p>
            <a:r>
              <a:rPr lang="en-US"/>
              <a:t>CLICK TO EDIT MASTER TITLE STYLE</a:t>
            </a:r>
          </a:p>
        </p:txBody>
      </p:sp>
      <p:sp>
        <p:nvSpPr>
          <p:cNvPr id="3" name="Text Placeholder 2">
            <a:extLst>
              <a:ext uri="{FF2B5EF4-FFF2-40B4-BE49-F238E27FC236}">
                <a16:creationId xmlns:a16="http://schemas.microsoft.com/office/drawing/2014/main" id="{9D57C6B5-3B3F-4C03-872A-7311A95656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DF319A-F0DE-4BFA-BDDF-B1CBC4FA456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0B9AD72-2364-4746-B436-F1E437F3F1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BA5C151-D573-4018-BDC7-CF683206894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D6DAE93E-F4E5-4E0A-8A00-683E5038E545}"/>
              </a:ext>
            </a:extLst>
          </p:cNvPr>
          <p:cNvSpPr>
            <a:spLocks noGrp="1"/>
          </p:cNvSpPr>
          <p:nvPr>
            <p:ph type="ftr" sz="quarter" idx="10"/>
          </p:nvPr>
        </p:nvSpPr>
        <p:spPr>
          <a:xfrm>
            <a:off x="4038600" y="6501490"/>
            <a:ext cx="4114800" cy="365125"/>
          </a:xfrm>
          <a:prstGeom prst="rect">
            <a:avLst/>
          </a:prstGeom>
        </p:spPr>
        <p:txBody>
          <a:bodyPr vert="horz" lIns="91440" tIns="45720" rIns="91440" bIns="45720" rtlCol="0" anchor="ctr"/>
          <a:lstStyle>
            <a:lvl1pPr algn="ctr">
              <a:defRPr sz="1050" i="1">
                <a:solidFill>
                  <a:schemeClr val="tx1">
                    <a:tint val="75000"/>
                  </a:schemeClr>
                </a:solidFill>
                <a:latin typeface="+mj-lt"/>
              </a:defRPr>
            </a:lvl1pPr>
          </a:lstStyle>
          <a:p>
            <a:r>
              <a:rPr lang="en-US"/>
              <a:t>© FEI Systems | confidential and proprietary</a:t>
            </a:r>
          </a:p>
        </p:txBody>
      </p:sp>
      <p:sp>
        <p:nvSpPr>
          <p:cNvPr id="11" name="Slide Number Placeholder 5">
            <a:extLst>
              <a:ext uri="{FF2B5EF4-FFF2-40B4-BE49-F238E27FC236}">
                <a16:creationId xmlns:a16="http://schemas.microsoft.com/office/drawing/2014/main" id="{6B043085-87DF-4518-B653-76A05FD47AAA}"/>
              </a:ext>
            </a:extLst>
          </p:cNvPr>
          <p:cNvSpPr>
            <a:spLocks noGrp="1"/>
          </p:cNvSpPr>
          <p:nvPr>
            <p:ph type="sldNum" sz="quarter" idx="11"/>
          </p:nvPr>
        </p:nvSpPr>
        <p:spPr>
          <a:xfrm>
            <a:off x="9220622" y="6501490"/>
            <a:ext cx="2743200" cy="365125"/>
          </a:xfrm>
          <a:prstGeom prst="rect">
            <a:avLst/>
          </a:prstGeom>
        </p:spPr>
        <p:txBody>
          <a:bodyPr vert="horz" lIns="91440" tIns="45720" rIns="91440" bIns="45720" rtlCol="0" anchor="ctr"/>
          <a:lstStyle>
            <a:lvl1pPr algn="r">
              <a:defRPr sz="1050">
                <a:solidFill>
                  <a:schemeClr val="tx1">
                    <a:tint val="75000"/>
                  </a:schemeClr>
                </a:solidFill>
                <a:latin typeface="+mj-lt"/>
              </a:defRPr>
            </a:lvl1pPr>
          </a:lstStyle>
          <a:p>
            <a:fld id="{19783DCC-BFA2-483B-BF3B-4851F5A0DDCF}" type="slidenum">
              <a:rPr lang="en-US" smtClean="0"/>
              <a:pPr/>
              <a:t>‹#›</a:t>
            </a:fld>
            <a:endParaRPr lang="en-US"/>
          </a:p>
        </p:txBody>
      </p:sp>
    </p:spTree>
    <p:extLst>
      <p:ext uri="{BB962C8B-B14F-4D97-AF65-F5344CB8AC3E}">
        <p14:creationId xmlns:p14="http://schemas.microsoft.com/office/powerpoint/2010/main" val="33373304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EC25D-8942-45BA-94BD-713959BE20F8}"/>
              </a:ext>
            </a:extLst>
          </p:cNvPr>
          <p:cNvSpPr>
            <a:spLocks noGrp="1"/>
          </p:cNvSpPr>
          <p:nvPr>
            <p:ph type="title" hasCustomPrompt="1"/>
          </p:nvPr>
        </p:nvSpPr>
        <p:spPr/>
        <p:txBody>
          <a:bodyPr/>
          <a:lstStyle/>
          <a:p>
            <a:r>
              <a:rPr lang="en-US"/>
              <a:t>CLICK TO EDIT MASTER TITLE STYLE</a:t>
            </a:r>
          </a:p>
        </p:txBody>
      </p:sp>
      <p:sp>
        <p:nvSpPr>
          <p:cNvPr id="6" name="Footer Placeholder 4">
            <a:extLst>
              <a:ext uri="{FF2B5EF4-FFF2-40B4-BE49-F238E27FC236}">
                <a16:creationId xmlns:a16="http://schemas.microsoft.com/office/drawing/2014/main" id="{0250BB20-57FF-4367-8E95-231AD87EDE33}"/>
              </a:ext>
            </a:extLst>
          </p:cNvPr>
          <p:cNvSpPr>
            <a:spLocks noGrp="1"/>
          </p:cNvSpPr>
          <p:nvPr>
            <p:ph type="ftr" sz="quarter" idx="3"/>
          </p:nvPr>
        </p:nvSpPr>
        <p:spPr>
          <a:xfrm>
            <a:off x="4038600" y="6501490"/>
            <a:ext cx="4114800" cy="365125"/>
          </a:xfrm>
          <a:prstGeom prst="rect">
            <a:avLst/>
          </a:prstGeom>
        </p:spPr>
        <p:txBody>
          <a:bodyPr vert="horz" lIns="91440" tIns="45720" rIns="91440" bIns="45720" rtlCol="0" anchor="ctr"/>
          <a:lstStyle>
            <a:lvl1pPr algn="ctr">
              <a:defRPr sz="1050" i="1">
                <a:solidFill>
                  <a:schemeClr val="tx1">
                    <a:tint val="75000"/>
                  </a:schemeClr>
                </a:solidFill>
                <a:latin typeface="+mj-lt"/>
              </a:defRPr>
            </a:lvl1pPr>
          </a:lstStyle>
          <a:p>
            <a:r>
              <a:rPr lang="en-US"/>
              <a:t>© FEI Systems | confidential and proprietary</a:t>
            </a:r>
          </a:p>
        </p:txBody>
      </p:sp>
      <p:sp>
        <p:nvSpPr>
          <p:cNvPr id="7" name="Slide Number Placeholder 5">
            <a:extLst>
              <a:ext uri="{FF2B5EF4-FFF2-40B4-BE49-F238E27FC236}">
                <a16:creationId xmlns:a16="http://schemas.microsoft.com/office/drawing/2014/main" id="{74EFE47E-79C7-44D4-A056-7149208AFFF4}"/>
              </a:ext>
            </a:extLst>
          </p:cNvPr>
          <p:cNvSpPr>
            <a:spLocks noGrp="1"/>
          </p:cNvSpPr>
          <p:nvPr>
            <p:ph type="sldNum" sz="quarter" idx="4"/>
          </p:nvPr>
        </p:nvSpPr>
        <p:spPr>
          <a:xfrm>
            <a:off x="9220622" y="6501490"/>
            <a:ext cx="2743200" cy="365125"/>
          </a:xfrm>
          <a:prstGeom prst="rect">
            <a:avLst/>
          </a:prstGeom>
        </p:spPr>
        <p:txBody>
          <a:bodyPr vert="horz" lIns="91440" tIns="45720" rIns="91440" bIns="45720" rtlCol="0" anchor="ctr"/>
          <a:lstStyle>
            <a:lvl1pPr algn="r">
              <a:defRPr sz="1050">
                <a:solidFill>
                  <a:schemeClr val="tx1">
                    <a:tint val="75000"/>
                  </a:schemeClr>
                </a:solidFill>
                <a:latin typeface="+mj-lt"/>
              </a:defRPr>
            </a:lvl1pPr>
          </a:lstStyle>
          <a:p>
            <a:fld id="{19783DCC-BFA2-483B-BF3B-4851F5A0DDCF}" type="slidenum">
              <a:rPr lang="en-US" smtClean="0"/>
              <a:pPr/>
              <a:t>‹#›</a:t>
            </a:fld>
            <a:endParaRPr lang="en-US"/>
          </a:p>
        </p:txBody>
      </p:sp>
    </p:spTree>
    <p:extLst>
      <p:ext uri="{BB962C8B-B14F-4D97-AF65-F5344CB8AC3E}">
        <p14:creationId xmlns:p14="http://schemas.microsoft.com/office/powerpoint/2010/main" val="15305228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39D6AEF-1604-425A-A0B3-D32D3AC4F878}"/>
              </a:ext>
            </a:extLst>
          </p:cNvPr>
          <p:cNvSpPr>
            <a:spLocks noGrp="1"/>
          </p:cNvSpPr>
          <p:nvPr>
            <p:ph type="ftr" sz="quarter" idx="3"/>
          </p:nvPr>
        </p:nvSpPr>
        <p:spPr>
          <a:xfrm>
            <a:off x="4038600" y="6501490"/>
            <a:ext cx="4114800" cy="365125"/>
          </a:xfrm>
          <a:prstGeom prst="rect">
            <a:avLst/>
          </a:prstGeom>
        </p:spPr>
        <p:txBody>
          <a:bodyPr vert="horz" lIns="91440" tIns="45720" rIns="91440" bIns="45720" rtlCol="0" anchor="ctr"/>
          <a:lstStyle>
            <a:lvl1pPr algn="ctr">
              <a:defRPr sz="1050" i="1">
                <a:solidFill>
                  <a:schemeClr val="tx1">
                    <a:tint val="75000"/>
                  </a:schemeClr>
                </a:solidFill>
                <a:latin typeface="+mj-lt"/>
              </a:defRPr>
            </a:lvl1pPr>
          </a:lstStyle>
          <a:p>
            <a:r>
              <a:rPr lang="en-US"/>
              <a:t>© FEI Systems | confidential and proprietary</a:t>
            </a:r>
          </a:p>
        </p:txBody>
      </p:sp>
      <p:sp>
        <p:nvSpPr>
          <p:cNvPr id="6" name="Slide Number Placeholder 5">
            <a:extLst>
              <a:ext uri="{FF2B5EF4-FFF2-40B4-BE49-F238E27FC236}">
                <a16:creationId xmlns:a16="http://schemas.microsoft.com/office/drawing/2014/main" id="{860DAB2E-229B-457A-8AC6-A86B7E061541}"/>
              </a:ext>
            </a:extLst>
          </p:cNvPr>
          <p:cNvSpPr>
            <a:spLocks noGrp="1"/>
          </p:cNvSpPr>
          <p:nvPr>
            <p:ph type="sldNum" sz="quarter" idx="4"/>
          </p:nvPr>
        </p:nvSpPr>
        <p:spPr>
          <a:xfrm>
            <a:off x="9220622" y="6501490"/>
            <a:ext cx="2743200" cy="365125"/>
          </a:xfrm>
          <a:prstGeom prst="rect">
            <a:avLst/>
          </a:prstGeom>
        </p:spPr>
        <p:txBody>
          <a:bodyPr vert="horz" lIns="91440" tIns="45720" rIns="91440" bIns="45720" rtlCol="0" anchor="ctr"/>
          <a:lstStyle>
            <a:lvl1pPr algn="r">
              <a:defRPr sz="1050">
                <a:solidFill>
                  <a:schemeClr val="tx1">
                    <a:tint val="75000"/>
                  </a:schemeClr>
                </a:solidFill>
                <a:latin typeface="+mj-lt"/>
              </a:defRPr>
            </a:lvl1pPr>
          </a:lstStyle>
          <a:p>
            <a:fld id="{19783DCC-BFA2-483B-BF3B-4851F5A0DDCF}" type="slidenum">
              <a:rPr lang="en-US" smtClean="0"/>
              <a:pPr/>
              <a:t>‹#›</a:t>
            </a:fld>
            <a:endParaRPr lang="en-US"/>
          </a:p>
        </p:txBody>
      </p:sp>
    </p:spTree>
    <p:extLst>
      <p:ext uri="{BB962C8B-B14F-4D97-AF65-F5344CB8AC3E}">
        <p14:creationId xmlns:p14="http://schemas.microsoft.com/office/powerpoint/2010/main" val="40237634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B4291-8F50-475F-8B39-2A011ED7048C}"/>
              </a:ext>
            </a:extLst>
          </p:cNvPr>
          <p:cNvSpPr>
            <a:spLocks noGrp="1"/>
          </p:cNvSpPr>
          <p:nvPr>
            <p:ph type="title" hasCustomPrompt="1"/>
          </p:nvPr>
        </p:nvSpPr>
        <p:spPr>
          <a:xfrm>
            <a:off x="839788" y="457200"/>
            <a:ext cx="3932237" cy="1600200"/>
          </a:xfrm>
        </p:spPr>
        <p:txBody>
          <a:bodyPr anchor="b">
            <a:normAutofit/>
          </a:bodyPr>
          <a:lstStyle>
            <a:lvl1pPr>
              <a:defRPr sz="2700"/>
            </a:lvl1pPr>
          </a:lstStyle>
          <a:p>
            <a:r>
              <a:rPr lang="en-US"/>
              <a:t>CLICK TO EDIT MASTER TITLE STYLE</a:t>
            </a:r>
          </a:p>
        </p:txBody>
      </p:sp>
      <p:sp>
        <p:nvSpPr>
          <p:cNvPr id="3" name="Content Placeholder 2">
            <a:extLst>
              <a:ext uri="{FF2B5EF4-FFF2-40B4-BE49-F238E27FC236}">
                <a16:creationId xmlns:a16="http://schemas.microsoft.com/office/drawing/2014/main" id="{B9682390-2416-4EC8-9F94-444EC8136797}"/>
              </a:ext>
            </a:extLst>
          </p:cNvPr>
          <p:cNvSpPr>
            <a:spLocks noGrp="1"/>
          </p:cNvSpPr>
          <p:nvPr>
            <p:ph idx="1"/>
          </p:nvPr>
        </p:nvSpPr>
        <p:spPr>
          <a:xfrm>
            <a:off x="5183188" y="987425"/>
            <a:ext cx="6172200" cy="4873625"/>
          </a:xfrm>
        </p:spPr>
        <p:txBody>
          <a:bodyPr/>
          <a:lstStyle>
            <a:lvl1pPr>
              <a:defRPr sz="2400"/>
            </a:lvl1pPr>
            <a:lvl2pPr>
              <a:defRPr sz="2400"/>
            </a:lvl2pPr>
            <a:lvl3pPr>
              <a:defRPr sz="2100"/>
            </a:lvl3pPr>
            <a:lvl4pPr>
              <a:defRPr sz="1800"/>
            </a:lvl4pPr>
            <a:lvl5pPr>
              <a:defRPr sz="15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A9D81D3-5C54-4C77-B4B2-07FFE87036D6}"/>
              </a:ext>
            </a:extLst>
          </p:cNvPr>
          <p:cNvSpPr>
            <a:spLocks noGrp="1"/>
          </p:cNvSpPr>
          <p:nvPr>
            <p:ph type="body" sz="half" idx="2"/>
          </p:nvPr>
        </p:nvSpPr>
        <p:spPr>
          <a:xfrm>
            <a:off x="839788" y="2057400"/>
            <a:ext cx="3932237" cy="3811588"/>
          </a:xfrm>
        </p:spPr>
        <p:txBody>
          <a:bodyPr>
            <a:normAutofit/>
          </a:bodyPr>
          <a:lstStyle>
            <a:lvl1pPr marL="0" indent="0">
              <a:buNone/>
              <a:defRPr sz="15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4">
            <a:extLst>
              <a:ext uri="{FF2B5EF4-FFF2-40B4-BE49-F238E27FC236}">
                <a16:creationId xmlns:a16="http://schemas.microsoft.com/office/drawing/2014/main" id="{D0026943-7906-43A3-A8E4-53B31588372A}"/>
              </a:ext>
            </a:extLst>
          </p:cNvPr>
          <p:cNvSpPr>
            <a:spLocks noGrp="1"/>
          </p:cNvSpPr>
          <p:nvPr>
            <p:ph type="ftr" sz="quarter" idx="3"/>
          </p:nvPr>
        </p:nvSpPr>
        <p:spPr>
          <a:xfrm>
            <a:off x="4038600" y="6501490"/>
            <a:ext cx="4114800" cy="365125"/>
          </a:xfrm>
          <a:prstGeom prst="rect">
            <a:avLst/>
          </a:prstGeom>
        </p:spPr>
        <p:txBody>
          <a:bodyPr vert="horz" lIns="91440" tIns="45720" rIns="91440" bIns="45720" rtlCol="0" anchor="ctr"/>
          <a:lstStyle>
            <a:lvl1pPr algn="ctr">
              <a:defRPr sz="1050" i="1">
                <a:solidFill>
                  <a:schemeClr val="tx1">
                    <a:tint val="75000"/>
                  </a:schemeClr>
                </a:solidFill>
                <a:latin typeface="+mj-lt"/>
              </a:defRPr>
            </a:lvl1pPr>
          </a:lstStyle>
          <a:p>
            <a:r>
              <a:rPr lang="en-US"/>
              <a:t>© FEI Systems | confidential and proprietary</a:t>
            </a:r>
          </a:p>
        </p:txBody>
      </p:sp>
      <p:sp>
        <p:nvSpPr>
          <p:cNvPr id="9" name="Slide Number Placeholder 5">
            <a:extLst>
              <a:ext uri="{FF2B5EF4-FFF2-40B4-BE49-F238E27FC236}">
                <a16:creationId xmlns:a16="http://schemas.microsoft.com/office/drawing/2014/main" id="{8A4B6C60-6D2D-42FD-9D28-9F9EB4A4D714}"/>
              </a:ext>
            </a:extLst>
          </p:cNvPr>
          <p:cNvSpPr>
            <a:spLocks noGrp="1"/>
          </p:cNvSpPr>
          <p:nvPr>
            <p:ph type="sldNum" sz="quarter" idx="4"/>
          </p:nvPr>
        </p:nvSpPr>
        <p:spPr>
          <a:xfrm>
            <a:off x="9220622" y="6501490"/>
            <a:ext cx="2743200" cy="365125"/>
          </a:xfrm>
          <a:prstGeom prst="rect">
            <a:avLst/>
          </a:prstGeom>
        </p:spPr>
        <p:txBody>
          <a:bodyPr vert="horz" lIns="91440" tIns="45720" rIns="91440" bIns="45720" rtlCol="0" anchor="ctr"/>
          <a:lstStyle>
            <a:lvl1pPr algn="r">
              <a:defRPr sz="1050">
                <a:solidFill>
                  <a:schemeClr val="tx1">
                    <a:tint val="75000"/>
                  </a:schemeClr>
                </a:solidFill>
                <a:latin typeface="+mj-lt"/>
              </a:defRPr>
            </a:lvl1pPr>
          </a:lstStyle>
          <a:p>
            <a:fld id="{19783DCC-BFA2-483B-BF3B-4851F5A0DDCF}" type="slidenum">
              <a:rPr lang="en-US" smtClean="0"/>
              <a:pPr/>
              <a:t>‹#›</a:t>
            </a:fld>
            <a:endParaRPr lang="en-US"/>
          </a:p>
        </p:txBody>
      </p:sp>
    </p:spTree>
    <p:extLst>
      <p:ext uri="{BB962C8B-B14F-4D97-AF65-F5344CB8AC3E}">
        <p14:creationId xmlns:p14="http://schemas.microsoft.com/office/powerpoint/2010/main" val="29102917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7E2C9-588C-4963-8B10-E3A901EB81F6}"/>
              </a:ext>
            </a:extLst>
          </p:cNvPr>
          <p:cNvSpPr>
            <a:spLocks noGrp="1"/>
          </p:cNvSpPr>
          <p:nvPr>
            <p:ph type="title" hasCustomPrompt="1"/>
          </p:nvPr>
        </p:nvSpPr>
        <p:spPr>
          <a:xfrm>
            <a:off x="839788" y="457200"/>
            <a:ext cx="3932237" cy="1600200"/>
          </a:xfrm>
        </p:spPr>
        <p:txBody>
          <a:bodyPr anchor="b">
            <a:normAutofit/>
          </a:bodyPr>
          <a:lstStyle>
            <a:lvl1pPr marL="0" indent="0">
              <a:defRPr sz="2700"/>
            </a:lvl1pPr>
          </a:lstStyle>
          <a:p>
            <a:r>
              <a:rPr lang="en-US"/>
              <a:t>CLICK TO EDIT MASTER TITLE STYLE</a:t>
            </a:r>
          </a:p>
        </p:txBody>
      </p:sp>
      <p:sp>
        <p:nvSpPr>
          <p:cNvPr id="3" name="Picture Placeholder 2">
            <a:extLst>
              <a:ext uri="{FF2B5EF4-FFF2-40B4-BE49-F238E27FC236}">
                <a16:creationId xmlns:a16="http://schemas.microsoft.com/office/drawing/2014/main" id="{B63E5294-7DF3-4950-9D5E-573CC17395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ECC987F-3041-4E7B-8954-B070975FFC9F}"/>
              </a:ext>
            </a:extLst>
          </p:cNvPr>
          <p:cNvSpPr>
            <a:spLocks noGrp="1"/>
          </p:cNvSpPr>
          <p:nvPr>
            <p:ph type="body" sz="half" idx="2"/>
          </p:nvPr>
        </p:nvSpPr>
        <p:spPr>
          <a:xfrm>
            <a:off x="839788" y="2057400"/>
            <a:ext cx="3932237" cy="3811588"/>
          </a:xfrm>
        </p:spPr>
        <p:txBody>
          <a:bodyPr>
            <a:normAutofit/>
          </a:bodyPr>
          <a:lstStyle>
            <a:lvl1pPr marL="0" indent="0">
              <a:buNone/>
              <a:defRPr sz="15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4">
            <a:extLst>
              <a:ext uri="{FF2B5EF4-FFF2-40B4-BE49-F238E27FC236}">
                <a16:creationId xmlns:a16="http://schemas.microsoft.com/office/drawing/2014/main" id="{053A0927-4838-4646-9728-C4E68E3DDCE4}"/>
              </a:ext>
            </a:extLst>
          </p:cNvPr>
          <p:cNvSpPr>
            <a:spLocks noGrp="1"/>
          </p:cNvSpPr>
          <p:nvPr>
            <p:ph type="ftr" sz="quarter" idx="3"/>
          </p:nvPr>
        </p:nvSpPr>
        <p:spPr>
          <a:xfrm>
            <a:off x="4038600" y="6501490"/>
            <a:ext cx="4114800" cy="365125"/>
          </a:xfrm>
          <a:prstGeom prst="rect">
            <a:avLst/>
          </a:prstGeom>
        </p:spPr>
        <p:txBody>
          <a:bodyPr vert="horz" lIns="91440" tIns="45720" rIns="91440" bIns="45720" rtlCol="0" anchor="ctr"/>
          <a:lstStyle>
            <a:lvl1pPr algn="ctr">
              <a:defRPr sz="1050" i="1">
                <a:solidFill>
                  <a:schemeClr val="tx1">
                    <a:tint val="75000"/>
                  </a:schemeClr>
                </a:solidFill>
                <a:latin typeface="+mj-lt"/>
              </a:defRPr>
            </a:lvl1pPr>
          </a:lstStyle>
          <a:p>
            <a:r>
              <a:rPr lang="en-US"/>
              <a:t>© FEI Systems | confidential and proprietary</a:t>
            </a:r>
          </a:p>
        </p:txBody>
      </p:sp>
      <p:sp>
        <p:nvSpPr>
          <p:cNvPr id="9" name="Slide Number Placeholder 5">
            <a:extLst>
              <a:ext uri="{FF2B5EF4-FFF2-40B4-BE49-F238E27FC236}">
                <a16:creationId xmlns:a16="http://schemas.microsoft.com/office/drawing/2014/main" id="{BBF605D2-32FE-468E-A047-45343332E1EF}"/>
              </a:ext>
            </a:extLst>
          </p:cNvPr>
          <p:cNvSpPr>
            <a:spLocks noGrp="1"/>
          </p:cNvSpPr>
          <p:nvPr>
            <p:ph type="sldNum" sz="quarter" idx="4"/>
          </p:nvPr>
        </p:nvSpPr>
        <p:spPr>
          <a:xfrm>
            <a:off x="9220622" y="6501490"/>
            <a:ext cx="2743200" cy="365125"/>
          </a:xfrm>
          <a:prstGeom prst="rect">
            <a:avLst/>
          </a:prstGeom>
        </p:spPr>
        <p:txBody>
          <a:bodyPr vert="horz" lIns="91440" tIns="45720" rIns="91440" bIns="45720" rtlCol="0" anchor="ctr"/>
          <a:lstStyle>
            <a:lvl1pPr algn="r">
              <a:defRPr sz="1050">
                <a:solidFill>
                  <a:schemeClr val="tx1">
                    <a:tint val="75000"/>
                  </a:schemeClr>
                </a:solidFill>
                <a:latin typeface="+mj-lt"/>
              </a:defRPr>
            </a:lvl1pPr>
          </a:lstStyle>
          <a:p>
            <a:fld id="{19783DCC-BFA2-483B-BF3B-4851F5A0DDCF}" type="slidenum">
              <a:rPr lang="en-US" smtClean="0"/>
              <a:pPr/>
              <a:t>‹#›</a:t>
            </a:fld>
            <a:endParaRPr lang="en-US"/>
          </a:p>
        </p:txBody>
      </p:sp>
    </p:spTree>
    <p:extLst>
      <p:ext uri="{BB962C8B-B14F-4D97-AF65-F5344CB8AC3E}">
        <p14:creationId xmlns:p14="http://schemas.microsoft.com/office/powerpoint/2010/main" val="47904335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10" Type="http://schemas.openxmlformats.org/officeDocument/2006/relationships/image" Target="../media/image4.png"/><Relationship Id="rId4" Type="http://schemas.openxmlformats.org/officeDocument/2006/relationships/slideLayout" Target="../slideLayouts/slideLayout7.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5.png"/><Relationship Id="rId4" Type="http://schemas.openxmlformats.org/officeDocument/2006/relationships/slideLayout" Target="../slideLayouts/slideLayout15.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1E9C5BA-5B23-461F-BA17-E583955F7996}"/>
              </a:ext>
            </a:extLst>
          </p:cNvPr>
          <p:cNvSpPr>
            <a:spLocks noGrp="1"/>
          </p:cNvSpPr>
          <p:nvPr>
            <p:ph type="title"/>
          </p:nvPr>
        </p:nvSpPr>
        <p:spPr>
          <a:xfrm>
            <a:off x="489864" y="0"/>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AA75580-30ED-42ED-8688-91A61EFC2A74}"/>
              </a:ext>
            </a:extLst>
          </p:cNvPr>
          <p:cNvSpPr>
            <a:spLocks noGrp="1"/>
          </p:cNvSpPr>
          <p:nvPr>
            <p:ph type="body" idx="1"/>
          </p:nvPr>
        </p:nvSpPr>
        <p:spPr>
          <a:xfrm>
            <a:off x="489864" y="1477289"/>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7DA6C29D-B975-4E5F-96BD-5EE2AE87851C}"/>
              </a:ext>
            </a:extLst>
          </p:cNvPr>
          <p:cNvSpPr>
            <a:spLocks noGrp="1"/>
          </p:cNvSpPr>
          <p:nvPr>
            <p:ph type="ftr" sz="quarter" idx="3"/>
          </p:nvPr>
        </p:nvSpPr>
        <p:spPr>
          <a:xfrm>
            <a:off x="4038600" y="6501490"/>
            <a:ext cx="4114800" cy="365125"/>
          </a:xfrm>
          <a:prstGeom prst="rect">
            <a:avLst/>
          </a:prstGeom>
        </p:spPr>
        <p:txBody>
          <a:bodyPr vert="horz" lIns="91440" tIns="45720" rIns="91440" bIns="45720" rtlCol="0" anchor="ctr"/>
          <a:lstStyle>
            <a:lvl1pPr algn="ctr">
              <a:defRPr sz="1050" i="1">
                <a:solidFill>
                  <a:schemeClr val="accent5"/>
                </a:solidFill>
                <a:latin typeface="+mj-lt"/>
              </a:defRPr>
            </a:lvl1pPr>
          </a:lstStyle>
          <a:p>
            <a:r>
              <a:rPr lang="en-US"/>
              <a:t>© FEI Systems 2021 </a:t>
            </a:r>
            <a:r>
              <a:rPr lang="en-US">
                <a:solidFill>
                  <a:schemeClr val="tx2"/>
                </a:solidFill>
              </a:rPr>
              <a:t>|</a:t>
            </a:r>
            <a:r>
              <a:rPr lang="en-US"/>
              <a:t> confidential and proprietary</a:t>
            </a:r>
          </a:p>
        </p:txBody>
      </p:sp>
    </p:spTree>
    <p:extLst>
      <p:ext uri="{BB962C8B-B14F-4D97-AF65-F5344CB8AC3E}">
        <p14:creationId xmlns:p14="http://schemas.microsoft.com/office/powerpoint/2010/main" val="2833754243"/>
      </p:ext>
    </p:extLst>
  </p:cSld>
  <p:clrMap bg1="lt1" tx1="dk1" bg2="lt2" tx2="dk2" accent1="accent1" accent2="accent2" accent3="accent3" accent4="accent4" accent5="accent5" accent6="accent6" hlink="hlink" folHlink="folHlink"/>
  <p:sldLayoutIdLst>
    <p:sldLayoutId id="2147483709" r:id="rId1"/>
    <p:sldLayoutId id="2147483711" r:id="rId2"/>
    <p:sldLayoutId id="2147483712" r:id="rId3"/>
  </p:sldLayoutIdLst>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chemeClr val="tx2"/>
        </a:buClr>
        <a:buFont typeface="Wingdings" panose="05000000000000000000" pitchFamily="2" charset="2"/>
        <a:buChar char="§"/>
        <a:defRPr sz="21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chemeClr val="tx2"/>
        </a:buClr>
        <a:buFont typeface="Wingdings" panose="05000000000000000000" pitchFamily="2" charset="2"/>
        <a:buChar char="§"/>
        <a:defRPr sz="15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8CB320-BD63-4315-A1C7-F6BEB9B32876}"/>
              </a:ext>
            </a:extLst>
          </p:cNvPr>
          <p:cNvSpPr>
            <a:spLocks noGrp="1"/>
          </p:cNvSpPr>
          <p:nvPr>
            <p:ph type="title"/>
          </p:nvPr>
        </p:nvSpPr>
        <p:spPr>
          <a:xfrm>
            <a:off x="460836" y="0"/>
            <a:ext cx="11247120" cy="109728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64DC0C9-1D1F-4DD1-BDAC-BB72FD87769B}"/>
              </a:ext>
            </a:extLst>
          </p:cNvPr>
          <p:cNvSpPr>
            <a:spLocks noGrp="1"/>
          </p:cNvSpPr>
          <p:nvPr>
            <p:ph type="body" idx="1"/>
          </p:nvPr>
        </p:nvSpPr>
        <p:spPr>
          <a:xfrm>
            <a:off x="460836" y="1462767"/>
            <a:ext cx="1124712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3B3E7030-30E4-481F-85C5-BB257D433E86}"/>
              </a:ext>
            </a:extLst>
          </p:cNvPr>
          <p:cNvSpPr>
            <a:spLocks noGrp="1"/>
          </p:cNvSpPr>
          <p:nvPr>
            <p:ph type="ftr" sz="quarter" idx="3"/>
          </p:nvPr>
        </p:nvSpPr>
        <p:spPr>
          <a:xfrm>
            <a:off x="4038600" y="6486976"/>
            <a:ext cx="4114800" cy="365125"/>
          </a:xfrm>
          <a:prstGeom prst="rect">
            <a:avLst/>
          </a:prstGeom>
        </p:spPr>
        <p:txBody>
          <a:bodyPr vert="horz" lIns="91440" tIns="45720" rIns="91440" bIns="45720" rtlCol="0" anchor="ctr"/>
          <a:lstStyle>
            <a:lvl1pPr algn="ctr">
              <a:defRPr sz="1050">
                <a:solidFill>
                  <a:schemeClr val="tx1">
                    <a:tint val="75000"/>
                  </a:schemeClr>
                </a:solidFill>
                <a:latin typeface="+mj-lt"/>
              </a:defRPr>
            </a:lvl1pPr>
          </a:lstStyle>
          <a:p>
            <a:r>
              <a:rPr lang="en-US"/>
              <a:t>© FEI Systems 2021 | confidential and proprietary</a:t>
            </a:r>
          </a:p>
        </p:txBody>
      </p:sp>
      <p:sp>
        <p:nvSpPr>
          <p:cNvPr id="6" name="Slide Number Placeholder 5">
            <a:extLst>
              <a:ext uri="{FF2B5EF4-FFF2-40B4-BE49-F238E27FC236}">
                <a16:creationId xmlns:a16="http://schemas.microsoft.com/office/drawing/2014/main" id="{55C53419-46AC-483C-B853-A3B790536CED}"/>
              </a:ext>
            </a:extLst>
          </p:cNvPr>
          <p:cNvSpPr>
            <a:spLocks noGrp="1"/>
          </p:cNvSpPr>
          <p:nvPr>
            <p:ph type="sldNum" sz="quarter" idx="4"/>
          </p:nvPr>
        </p:nvSpPr>
        <p:spPr>
          <a:xfrm>
            <a:off x="9278258" y="6486976"/>
            <a:ext cx="2743200" cy="365125"/>
          </a:xfrm>
          <a:prstGeom prst="rect">
            <a:avLst/>
          </a:prstGeom>
        </p:spPr>
        <p:txBody>
          <a:bodyPr vert="horz" lIns="91440" tIns="45720" rIns="91440" bIns="45720" rtlCol="0" anchor="ctr"/>
          <a:lstStyle>
            <a:lvl1pPr algn="r">
              <a:defRPr sz="1050">
                <a:solidFill>
                  <a:schemeClr val="accent5"/>
                </a:solidFill>
                <a:latin typeface="+mj-lt"/>
              </a:defRPr>
            </a:lvl1pPr>
          </a:lstStyle>
          <a:p>
            <a:fld id="{6538B978-CAD3-4715-9BD7-EDDD0B8A3E3D}" type="slidenum">
              <a:rPr lang="en-US" smtClean="0"/>
              <a:pPr/>
              <a:t>‹#›</a:t>
            </a:fld>
            <a:endParaRPr lang="en-US"/>
          </a:p>
        </p:txBody>
      </p:sp>
    </p:spTree>
    <p:extLst>
      <p:ext uri="{BB962C8B-B14F-4D97-AF65-F5344CB8AC3E}">
        <p14:creationId xmlns:p14="http://schemas.microsoft.com/office/powerpoint/2010/main" val="3509076550"/>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9" r:id="rId3"/>
    <p:sldLayoutId id="2147483760" r:id="rId4"/>
    <p:sldLayoutId id="2147483761" r:id="rId5"/>
    <p:sldLayoutId id="2147483762" r:id="rId6"/>
    <p:sldLayoutId id="2147483763" r:id="rId7"/>
    <p:sldLayoutId id="2147483764" r:id="rId8"/>
  </p:sldLayoutIdLst>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chemeClr val="tx2"/>
        </a:buClr>
        <a:buFont typeface="Wingdings" panose="05000000000000000000" pitchFamily="2" charset="2"/>
        <a:buChar char="§"/>
        <a:defRPr sz="21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chemeClr val="tx2"/>
        </a:buClr>
        <a:buFont typeface="Wingdings" panose="05000000000000000000" pitchFamily="2" charset="2"/>
        <a:buChar char="§"/>
        <a:defRPr sz="15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9C003C-05F5-41C7-A5D7-82056DB43F1B}"/>
              </a:ext>
            </a:extLst>
          </p:cNvPr>
          <p:cNvSpPr>
            <a:spLocks noGrp="1"/>
          </p:cNvSpPr>
          <p:nvPr>
            <p:ph type="title"/>
          </p:nvPr>
        </p:nvSpPr>
        <p:spPr>
          <a:xfrm>
            <a:off x="-2156" y="0"/>
            <a:ext cx="12194156" cy="109728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0A68DB4-D259-461C-81F0-FE1BBA2F6F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Footer Placeholder 4">
            <a:extLst>
              <a:ext uri="{FF2B5EF4-FFF2-40B4-BE49-F238E27FC236}">
                <a16:creationId xmlns:a16="http://schemas.microsoft.com/office/drawing/2014/main" id="{D0A16AFD-18F0-4887-A4A8-A2E1D5C3A59F}"/>
              </a:ext>
            </a:extLst>
          </p:cNvPr>
          <p:cNvSpPr>
            <a:spLocks noGrp="1"/>
          </p:cNvSpPr>
          <p:nvPr>
            <p:ph type="ftr" sz="quarter" idx="3"/>
          </p:nvPr>
        </p:nvSpPr>
        <p:spPr>
          <a:xfrm>
            <a:off x="4038600" y="6501490"/>
            <a:ext cx="4114800" cy="365125"/>
          </a:xfrm>
          <a:prstGeom prst="rect">
            <a:avLst/>
          </a:prstGeom>
        </p:spPr>
        <p:txBody>
          <a:bodyPr vert="horz" lIns="91440" tIns="45720" rIns="91440" bIns="45720" rtlCol="0" anchor="ctr"/>
          <a:lstStyle>
            <a:lvl1pPr algn="ctr">
              <a:defRPr sz="1050" i="1">
                <a:solidFill>
                  <a:schemeClr val="tx1">
                    <a:tint val="75000"/>
                  </a:schemeClr>
                </a:solidFill>
                <a:latin typeface="+mj-lt"/>
              </a:defRPr>
            </a:lvl1pPr>
          </a:lstStyle>
          <a:p>
            <a:r>
              <a:rPr lang="en-US"/>
              <a:t>© FEI Systems | confidential and proprietary</a:t>
            </a:r>
          </a:p>
        </p:txBody>
      </p:sp>
      <p:sp>
        <p:nvSpPr>
          <p:cNvPr id="8" name="Slide Number Placeholder 5">
            <a:extLst>
              <a:ext uri="{FF2B5EF4-FFF2-40B4-BE49-F238E27FC236}">
                <a16:creationId xmlns:a16="http://schemas.microsoft.com/office/drawing/2014/main" id="{B499C5CA-1F8B-41F2-BD60-66353F49FF24}"/>
              </a:ext>
            </a:extLst>
          </p:cNvPr>
          <p:cNvSpPr>
            <a:spLocks noGrp="1"/>
          </p:cNvSpPr>
          <p:nvPr>
            <p:ph type="sldNum" sz="quarter" idx="4"/>
          </p:nvPr>
        </p:nvSpPr>
        <p:spPr>
          <a:xfrm>
            <a:off x="9220622" y="6501490"/>
            <a:ext cx="2743200" cy="365125"/>
          </a:xfrm>
          <a:prstGeom prst="rect">
            <a:avLst/>
          </a:prstGeom>
        </p:spPr>
        <p:txBody>
          <a:bodyPr vert="horz" lIns="91440" tIns="45720" rIns="91440" bIns="45720" rtlCol="0" anchor="ctr"/>
          <a:lstStyle>
            <a:lvl1pPr algn="r">
              <a:defRPr sz="1050">
                <a:solidFill>
                  <a:schemeClr val="tx1">
                    <a:tint val="75000"/>
                  </a:schemeClr>
                </a:solidFill>
                <a:latin typeface="+mj-lt"/>
              </a:defRPr>
            </a:lvl1pPr>
          </a:lstStyle>
          <a:p>
            <a:fld id="{19783DCC-BFA2-483B-BF3B-4851F5A0DDCF}" type="slidenum">
              <a:rPr lang="en-US" smtClean="0"/>
              <a:pPr/>
              <a:t>‹#›</a:t>
            </a:fld>
            <a:endParaRPr lang="en-US"/>
          </a:p>
        </p:txBody>
      </p:sp>
    </p:spTree>
    <p:extLst>
      <p:ext uri="{BB962C8B-B14F-4D97-AF65-F5344CB8AC3E}">
        <p14:creationId xmlns:p14="http://schemas.microsoft.com/office/powerpoint/2010/main" val="1427283303"/>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2" r:id="rId3"/>
    <p:sldLayoutId id="2147483793" r:id="rId4"/>
    <p:sldLayoutId id="2147483794" r:id="rId5"/>
    <p:sldLayoutId id="2147483795" r:id="rId6"/>
    <p:sldLayoutId id="2147483796" r:id="rId7"/>
    <p:sldLayoutId id="2147483797" r:id="rId8"/>
  </p:sldLayoutIdLst>
  <p:txStyles>
    <p:titleStyle>
      <a:lvl1pPr marL="457200" indent="0"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chemeClr val="tx2"/>
        </a:buClr>
        <a:buFont typeface="Wingdings" panose="05000000000000000000" pitchFamily="2" charset="2"/>
        <a:buChar char="§"/>
        <a:defRPr sz="21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chemeClr val="tx2"/>
        </a:buClr>
        <a:buFont typeface="Wingdings" panose="05000000000000000000" pitchFamily="2" charset="2"/>
        <a:buChar char="§"/>
        <a:defRPr sz="15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chemeClr val="tx2"/>
        </a:buClr>
        <a:buFont typeface="Wingdings" panose="05000000000000000000" pitchFamily="2" charset="2"/>
        <a:buChar char="§"/>
        <a:defRPr sz="11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mailto:DMH.WITS@mh.alabama.gov" TargetMode="Externa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4.xml"/><Relationship Id="rId1" Type="http://schemas.openxmlformats.org/officeDocument/2006/relationships/themeOverride" Target="../theme/themeOverride1.xml"/><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24.png"/><Relationship Id="rId2" Type="http://schemas.microsoft.com/office/2018/10/relationships/comments" Target="../comments/modernComment_11D_434B0606.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1F3E0EA-D7C7-49C4-B450-38EECB091298}"/>
              </a:ext>
            </a:extLst>
          </p:cNvPr>
          <p:cNvSpPr>
            <a:spLocks noGrp="1"/>
          </p:cNvSpPr>
          <p:nvPr>
            <p:ph type="title" idx="4294967295"/>
          </p:nvPr>
        </p:nvSpPr>
        <p:spPr>
          <a:xfrm>
            <a:off x="231775" y="1106488"/>
            <a:ext cx="5029200" cy="32527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p>
            <a:pPr marL="0" marR="0" lvl="0" indent="0" algn="ctr" defTabSz="914400" rtl="0" eaLnBrk="1" fontAlgn="auto" latinLnBrk="0" hangingPunct="1">
              <a:lnSpc>
                <a:spcPct val="150000"/>
              </a:lnSpc>
              <a:spcBef>
                <a:spcPts val="0"/>
              </a:spcBef>
              <a:spcAft>
                <a:spcPts val="0"/>
              </a:spcAft>
              <a:buClr>
                <a:schemeClr val="tx2"/>
              </a:buClr>
              <a:buSzTx/>
              <a:buFontTx/>
              <a:buNone/>
              <a:tabLst/>
              <a:defRPr/>
            </a:pPr>
            <a:r>
              <a:rPr kumimoji="0" lang="en-US" sz="3200" b="1" i="0" u="none" strike="noStrike" kern="1200" cap="none" spc="0" normalizeH="0" baseline="0" noProof="0" dirty="0">
                <a:ln>
                  <a:noFill/>
                </a:ln>
                <a:solidFill>
                  <a:schemeClr val="tx2"/>
                </a:solidFill>
                <a:effectLst/>
                <a:uLnTx/>
                <a:uFillTx/>
                <a:latin typeface="+mj-lt"/>
                <a:ea typeface="+mn-ea"/>
                <a:cs typeface="+mn-cs"/>
              </a:rPr>
              <a:t>ALABAMA PROVIDER SESSIONS</a:t>
            </a:r>
            <a:endParaRPr kumimoji="0" lang="en-US" sz="2400" b="0" i="0" u="none" strike="noStrike" kern="1200" cap="none" spc="0" normalizeH="0" baseline="0" noProof="0" dirty="0">
              <a:ln>
                <a:noFill/>
              </a:ln>
              <a:solidFill>
                <a:schemeClr val="tx2"/>
              </a:solidFill>
              <a:effectLst/>
              <a:uLnTx/>
              <a:uFillTx/>
              <a:latin typeface="+mj-lt"/>
              <a:ea typeface="+mn-ea"/>
              <a:cs typeface="+mn-cs"/>
            </a:endParaRPr>
          </a:p>
          <a:p>
            <a:pPr marL="0" marR="0" lvl="0" indent="0" algn="ctr" defTabSz="914400" rtl="0" eaLnBrk="1" fontAlgn="auto" latinLnBrk="0" hangingPunct="1">
              <a:lnSpc>
                <a:spcPct val="150000"/>
              </a:lnSpc>
              <a:spcBef>
                <a:spcPts val="0"/>
              </a:spcBef>
              <a:spcAft>
                <a:spcPts val="0"/>
              </a:spcAft>
              <a:buClr>
                <a:schemeClr val="tx2"/>
              </a:buClr>
              <a:buSzTx/>
              <a:buFontTx/>
              <a:buNone/>
              <a:tabLst/>
              <a:defRPr/>
            </a:pPr>
            <a:r>
              <a:rPr kumimoji="0" lang="en-US" sz="2800" b="0" i="0" u="none" strike="noStrike" kern="1200" cap="none" spc="0" normalizeH="0" baseline="0" noProof="0" dirty="0">
                <a:ln>
                  <a:noFill/>
                </a:ln>
                <a:solidFill>
                  <a:schemeClr val="tx2"/>
                </a:solidFill>
                <a:effectLst/>
                <a:uLnTx/>
                <a:uFillTx/>
                <a:latin typeface="+mj-lt"/>
                <a:ea typeface="+mn-ea"/>
                <a:cs typeface="+mn-cs"/>
              </a:rPr>
              <a:t>Thursday, October 15, 2026</a:t>
            </a:r>
          </a:p>
          <a:p>
            <a:pPr marL="0" marR="0" lvl="0" indent="0" algn="ctr" defTabSz="914400" rtl="0" eaLnBrk="1" fontAlgn="auto" latinLnBrk="0" hangingPunct="1">
              <a:lnSpc>
                <a:spcPct val="150000"/>
              </a:lnSpc>
              <a:spcBef>
                <a:spcPts val="0"/>
              </a:spcBef>
              <a:spcAft>
                <a:spcPts val="0"/>
              </a:spcAft>
              <a:buClr>
                <a:schemeClr val="tx2"/>
              </a:buClr>
              <a:buSzTx/>
              <a:buFontTx/>
              <a:buNone/>
              <a:tabLst/>
              <a:defRPr/>
            </a:pPr>
            <a:r>
              <a:rPr kumimoji="0" lang="en-US" sz="2800" b="0" i="0" u="none" strike="noStrike" kern="1200" cap="none" spc="0" normalizeH="0" baseline="0" noProof="0" dirty="0">
                <a:ln>
                  <a:noFill/>
                </a:ln>
                <a:solidFill>
                  <a:schemeClr val="tx2"/>
                </a:solidFill>
                <a:effectLst/>
                <a:uLnTx/>
                <a:uFillTx/>
                <a:latin typeface="+mj-lt"/>
                <a:ea typeface="Calibri Light"/>
                <a:cs typeface="Calibri Light"/>
              </a:rPr>
              <a:t>10:30 AM – 12:00 PM</a:t>
            </a:r>
          </a:p>
          <a:p>
            <a:pPr marL="0" marR="0" lvl="0" indent="0" algn="ctr" defTabSz="914400" rtl="0" eaLnBrk="1" fontAlgn="auto" latinLnBrk="0" hangingPunct="1">
              <a:lnSpc>
                <a:spcPct val="150000"/>
              </a:lnSpc>
              <a:spcBef>
                <a:spcPts val="0"/>
              </a:spcBef>
              <a:spcAft>
                <a:spcPts val="0"/>
              </a:spcAft>
              <a:buClr>
                <a:schemeClr val="tx2"/>
              </a:buClr>
              <a:buSzTx/>
              <a:buFontTx/>
              <a:buNone/>
              <a:tabLst/>
              <a:defRPr/>
            </a:pPr>
            <a:endParaRPr kumimoji="0" lang="en-US" sz="2800" b="0" i="0" u="none" strike="noStrike" kern="1200" cap="none" spc="0" normalizeH="0" baseline="0" noProof="0" dirty="0">
              <a:ln>
                <a:noFill/>
              </a:ln>
              <a:solidFill>
                <a:schemeClr val="tx2"/>
              </a:solidFill>
              <a:effectLst/>
              <a:uLnTx/>
              <a:uFillTx/>
              <a:latin typeface="+mj-lt"/>
              <a:ea typeface="Calibri Light"/>
              <a:cs typeface="Calibri Light"/>
            </a:endParaRPr>
          </a:p>
          <a:p>
            <a:pPr marL="0" marR="0" lvl="0" indent="0" algn="ctr" defTabSz="914400" rtl="0" eaLnBrk="1" fontAlgn="auto" latinLnBrk="0" hangingPunct="1">
              <a:lnSpc>
                <a:spcPct val="150000"/>
              </a:lnSpc>
              <a:spcBef>
                <a:spcPts val="0"/>
              </a:spcBef>
              <a:spcAft>
                <a:spcPts val="0"/>
              </a:spcAft>
              <a:buClr>
                <a:schemeClr val="tx2"/>
              </a:buClr>
              <a:buSzTx/>
              <a:buFontTx/>
              <a:buNone/>
              <a:tabLst/>
              <a:defRPr/>
            </a:pPr>
            <a:r>
              <a:rPr kumimoji="0" lang="en-US" sz="2800" b="1" i="0" u="none" strike="noStrike" kern="1200" cap="none" spc="0" normalizeH="0" baseline="0" noProof="0" dirty="0">
                <a:ln>
                  <a:noFill/>
                </a:ln>
                <a:solidFill>
                  <a:schemeClr val="tx2"/>
                </a:solidFill>
                <a:effectLst/>
                <a:uLnTx/>
                <a:uFillTx/>
                <a:latin typeface="+mj-lt"/>
                <a:ea typeface="Calibri Light"/>
                <a:cs typeface="Calibri Light"/>
              </a:rPr>
              <a:t>Session 2</a:t>
            </a:r>
          </a:p>
          <a:p>
            <a:pPr marL="0" marR="0" lvl="0" indent="0" algn="ctr" defTabSz="914400" rtl="0" eaLnBrk="1" fontAlgn="auto" latinLnBrk="0" hangingPunct="1">
              <a:lnSpc>
                <a:spcPct val="150000"/>
              </a:lnSpc>
              <a:spcBef>
                <a:spcPts val="0"/>
              </a:spcBef>
              <a:spcAft>
                <a:spcPts val="0"/>
              </a:spcAft>
              <a:buClr>
                <a:schemeClr val="tx2"/>
              </a:buClr>
              <a:buSzTx/>
              <a:buFontTx/>
              <a:buNone/>
              <a:tabLst/>
              <a:defRPr/>
            </a:pPr>
            <a:r>
              <a:rPr kumimoji="0" lang="en-US" sz="2800" b="1" i="0" u="none" strike="noStrike" kern="1200" cap="none" spc="0" normalizeH="0" baseline="0" noProof="0" dirty="0">
                <a:ln>
                  <a:noFill/>
                </a:ln>
                <a:solidFill>
                  <a:schemeClr val="tx2"/>
                </a:solidFill>
                <a:effectLst/>
                <a:uLnTx/>
                <a:uFillTx/>
                <a:latin typeface="+mj-lt"/>
                <a:ea typeface="Calibri Light"/>
                <a:cs typeface="Calibri Light"/>
              </a:rPr>
              <a:t>Claims and Clinical File Error Management</a:t>
            </a:r>
          </a:p>
        </p:txBody>
      </p:sp>
    </p:spTree>
    <p:extLst>
      <p:ext uri="{BB962C8B-B14F-4D97-AF65-F5344CB8AC3E}">
        <p14:creationId xmlns:p14="http://schemas.microsoft.com/office/powerpoint/2010/main" val="11411167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8A2F9E55-A151-ACF5-5799-E04C6223F0C9}"/>
              </a:ext>
            </a:extLst>
          </p:cNvPr>
          <p:cNvSpPr txBox="1">
            <a:spLocks noGrp="1"/>
          </p:cNvSpPr>
          <p:nvPr>
            <p:ph type="title" idx="4294967295"/>
          </p:nvPr>
        </p:nvSpPr>
        <p:spPr>
          <a:xfrm>
            <a:off x="5661764" y="866571"/>
            <a:ext cx="6187857" cy="436930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chemeClr val="tx2"/>
              </a:buClr>
              <a:buFont typeface="Wingdings" panose="05000000000000000000" pitchFamily="2" charset="2"/>
              <a:buChar char="§"/>
              <a:defRPr sz="21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chemeClr val="tx2"/>
              </a:buClr>
              <a:buFont typeface="Wingdings" panose="05000000000000000000" pitchFamily="2" charset="2"/>
              <a:buChar char="§"/>
              <a:defRPr sz="15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
                <a:schemeClr val="tx2"/>
              </a:buClr>
              <a:buSzTx/>
              <a:buFont typeface="Wingdings" panose="05000000000000000000" pitchFamily="2" charset="2"/>
              <a:buNone/>
              <a:tabLst/>
              <a:defRPr/>
            </a:pPr>
            <a:r>
              <a:rPr kumimoji="0" lang="en-US" sz="2400" b="1" i="0" u="none" strike="noStrike" kern="1200" cap="none" spc="0" normalizeH="0" baseline="0" noProof="0" dirty="0">
                <a:ln>
                  <a:noFill/>
                </a:ln>
                <a:solidFill>
                  <a:schemeClr val="tx2"/>
                </a:solidFill>
                <a:effectLst/>
                <a:uLnTx/>
                <a:uFillTx/>
                <a:latin typeface="+mj-lt"/>
                <a:ea typeface="+mn-ea"/>
                <a:cs typeface="+mn-cs"/>
              </a:rPr>
              <a:t>Provider Session 2</a:t>
            </a:r>
          </a:p>
          <a:p>
            <a:pPr marL="0" marR="0" lvl="0" indent="0" algn="l" defTabSz="914400" rtl="0" eaLnBrk="1" fontAlgn="auto" latinLnBrk="0" hangingPunct="1">
              <a:lnSpc>
                <a:spcPct val="150000"/>
              </a:lnSpc>
              <a:spcBef>
                <a:spcPts val="0"/>
              </a:spcBef>
              <a:spcAft>
                <a:spcPts val="0"/>
              </a:spcAft>
              <a:buClr>
                <a:schemeClr val="tx2"/>
              </a:buClr>
              <a:buSzTx/>
              <a:buFont typeface="Wingdings" panose="05000000000000000000" pitchFamily="2" charset="2"/>
              <a:buNone/>
              <a:tabLst/>
              <a:defRPr/>
            </a:pPr>
            <a:r>
              <a:rPr kumimoji="0" lang="en-US" sz="2100" b="1" i="0" u="none" strike="noStrike" kern="1200" cap="none" spc="0" normalizeH="0" baseline="0" noProof="0" dirty="0">
                <a:ln>
                  <a:noFill/>
                </a:ln>
                <a:solidFill>
                  <a:schemeClr val="tx1"/>
                </a:solidFill>
                <a:effectLst/>
                <a:uLnTx/>
                <a:uFillTx/>
                <a:latin typeface="+mj-lt"/>
                <a:ea typeface="+mn-ea"/>
                <a:cs typeface="+mn-cs"/>
              </a:rPr>
              <a:t>Claims and Clinical File Error Management</a:t>
            </a:r>
          </a:p>
          <a:p>
            <a:pPr marL="0" marR="0" lvl="0" indent="0" algn="l" defTabSz="914400" rtl="0" eaLnBrk="1" fontAlgn="auto" latinLnBrk="0" hangingPunct="1">
              <a:lnSpc>
                <a:spcPct val="100000"/>
              </a:lnSpc>
              <a:spcBef>
                <a:spcPts val="0"/>
              </a:spcBef>
              <a:spcAft>
                <a:spcPts val="0"/>
              </a:spcAft>
              <a:buClr>
                <a:schemeClr val="tx2"/>
              </a:buClr>
              <a:buSzTx/>
              <a:buFont typeface="Wingdings" panose="05000000000000000000" pitchFamily="2" charset="2"/>
              <a:buNone/>
              <a:tabLst/>
              <a:defRPr/>
            </a:pPr>
            <a:r>
              <a:rPr kumimoji="0" lang="en-US" sz="2100" b="0" i="0" u="none" strike="noStrike" kern="1200" cap="none" spc="0" normalizeH="0" baseline="0" noProof="0" dirty="0">
                <a:ln>
                  <a:noFill/>
                </a:ln>
                <a:solidFill>
                  <a:schemeClr val="tx1"/>
                </a:solidFill>
                <a:effectLst/>
                <a:uLnTx/>
                <a:uFillTx/>
                <a:latin typeface="+mj-lt"/>
                <a:ea typeface="+mn-ea"/>
                <a:cs typeface="+mn-cs"/>
              </a:rPr>
              <a:t>This session focuses on the identification, analysis, and resolution of claim-level and clinical file processing errors. The session will cover:</a:t>
            </a:r>
          </a:p>
          <a:p>
            <a:pPr marL="228600" marR="0" lvl="0" indent="-228600" algn="l" defTabSz="914400" rtl="0" eaLnBrk="1" fontAlgn="auto" latinLnBrk="0" hangingPunct="1">
              <a:lnSpc>
                <a:spcPct val="150000"/>
              </a:lnSpc>
              <a:spcBef>
                <a:spcPts val="0"/>
              </a:spcBef>
              <a:spcAft>
                <a:spcPts val="0"/>
              </a:spcAft>
              <a:buClr>
                <a:schemeClr val="tx2"/>
              </a:buClr>
              <a:buSzTx/>
              <a:buFont typeface="Wingdings" panose="05000000000000000000" pitchFamily="2" charset="2"/>
              <a:buChar char="§"/>
              <a:tabLst/>
              <a:defRPr/>
            </a:pPr>
            <a:r>
              <a:rPr kumimoji="0" lang="en-US" sz="2100" b="0" i="0" u="none" strike="noStrike" kern="1200" cap="none" spc="0" normalizeH="0" baseline="0" noProof="0" dirty="0">
                <a:ln>
                  <a:noFill/>
                </a:ln>
                <a:solidFill>
                  <a:schemeClr val="tx1"/>
                </a:solidFill>
                <a:effectLst/>
                <a:uLnTx/>
                <a:uFillTx/>
                <a:latin typeface="+mj-lt"/>
                <a:ea typeface="+mn-ea"/>
                <a:cs typeface="+mn-cs"/>
              </a:rPr>
              <a:t>Common error scenarios and error messages</a:t>
            </a:r>
          </a:p>
          <a:p>
            <a:pPr marL="228600" marR="0" lvl="0" indent="-228600" algn="l" defTabSz="914400" rtl="0" eaLnBrk="1" fontAlgn="auto" latinLnBrk="0" hangingPunct="1">
              <a:lnSpc>
                <a:spcPct val="100000"/>
              </a:lnSpc>
              <a:spcBef>
                <a:spcPts val="0"/>
              </a:spcBef>
              <a:spcAft>
                <a:spcPts val="0"/>
              </a:spcAft>
              <a:buClr>
                <a:schemeClr val="tx2"/>
              </a:buClr>
              <a:buSzTx/>
              <a:buFont typeface="Wingdings" panose="05000000000000000000" pitchFamily="2" charset="2"/>
              <a:buChar char="§"/>
              <a:tabLst/>
              <a:defRPr/>
            </a:pPr>
            <a:r>
              <a:rPr kumimoji="0" lang="en-US" sz="2100" b="0" i="0" u="none" strike="noStrike" kern="1200" cap="none" spc="0" normalizeH="0" baseline="0" noProof="0" dirty="0">
                <a:ln>
                  <a:noFill/>
                </a:ln>
                <a:solidFill>
                  <a:schemeClr val="tx1"/>
                </a:solidFill>
                <a:effectLst/>
                <a:uLnTx/>
                <a:uFillTx/>
                <a:latin typeface="+mj-lt"/>
                <a:ea typeface="+mn-ea"/>
                <a:cs typeface="+mn-cs"/>
              </a:rPr>
              <a:t>Underlying causes of submission errors</a:t>
            </a:r>
          </a:p>
          <a:p>
            <a:pPr marL="228600" marR="0" lvl="0" indent="-228600" algn="l" defTabSz="914400" rtl="0" eaLnBrk="1" fontAlgn="auto" latinLnBrk="0" hangingPunct="1">
              <a:lnSpc>
                <a:spcPct val="100000"/>
              </a:lnSpc>
              <a:spcBef>
                <a:spcPts val="0"/>
              </a:spcBef>
              <a:spcAft>
                <a:spcPts val="0"/>
              </a:spcAft>
              <a:buClr>
                <a:schemeClr val="tx2"/>
              </a:buClr>
              <a:buSzTx/>
              <a:buFont typeface="Wingdings" panose="05000000000000000000" pitchFamily="2" charset="2"/>
              <a:buChar char="§"/>
              <a:tabLst/>
              <a:defRPr/>
            </a:pPr>
            <a:r>
              <a:rPr kumimoji="0" lang="en-US" sz="2100" b="0" i="0" u="none" strike="noStrike" kern="1200" cap="none" spc="0" normalizeH="0" baseline="0" noProof="0" dirty="0">
                <a:ln>
                  <a:noFill/>
                </a:ln>
                <a:solidFill>
                  <a:schemeClr val="tx1"/>
                </a:solidFill>
                <a:effectLst/>
                <a:uLnTx/>
                <a:uFillTx/>
                <a:latin typeface="+mj-lt"/>
                <a:ea typeface="+mn-ea"/>
                <a:cs typeface="+mn-cs"/>
              </a:rPr>
              <a:t>Best practices for correcting and resubmitting data.</a:t>
            </a:r>
          </a:p>
          <a:p>
            <a:pPr marL="228600" marR="0" lvl="0" indent="-228600" algn="l" defTabSz="914400" rtl="0" eaLnBrk="1" fontAlgn="auto" latinLnBrk="0" hangingPunct="1">
              <a:lnSpc>
                <a:spcPct val="150000"/>
              </a:lnSpc>
              <a:spcBef>
                <a:spcPts val="0"/>
              </a:spcBef>
              <a:spcAft>
                <a:spcPts val="0"/>
              </a:spcAft>
              <a:buClr>
                <a:schemeClr val="tx2"/>
              </a:buClr>
              <a:buSzTx/>
              <a:buFont typeface="Wingdings" panose="05000000000000000000" pitchFamily="2" charset="2"/>
              <a:buChar char="§"/>
              <a:tabLst/>
              <a:defRPr/>
            </a:pPr>
            <a:endParaRPr kumimoji="0" lang="en-US" sz="2100" b="0" i="0" u="none" strike="noStrike" kern="1200" cap="none" spc="0" normalizeH="0" baseline="0" noProof="0" dirty="0">
              <a:ln>
                <a:noFill/>
              </a:ln>
              <a:solidFill>
                <a:schemeClr val="tx1"/>
              </a:solidFill>
              <a:effectLst/>
              <a:uLnTx/>
              <a:uFillTx/>
              <a:latin typeface="+mj-lt"/>
              <a:ea typeface="+mn-ea"/>
              <a:cs typeface="+mn-cs"/>
            </a:endParaRPr>
          </a:p>
        </p:txBody>
      </p:sp>
    </p:spTree>
    <p:extLst>
      <p:ext uri="{BB962C8B-B14F-4D97-AF65-F5344CB8AC3E}">
        <p14:creationId xmlns:p14="http://schemas.microsoft.com/office/powerpoint/2010/main" val="2610542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7A7F1-B2B3-5962-E8A6-F6286D691AE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4D9E2CE-EDAA-CF19-21A2-DA96E212E078}"/>
              </a:ext>
            </a:extLst>
          </p:cNvPr>
          <p:cNvSpPr txBox="1">
            <a:spLocks noGrp="1"/>
          </p:cNvSpPr>
          <p:nvPr>
            <p:ph type="title" idx="4294967295"/>
          </p:nvPr>
        </p:nvSpPr>
        <p:spPr>
          <a:xfrm>
            <a:off x="232002" y="2216727"/>
            <a:ext cx="6621380" cy="8589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chemeClr val="tx2"/>
              </a:buClr>
              <a:buFont typeface="Wingdings" panose="05000000000000000000" pitchFamily="2" charset="2"/>
              <a:buChar char="§"/>
              <a:defRPr sz="21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chemeClr val="tx2"/>
              </a:buClr>
              <a:buFont typeface="Wingdings" panose="05000000000000000000" pitchFamily="2" charset="2"/>
              <a:buChar char="§"/>
              <a:defRPr sz="15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
                <a:schemeClr val="tx2"/>
              </a:buClr>
              <a:buSzTx/>
              <a:buFont typeface="Wingdings" panose="05000000000000000000" pitchFamily="2" charset="2"/>
              <a:buNone/>
              <a:tabLst/>
              <a:defRPr/>
            </a:pPr>
            <a:r>
              <a:rPr kumimoji="0" lang="en-US" sz="3600" b="0" i="0" u="none" strike="noStrike" kern="1200" cap="none" spc="0" normalizeH="0" baseline="0" noProof="0" dirty="0">
                <a:ln>
                  <a:noFill/>
                </a:ln>
                <a:solidFill>
                  <a:schemeClr val="bg1"/>
                </a:solidFill>
                <a:effectLst/>
                <a:uLnTx/>
                <a:uFillTx/>
                <a:latin typeface="+mj-lt"/>
                <a:ea typeface="+mn-ea"/>
                <a:cs typeface="+mn-cs"/>
              </a:rPr>
              <a:t>837P Claims</a:t>
            </a:r>
            <a:br>
              <a:rPr kumimoji="0" lang="en-US" sz="3600" b="0" i="0" u="none" strike="noStrike" kern="1200" cap="none" spc="0" normalizeH="0" baseline="0" noProof="0" dirty="0">
                <a:ln>
                  <a:noFill/>
                </a:ln>
                <a:solidFill>
                  <a:schemeClr val="bg1"/>
                </a:solidFill>
                <a:effectLst/>
                <a:uLnTx/>
                <a:uFillTx/>
                <a:latin typeface="+mj-lt"/>
                <a:ea typeface="+mn-ea"/>
                <a:cs typeface="+mn-cs"/>
              </a:rPr>
            </a:br>
            <a:r>
              <a:rPr kumimoji="0" lang="en-US" sz="3600" b="0" i="0" u="none" strike="noStrike" kern="1200" cap="none" spc="0" normalizeH="0" baseline="0" noProof="0" dirty="0">
                <a:ln>
                  <a:noFill/>
                </a:ln>
                <a:solidFill>
                  <a:schemeClr val="bg1"/>
                </a:solidFill>
                <a:effectLst/>
                <a:uLnTx/>
                <a:uFillTx/>
                <a:latin typeface="+mj-lt"/>
                <a:ea typeface="+mn-ea"/>
                <a:cs typeface="+mn-cs"/>
              </a:rPr>
              <a:t>Error Management</a:t>
            </a:r>
          </a:p>
        </p:txBody>
      </p:sp>
    </p:spTree>
    <p:extLst>
      <p:ext uri="{BB962C8B-B14F-4D97-AF65-F5344CB8AC3E}">
        <p14:creationId xmlns:p14="http://schemas.microsoft.com/office/powerpoint/2010/main" val="1984442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59062C-BCB2-25F2-420D-3FC4E27B35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5517C6-DCFB-F784-0322-5477028C9CFF}"/>
              </a:ext>
            </a:extLst>
          </p:cNvPr>
          <p:cNvSpPr>
            <a:spLocks noGrp="1"/>
          </p:cNvSpPr>
          <p:nvPr>
            <p:ph type="title"/>
          </p:nvPr>
        </p:nvSpPr>
        <p:spPr/>
        <p:txBody>
          <a:bodyPr/>
          <a:lstStyle/>
          <a:p>
            <a:r>
              <a:rPr lang="en-US"/>
              <a:t>General File Upload Considerations</a:t>
            </a:r>
          </a:p>
        </p:txBody>
      </p:sp>
      <p:sp>
        <p:nvSpPr>
          <p:cNvPr id="3" name="Content Placeholder 2">
            <a:extLst>
              <a:ext uri="{FF2B5EF4-FFF2-40B4-BE49-F238E27FC236}">
                <a16:creationId xmlns:a16="http://schemas.microsoft.com/office/drawing/2014/main" id="{7CD90D8F-E072-3C31-146C-DDC731D15303}"/>
              </a:ext>
            </a:extLst>
          </p:cNvPr>
          <p:cNvSpPr>
            <a:spLocks noGrp="1"/>
          </p:cNvSpPr>
          <p:nvPr>
            <p:ph sz="half" idx="1"/>
          </p:nvPr>
        </p:nvSpPr>
        <p:spPr>
          <a:xfrm>
            <a:off x="838200" y="1097280"/>
            <a:ext cx="10227906" cy="3138818"/>
          </a:xfrm>
        </p:spPr>
        <p:txBody>
          <a:bodyPr>
            <a:normAutofit/>
          </a:bodyPr>
          <a:lstStyle/>
          <a:p>
            <a:r>
              <a:rPr lang="en-US"/>
              <a:t>If your agency wants to submit 837P files:</a:t>
            </a:r>
          </a:p>
          <a:p>
            <a:pPr lvl="1"/>
            <a:r>
              <a:rPr lang="en-US"/>
              <a:t>First test in the UAT environment with fake clients</a:t>
            </a:r>
          </a:p>
          <a:p>
            <a:pPr lvl="1"/>
            <a:r>
              <a:rPr lang="en-US"/>
              <a:t>Submit real 837P files to Production only after you have success in UAT</a:t>
            </a:r>
            <a:br>
              <a:rPr lang="en-US"/>
            </a:br>
            <a:endParaRPr lang="en-US"/>
          </a:p>
          <a:p>
            <a:r>
              <a:rPr lang="en-US"/>
              <a:t>What do the Statuses mean?</a:t>
            </a:r>
          </a:p>
          <a:p>
            <a:pPr lvl="1"/>
            <a:r>
              <a:rPr lang="en-US" b="1"/>
              <a:t>Failed</a:t>
            </a:r>
            <a:r>
              <a:rPr lang="en-US"/>
              <a:t>: The entire file is rejected</a:t>
            </a:r>
          </a:p>
          <a:p>
            <a:pPr lvl="1"/>
            <a:r>
              <a:rPr lang="en-US" b="1"/>
              <a:t>Processed with Errors: </a:t>
            </a:r>
            <a:r>
              <a:rPr lang="en-US"/>
              <a:t>The file was accepted, but one or more claims were rejected</a:t>
            </a:r>
          </a:p>
          <a:p>
            <a:pPr lvl="1"/>
            <a:r>
              <a:rPr lang="en-US" b="1"/>
              <a:t>Processed: </a:t>
            </a:r>
            <a:r>
              <a:rPr lang="en-US"/>
              <a:t>All claims in the file were accepted</a:t>
            </a:r>
            <a:endParaRPr lang="en-US" b="1"/>
          </a:p>
          <a:p>
            <a:endParaRPr lang="en-US"/>
          </a:p>
          <a:p>
            <a:endParaRPr lang="en-US"/>
          </a:p>
        </p:txBody>
      </p:sp>
    </p:spTree>
    <p:extLst>
      <p:ext uri="{BB962C8B-B14F-4D97-AF65-F5344CB8AC3E}">
        <p14:creationId xmlns:p14="http://schemas.microsoft.com/office/powerpoint/2010/main" val="2885850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7A6F02-FD6C-2D46-F55B-607309AD5D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9ED08A-A91E-23B9-B5DD-6381C32CC21D}"/>
              </a:ext>
            </a:extLst>
          </p:cNvPr>
          <p:cNvSpPr>
            <a:spLocks noGrp="1"/>
          </p:cNvSpPr>
          <p:nvPr>
            <p:ph type="title"/>
          </p:nvPr>
        </p:nvSpPr>
        <p:spPr/>
        <p:txBody>
          <a:bodyPr/>
          <a:lstStyle/>
          <a:p>
            <a:r>
              <a:rPr lang="en-US"/>
              <a:t>837P File-Level Errors</a:t>
            </a:r>
          </a:p>
        </p:txBody>
      </p:sp>
      <p:sp>
        <p:nvSpPr>
          <p:cNvPr id="3" name="Content Placeholder 2">
            <a:extLst>
              <a:ext uri="{FF2B5EF4-FFF2-40B4-BE49-F238E27FC236}">
                <a16:creationId xmlns:a16="http://schemas.microsoft.com/office/drawing/2014/main" id="{FB7D9437-211A-AFF4-582C-89A59D7A6ECD}"/>
              </a:ext>
            </a:extLst>
          </p:cNvPr>
          <p:cNvSpPr>
            <a:spLocks noGrp="1"/>
          </p:cNvSpPr>
          <p:nvPr>
            <p:ph sz="half" idx="1"/>
          </p:nvPr>
        </p:nvSpPr>
        <p:spPr>
          <a:xfrm>
            <a:off x="603504" y="914400"/>
            <a:ext cx="9420224" cy="3003042"/>
          </a:xfrm>
        </p:spPr>
        <p:txBody>
          <a:bodyPr/>
          <a:lstStyle/>
          <a:p>
            <a:pPr marL="0" indent="0">
              <a:buNone/>
              <a:tabLst>
                <a:tab pos="7315200" algn="r"/>
              </a:tabLst>
            </a:pPr>
            <a:r>
              <a:rPr lang="en-US" b="1" i="1"/>
              <a:t>Mismatch in Sender/Receiver IDs	Status = Failed</a:t>
            </a:r>
          </a:p>
          <a:p>
            <a:pPr marL="0" indent="0">
              <a:buNone/>
            </a:pPr>
            <a:r>
              <a:rPr lang="en-US"/>
              <a:t>Find your IDs under Agency → Contract Management → Contract EDI</a:t>
            </a:r>
          </a:p>
          <a:p>
            <a:endParaRPr lang="en-US"/>
          </a:p>
        </p:txBody>
      </p:sp>
      <p:pic>
        <p:nvPicPr>
          <p:cNvPr id="6" name="Picture 5" descr="Contract EDI Profile page displaying contracting agency and provider agency details, contract identifiers, sender and receiver codes, ETINs, and a Finish button.">
            <a:extLst>
              <a:ext uri="{FF2B5EF4-FFF2-40B4-BE49-F238E27FC236}">
                <a16:creationId xmlns:a16="http://schemas.microsoft.com/office/drawing/2014/main" id="{497CD179-E692-FA77-F343-61A35D5B973F}"/>
              </a:ext>
            </a:extLst>
          </p:cNvPr>
          <p:cNvPicPr>
            <a:picLocks noChangeAspect="1"/>
          </p:cNvPicPr>
          <p:nvPr/>
        </p:nvPicPr>
        <p:blipFill>
          <a:blip r:embed="rId2"/>
          <a:stretch>
            <a:fillRect/>
          </a:stretch>
        </p:blipFill>
        <p:spPr>
          <a:xfrm>
            <a:off x="3792664" y="1920556"/>
            <a:ext cx="7905750" cy="4362206"/>
          </a:xfrm>
          <a:prstGeom prst="rect">
            <a:avLst/>
          </a:prstGeom>
        </p:spPr>
      </p:pic>
    </p:spTree>
    <p:extLst>
      <p:ext uri="{BB962C8B-B14F-4D97-AF65-F5344CB8AC3E}">
        <p14:creationId xmlns:p14="http://schemas.microsoft.com/office/powerpoint/2010/main" val="2022278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B6326-A155-6945-43BA-CCBE495C20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F3D1AD-EFF1-FF77-1C8E-BBB3D7EB1E56}"/>
              </a:ext>
            </a:extLst>
          </p:cNvPr>
          <p:cNvSpPr>
            <a:spLocks noGrp="1"/>
          </p:cNvSpPr>
          <p:nvPr>
            <p:ph type="title"/>
          </p:nvPr>
        </p:nvSpPr>
        <p:spPr/>
        <p:txBody>
          <a:bodyPr/>
          <a:lstStyle/>
          <a:p>
            <a:r>
              <a:rPr lang="en-US" dirty="0"/>
              <a:t>How do I reduce the number of claim errors?</a:t>
            </a:r>
          </a:p>
        </p:txBody>
      </p:sp>
      <p:sp>
        <p:nvSpPr>
          <p:cNvPr id="3" name="Content Placeholder 2">
            <a:extLst>
              <a:ext uri="{FF2B5EF4-FFF2-40B4-BE49-F238E27FC236}">
                <a16:creationId xmlns:a16="http://schemas.microsoft.com/office/drawing/2014/main" id="{F759C046-49D2-5583-CD1B-3ADE1F67BD9B}"/>
              </a:ext>
            </a:extLst>
          </p:cNvPr>
          <p:cNvSpPr>
            <a:spLocks noGrp="1"/>
          </p:cNvSpPr>
          <p:nvPr>
            <p:ph sz="half" idx="1"/>
          </p:nvPr>
        </p:nvSpPr>
        <p:spPr>
          <a:xfrm>
            <a:off x="838200" y="1097280"/>
            <a:ext cx="10191750" cy="4351338"/>
          </a:xfrm>
        </p:spPr>
        <p:txBody>
          <a:bodyPr>
            <a:normAutofit/>
          </a:bodyPr>
          <a:lstStyle/>
          <a:p>
            <a:pPr marL="0" indent="0">
              <a:buNone/>
            </a:pPr>
            <a:r>
              <a:rPr lang="en-US"/>
              <a:t>Before submitting claims, verify:</a:t>
            </a:r>
            <a:endParaRPr lang="en-US" b="1"/>
          </a:p>
          <a:p>
            <a:r>
              <a:rPr lang="en-US"/>
              <a:t>The client has been created in your agency. </a:t>
            </a:r>
            <a:br>
              <a:rPr lang="en-US"/>
            </a:br>
            <a:r>
              <a:rPr lang="en-US" sz="2200">
                <a:solidFill>
                  <a:schemeClr val="accent1">
                    <a:lumMod val="75000"/>
                  </a:schemeClr>
                </a:solidFill>
              </a:rPr>
              <a:t>Note: The Subscriber ID should match the client’s UCN in WITS</a:t>
            </a:r>
            <a:br>
              <a:rPr lang="en-US" sz="2200">
                <a:solidFill>
                  <a:schemeClr val="accent1">
                    <a:lumMod val="75000"/>
                  </a:schemeClr>
                </a:solidFill>
              </a:rPr>
            </a:br>
            <a:endParaRPr lang="en-US" sz="2200">
              <a:solidFill>
                <a:schemeClr val="accent1">
                  <a:lumMod val="75000"/>
                </a:schemeClr>
              </a:solidFill>
            </a:endParaRPr>
          </a:p>
          <a:p>
            <a:r>
              <a:rPr lang="en-US"/>
              <a:t>The client has an Intake that covers the claim service date</a:t>
            </a:r>
            <a:br>
              <a:rPr lang="en-US"/>
            </a:br>
            <a:r>
              <a:rPr lang="en-US" sz="2200">
                <a:solidFill>
                  <a:schemeClr val="accent1">
                    <a:lumMod val="75000"/>
                  </a:schemeClr>
                </a:solidFill>
              </a:rPr>
              <a:t>Example: The Intake is 5/1/2026 and the claim date is 6/15/2026</a:t>
            </a:r>
            <a:br>
              <a:rPr lang="en-US" sz="2200">
                <a:solidFill>
                  <a:schemeClr val="accent1">
                    <a:lumMod val="75000"/>
                  </a:schemeClr>
                </a:solidFill>
              </a:rPr>
            </a:br>
            <a:endParaRPr lang="en-US" sz="2200"/>
          </a:p>
          <a:p>
            <a:r>
              <a:rPr lang="en-US"/>
              <a:t>The client has a Program Enrollment that covers the claim service date</a:t>
            </a:r>
            <a:br>
              <a:rPr lang="en-US"/>
            </a:br>
            <a:r>
              <a:rPr lang="en-US" sz="2200">
                <a:solidFill>
                  <a:schemeClr val="accent1">
                    <a:lumMod val="75000"/>
                  </a:schemeClr>
                </a:solidFill>
              </a:rPr>
              <a:t>Example: The Program Enrollment date is 5/15/2026 and the claim date is 6/15/2026</a:t>
            </a:r>
            <a:endParaRPr lang="en-US"/>
          </a:p>
          <a:p>
            <a:endParaRPr lang="en-US"/>
          </a:p>
        </p:txBody>
      </p:sp>
    </p:spTree>
    <p:extLst>
      <p:ext uri="{BB962C8B-B14F-4D97-AF65-F5344CB8AC3E}">
        <p14:creationId xmlns:p14="http://schemas.microsoft.com/office/powerpoint/2010/main" val="1901181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C592F-B3E6-3C28-F074-6B0EE2B3F8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17F0A0-039F-D3AA-AEC0-ADF49E804857}"/>
              </a:ext>
            </a:extLst>
          </p:cNvPr>
          <p:cNvSpPr>
            <a:spLocks noGrp="1"/>
          </p:cNvSpPr>
          <p:nvPr>
            <p:ph type="title"/>
          </p:nvPr>
        </p:nvSpPr>
        <p:spPr/>
        <p:txBody>
          <a:bodyPr/>
          <a:lstStyle/>
          <a:p>
            <a:r>
              <a:rPr lang="en-US" dirty="0"/>
              <a:t> How do I reduce the number of claim errors?</a:t>
            </a:r>
          </a:p>
        </p:txBody>
      </p:sp>
      <p:sp>
        <p:nvSpPr>
          <p:cNvPr id="3" name="Content Placeholder 2">
            <a:extLst>
              <a:ext uri="{FF2B5EF4-FFF2-40B4-BE49-F238E27FC236}">
                <a16:creationId xmlns:a16="http://schemas.microsoft.com/office/drawing/2014/main" id="{65650386-DDFE-0636-AFE8-6E3F96C0B748}"/>
              </a:ext>
            </a:extLst>
          </p:cNvPr>
          <p:cNvSpPr>
            <a:spLocks noGrp="1"/>
          </p:cNvSpPr>
          <p:nvPr>
            <p:ph sz="half" idx="1"/>
          </p:nvPr>
        </p:nvSpPr>
        <p:spPr>
          <a:xfrm>
            <a:off x="838200" y="1097280"/>
            <a:ext cx="10191750" cy="4351338"/>
          </a:xfrm>
        </p:spPr>
        <p:txBody>
          <a:bodyPr>
            <a:normAutofit/>
          </a:bodyPr>
          <a:lstStyle/>
          <a:p>
            <a:pPr marL="0" indent="0">
              <a:buNone/>
            </a:pPr>
            <a:r>
              <a:rPr lang="en-US"/>
              <a:t>Before submitting claims, verify:</a:t>
            </a:r>
            <a:endParaRPr lang="en-US" b="1"/>
          </a:p>
          <a:p>
            <a:r>
              <a:rPr lang="en-US"/>
              <a:t>The procedure code is valid for the client’s Program Enrollment</a:t>
            </a:r>
            <a:br>
              <a:rPr lang="en-US"/>
            </a:br>
            <a:r>
              <a:rPr lang="en-US" sz="2200">
                <a:solidFill>
                  <a:schemeClr val="accent1">
                    <a:lumMod val="75000"/>
                  </a:schemeClr>
                </a:solidFill>
              </a:rPr>
              <a:t>Example: 90832 Individual Counseling is valid for the Intensive Outpatient Program</a:t>
            </a:r>
            <a:br>
              <a:rPr lang="en-US" sz="2200">
                <a:solidFill>
                  <a:schemeClr val="accent1">
                    <a:lumMod val="75000"/>
                  </a:schemeClr>
                </a:solidFill>
              </a:rPr>
            </a:br>
            <a:endParaRPr lang="en-US" sz="2200">
              <a:solidFill>
                <a:schemeClr val="accent1">
                  <a:lumMod val="75000"/>
                </a:schemeClr>
              </a:solidFill>
            </a:endParaRPr>
          </a:p>
          <a:p>
            <a:r>
              <a:rPr lang="en-US"/>
              <a:t>The diagnosis is valid for the service provided</a:t>
            </a:r>
            <a:br>
              <a:rPr lang="en-US"/>
            </a:br>
            <a:r>
              <a:rPr lang="en-US" sz="2200">
                <a:solidFill>
                  <a:schemeClr val="accent1">
                    <a:lumMod val="75000"/>
                  </a:schemeClr>
                </a:solidFill>
              </a:rPr>
              <a:t>Example: The diagnosis is F10.10 - Alcohol abuse, uncomplicated</a:t>
            </a:r>
            <a:endParaRPr lang="en-US" sz="2200"/>
          </a:p>
          <a:p>
            <a:endParaRPr lang="en-US"/>
          </a:p>
          <a:p>
            <a:endParaRPr lang="en-US"/>
          </a:p>
        </p:txBody>
      </p:sp>
    </p:spTree>
    <p:extLst>
      <p:ext uri="{BB962C8B-B14F-4D97-AF65-F5344CB8AC3E}">
        <p14:creationId xmlns:p14="http://schemas.microsoft.com/office/powerpoint/2010/main" val="26958589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6CC74-27F2-D66E-7148-A40E3F3FCE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A94142-EF02-1B7A-C4BC-CB2110855771}"/>
              </a:ext>
            </a:extLst>
          </p:cNvPr>
          <p:cNvSpPr>
            <a:spLocks noGrp="1"/>
          </p:cNvSpPr>
          <p:nvPr>
            <p:ph type="title"/>
          </p:nvPr>
        </p:nvSpPr>
        <p:spPr/>
        <p:txBody>
          <a:bodyPr/>
          <a:lstStyle/>
          <a:p>
            <a:r>
              <a:rPr lang="en-US"/>
              <a:t>Where do I find the claim errors?</a:t>
            </a:r>
          </a:p>
        </p:txBody>
      </p:sp>
      <p:sp>
        <p:nvSpPr>
          <p:cNvPr id="3" name="Content Placeholder 2">
            <a:extLst>
              <a:ext uri="{FF2B5EF4-FFF2-40B4-BE49-F238E27FC236}">
                <a16:creationId xmlns:a16="http://schemas.microsoft.com/office/drawing/2014/main" id="{438C73E8-DFB6-F928-BE2D-FB4CAD8A4B7E}"/>
              </a:ext>
            </a:extLst>
          </p:cNvPr>
          <p:cNvSpPr>
            <a:spLocks noGrp="1"/>
          </p:cNvSpPr>
          <p:nvPr>
            <p:ph sz="half" idx="1"/>
          </p:nvPr>
        </p:nvSpPr>
        <p:spPr>
          <a:xfrm>
            <a:off x="838200" y="1097280"/>
            <a:ext cx="3944007" cy="4351338"/>
          </a:xfrm>
        </p:spPr>
        <p:txBody>
          <a:bodyPr>
            <a:normAutofit/>
          </a:bodyPr>
          <a:lstStyle/>
          <a:p>
            <a:pPr marL="457200" indent="-457200">
              <a:buFont typeface="+mj-lt"/>
              <a:buAutoNum type="arabicPeriod"/>
            </a:pPr>
            <a:r>
              <a:rPr lang="en-US" sz="2200"/>
              <a:t>Navigate to </a:t>
            </a:r>
            <a:br>
              <a:rPr lang="en-US" sz="2200"/>
            </a:br>
            <a:r>
              <a:rPr lang="en-US" sz="2200"/>
              <a:t>Agency → Billing → </a:t>
            </a:r>
            <a:br>
              <a:rPr lang="en-US" sz="2200"/>
            </a:br>
            <a:r>
              <a:rPr lang="en-US" sz="2200"/>
              <a:t>H837 Management </a:t>
            </a:r>
            <a:br>
              <a:rPr lang="en-US" sz="2200"/>
            </a:br>
            <a:endParaRPr lang="en-US" sz="2200"/>
          </a:p>
          <a:p>
            <a:pPr marL="457200" indent="-457200">
              <a:buFont typeface="+mj-lt"/>
              <a:buAutoNum type="arabicPeriod"/>
            </a:pPr>
            <a:r>
              <a:rPr lang="en-US" sz="2200"/>
              <a:t>Select a file with a status of Failed or </a:t>
            </a:r>
            <a:br>
              <a:rPr lang="en-US" sz="2200"/>
            </a:br>
            <a:r>
              <a:rPr lang="en-US" sz="2200"/>
              <a:t>Processed with Errors</a:t>
            </a:r>
            <a:br>
              <a:rPr lang="en-US" sz="2200"/>
            </a:br>
            <a:endParaRPr lang="en-US" sz="2200"/>
          </a:p>
          <a:p>
            <a:pPr marL="457200" indent="-457200">
              <a:buFont typeface="+mj-lt"/>
              <a:buAutoNum type="arabicPeriod"/>
            </a:pPr>
            <a:r>
              <a:rPr lang="en-US" sz="2200"/>
              <a:t>View the Error list at the bottom of the Profile</a:t>
            </a:r>
          </a:p>
          <a:p>
            <a:endParaRPr lang="en-US"/>
          </a:p>
          <a:p>
            <a:endParaRPr lang="en-US"/>
          </a:p>
        </p:txBody>
      </p:sp>
      <p:pic>
        <p:nvPicPr>
          <p:cNvPr id="9" name="Picture 8" descr="H837 Profile page showing file details, processing status marked as Processed with Errors, dates, and an Errors section listing error codes and messages with pagination controls.">
            <a:extLst>
              <a:ext uri="{FF2B5EF4-FFF2-40B4-BE49-F238E27FC236}">
                <a16:creationId xmlns:a16="http://schemas.microsoft.com/office/drawing/2014/main" id="{1BC2E59D-434C-260A-C30A-AD0A47FFB52F}"/>
              </a:ext>
            </a:extLst>
          </p:cNvPr>
          <p:cNvPicPr>
            <a:picLocks noChangeAspect="1"/>
          </p:cNvPicPr>
          <p:nvPr/>
        </p:nvPicPr>
        <p:blipFill>
          <a:blip r:embed="rId2"/>
          <a:stretch>
            <a:fillRect/>
          </a:stretch>
        </p:blipFill>
        <p:spPr>
          <a:xfrm>
            <a:off x="5139559" y="972923"/>
            <a:ext cx="6400940" cy="5136216"/>
          </a:xfrm>
          <a:prstGeom prst="rect">
            <a:avLst/>
          </a:prstGeom>
        </p:spPr>
      </p:pic>
    </p:spTree>
    <p:extLst>
      <p:ext uri="{BB962C8B-B14F-4D97-AF65-F5344CB8AC3E}">
        <p14:creationId xmlns:p14="http://schemas.microsoft.com/office/powerpoint/2010/main" val="13583927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69367-3D1A-844C-D3F3-51C7180ECB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12B18C-3DEA-D2DA-A198-9134B12E04F3}"/>
              </a:ext>
            </a:extLst>
          </p:cNvPr>
          <p:cNvSpPr>
            <a:spLocks noGrp="1"/>
          </p:cNvSpPr>
          <p:nvPr>
            <p:ph type="title"/>
          </p:nvPr>
        </p:nvSpPr>
        <p:spPr/>
        <p:txBody>
          <a:bodyPr/>
          <a:lstStyle/>
          <a:p>
            <a:r>
              <a:rPr lang="en-US"/>
              <a:t>How do I read the Claim-Level Errors?</a:t>
            </a:r>
          </a:p>
        </p:txBody>
      </p:sp>
      <p:sp>
        <p:nvSpPr>
          <p:cNvPr id="8" name="Content Placeholder 2">
            <a:extLst>
              <a:ext uri="{FF2B5EF4-FFF2-40B4-BE49-F238E27FC236}">
                <a16:creationId xmlns:a16="http://schemas.microsoft.com/office/drawing/2014/main" id="{D61C78D2-3B26-69AA-322D-0D3BD186A782}"/>
              </a:ext>
            </a:extLst>
          </p:cNvPr>
          <p:cNvSpPr>
            <a:spLocks noGrp="1"/>
          </p:cNvSpPr>
          <p:nvPr>
            <p:ph sz="half" idx="1"/>
          </p:nvPr>
        </p:nvSpPr>
        <p:spPr>
          <a:xfrm>
            <a:off x="838200" y="1097280"/>
            <a:ext cx="10877550" cy="949960"/>
          </a:xfrm>
        </p:spPr>
        <p:txBody>
          <a:bodyPr>
            <a:normAutofit/>
          </a:bodyPr>
          <a:lstStyle/>
          <a:p>
            <a:pPr marL="0" indent="0">
              <a:buNone/>
            </a:pPr>
            <a:r>
              <a:rPr lang="en-US"/>
              <a:t>Most error messages are in the format: </a:t>
            </a:r>
          </a:p>
          <a:p>
            <a:pPr marL="0" indent="0">
              <a:buNone/>
            </a:pPr>
            <a:r>
              <a:rPr lang="en-US"/>
              <a:t>[Processor Name] [Loop and Segment] </a:t>
            </a:r>
            <a:r>
              <a:rPr lang="en-US">
                <a:solidFill>
                  <a:schemeClr val="accent1">
                    <a:lumMod val="75000"/>
                  </a:schemeClr>
                </a:solidFill>
                <a:highlight>
                  <a:srgbClr val="FFFF00"/>
                </a:highlight>
              </a:rPr>
              <a:t>[Claim ID] [Message]</a:t>
            </a:r>
          </a:p>
        </p:txBody>
      </p:sp>
      <p:pic>
        <p:nvPicPr>
          <p:cNvPr id="17" name="Picture 16" descr="Errors section displaying a table with error codes and messages indicating billing rate issues and invalid subscriber IDs.">
            <a:extLst>
              <a:ext uri="{FF2B5EF4-FFF2-40B4-BE49-F238E27FC236}">
                <a16:creationId xmlns:a16="http://schemas.microsoft.com/office/drawing/2014/main" id="{B5A1F483-EEB6-1098-A2F0-0E730A8D2DC8}"/>
              </a:ext>
            </a:extLst>
          </p:cNvPr>
          <p:cNvPicPr>
            <a:picLocks noChangeAspect="1"/>
          </p:cNvPicPr>
          <p:nvPr/>
        </p:nvPicPr>
        <p:blipFill>
          <a:blip r:embed="rId2"/>
          <a:stretch>
            <a:fillRect/>
          </a:stretch>
        </p:blipFill>
        <p:spPr>
          <a:xfrm>
            <a:off x="569864" y="2194559"/>
            <a:ext cx="11050839" cy="2508069"/>
          </a:xfrm>
          <a:prstGeom prst="rect">
            <a:avLst/>
          </a:prstGeom>
        </p:spPr>
      </p:pic>
    </p:spTree>
    <p:extLst>
      <p:ext uri="{BB962C8B-B14F-4D97-AF65-F5344CB8AC3E}">
        <p14:creationId xmlns:p14="http://schemas.microsoft.com/office/powerpoint/2010/main" val="33597701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2813F-AD04-D59D-C84F-11910F3ACB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E941C3-386E-3CB2-4164-6869F7F34A6E}"/>
              </a:ext>
            </a:extLst>
          </p:cNvPr>
          <p:cNvSpPr>
            <a:spLocks noGrp="1"/>
          </p:cNvSpPr>
          <p:nvPr>
            <p:ph type="title"/>
          </p:nvPr>
        </p:nvSpPr>
        <p:spPr/>
        <p:txBody>
          <a:bodyPr/>
          <a:lstStyle/>
          <a:p>
            <a:r>
              <a:rPr lang="en-US"/>
              <a:t>Invalid UCN</a:t>
            </a:r>
          </a:p>
        </p:txBody>
      </p:sp>
      <p:graphicFrame>
        <p:nvGraphicFramePr>
          <p:cNvPr id="10" name="Table 9">
            <a:extLst>
              <a:ext uri="{FF2B5EF4-FFF2-40B4-BE49-F238E27FC236}">
                <a16:creationId xmlns:a16="http://schemas.microsoft.com/office/drawing/2014/main" id="{901BCE1E-0FE1-CB62-16C1-B28ED7D190B3}"/>
              </a:ext>
            </a:extLst>
          </p:cNvPr>
          <p:cNvGraphicFramePr>
            <a:graphicFrameLocks noGrp="1"/>
          </p:cNvGraphicFramePr>
          <p:nvPr>
            <p:extLst>
              <p:ext uri="{D42A27DB-BD31-4B8C-83A1-F6EECF244321}">
                <p14:modId xmlns:p14="http://schemas.microsoft.com/office/powerpoint/2010/main" val="3496402805"/>
              </p:ext>
            </p:extLst>
          </p:nvPr>
        </p:nvGraphicFramePr>
        <p:xfrm>
          <a:off x="914400" y="1097280"/>
          <a:ext cx="10541000" cy="949960"/>
        </p:xfrm>
        <a:graphic>
          <a:graphicData uri="http://schemas.openxmlformats.org/drawingml/2006/table">
            <a:tbl>
              <a:tblPr firstRow="1">
                <a:tableStyleId>{912C8C85-51F0-491E-9774-3900AFEF0FD7}</a:tableStyleId>
              </a:tblPr>
              <a:tblGrid>
                <a:gridCol w="3711575">
                  <a:extLst>
                    <a:ext uri="{9D8B030D-6E8A-4147-A177-3AD203B41FA5}">
                      <a16:colId xmlns:a16="http://schemas.microsoft.com/office/drawing/2014/main" val="2104650352"/>
                    </a:ext>
                  </a:extLst>
                </a:gridCol>
                <a:gridCol w="6829425">
                  <a:extLst>
                    <a:ext uri="{9D8B030D-6E8A-4147-A177-3AD203B41FA5}">
                      <a16:colId xmlns:a16="http://schemas.microsoft.com/office/drawing/2014/main" val="2791646202"/>
                    </a:ext>
                  </a:extLst>
                </a:gridCol>
              </a:tblGrid>
              <a:tr h="370840">
                <a:tc>
                  <a:txBody>
                    <a:bodyPr/>
                    <a:lstStyle/>
                    <a:p>
                      <a:r>
                        <a:rPr lang="en-US">
                          <a:solidFill>
                            <a:schemeClr val="tx1"/>
                          </a:solidFill>
                        </a:rPr>
                        <a:t>Code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en-US">
                          <a:solidFill>
                            <a:schemeClr val="tx1"/>
                          </a:solidFill>
                        </a:rPr>
                        <a:t>Message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2164652313"/>
                  </a:ext>
                </a:extLst>
              </a:tr>
              <a:tr h="370840">
                <a:tc>
                  <a:txBody>
                    <a:bodyPr/>
                    <a:lstStyle/>
                    <a:p>
                      <a:r>
                        <a:rPr lang="en-US" sz="1600">
                          <a:solidFill>
                            <a:schemeClr val="tx1"/>
                          </a:solidFill>
                        </a:rPr>
                        <a:t>H837Processor_2300CLM01_</a:t>
                      </a:r>
                      <a:r>
                        <a:rPr lang="en-US" sz="1600">
                          <a:solidFill>
                            <a:schemeClr val="tx1"/>
                          </a:solidFill>
                          <a:highlight>
                            <a:srgbClr val="FFFF00"/>
                          </a:highlight>
                        </a:rPr>
                        <a:t>123456</a:t>
                      </a:r>
                    </a:p>
                    <a:p>
                      <a:endParaRPr lang="en-US" sz="16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b="0" i="0" kern="1200">
                          <a:solidFill>
                            <a:schemeClr val="tx1"/>
                          </a:solidFill>
                          <a:effectLst/>
                          <a:latin typeface="+mn-lt"/>
                          <a:ea typeface="+mn-ea"/>
                          <a:cs typeface="+mn-cs"/>
                        </a:rPr>
                        <a:t>The Subscriber ID populated in 2010BA*NM109 is invalid or does not match a WITS UCN.</a:t>
                      </a:r>
                      <a:endParaRPr lang="en-US" sz="16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3176940"/>
                  </a:ext>
                </a:extLst>
              </a:tr>
            </a:tbl>
          </a:graphicData>
        </a:graphic>
      </p:graphicFrame>
      <p:sp>
        <p:nvSpPr>
          <p:cNvPr id="4" name="Content Placeholder 2">
            <a:extLst>
              <a:ext uri="{FF2B5EF4-FFF2-40B4-BE49-F238E27FC236}">
                <a16:creationId xmlns:a16="http://schemas.microsoft.com/office/drawing/2014/main" id="{ED0AA2D1-AC73-06D1-2662-0E5BB61DA961}"/>
              </a:ext>
            </a:extLst>
          </p:cNvPr>
          <p:cNvSpPr txBox="1">
            <a:spLocks/>
          </p:cNvSpPr>
          <p:nvPr/>
        </p:nvSpPr>
        <p:spPr>
          <a:xfrm>
            <a:off x="914400" y="2286000"/>
            <a:ext cx="9810750" cy="34500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chemeClr val="tx2"/>
              </a:buClr>
              <a:buFont typeface="Wingdings" panose="05000000000000000000" pitchFamily="2" charset="2"/>
              <a:buChar char="§"/>
              <a:defRPr sz="21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chemeClr val="tx2"/>
              </a:buClr>
              <a:buFont typeface="Wingdings" panose="05000000000000000000" pitchFamily="2" charset="2"/>
              <a:buChar char="§"/>
              <a:defRPr sz="15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chemeClr val="tx2"/>
              </a:buClr>
              <a:buFont typeface="Wingdings" panose="05000000000000000000" pitchFamily="2" charset="2"/>
              <a:buChar char="§"/>
              <a:defRPr sz="11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2200"/>
              <a:t>Review claim </a:t>
            </a:r>
            <a:r>
              <a:rPr lang="en-US" sz="2200">
                <a:highlight>
                  <a:srgbClr val="FFFF00"/>
                </a:highlight>
              </a:rPr>
              <a:t>123456</a:t>
            </a:r>
            <a:r>
              <a:rPr lang="en-US" sz="2200"/>
              <a:t> in your EHR.</a:t>
            </a:r>
          </a:p>
          <a:p>
            <a:pPr marL="0" indent="0">
              <a:lnSpc>
                <a:spcPct val="100000"/>
              </a:lnSpc>
              <a:spcBef>
                <a:spcPts val="0"/>
              </a:spcBef>
              <a:buNone/>
            </a:pPr>
            <a:endParaRPr lang="en-US" sz="2200"/>
          </a:p>
          <a:p>
            <a:pPr marL="0" indent="0">
              <a:lnSpc>
                <a:spcPct val="100000"/>
              </a:lnSpc>
              <a:spcBef>
                <a:spcPts val="0"/>
              </a:spcBef>
              <a:buNone/>
            </a:pPr>
            <a:r>
              <a:rPr lang="en-US" sz="2200"/>
              <a:t>Verify the subscriber ID used for the client matches the UCN for the client in WITS. </a:t>
            </a:r>
            <a:br>
              <a:rPr lang="en-US" sz="2200"/>
            </a:br>
            <a:endParaRPr lang="en-US" sz="2200"/>
          </a:p>
          <a:p>
            <a:pPr marL="0" indent="0">
              <a:lnSpc>
                <a:spcPct val="100000"/>
              </a:lnSpc>
              <a:spcBef>
                <a:spcPts val="0"/>
              </a:spcBef>
              <a:buNone/>
            </a:pPr>
            <a:r>
              <a:rPr lang="en-US" sz="2200"/>
              <a:t>Correct the Subscriber ID and resubmit. </a:t>
            </a:r>
            <a:br>
              <a:rPr lang="en-US" sz="2200"/>
            </a:br>
            <a:endParaRPr lang="en-US" sz="180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320821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9291AC-2E5F-0182-0BAA-E8040C3439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BDD349-E3F7-BBD8-2E90-7702931FF149}"/>
              </a:ext>
            </a:extLst>
          </p:cNvPr>
          <p:cNvSpPr>
            <a:spLocks noGrp="1"/>
          </p:cNvSpPr>
          <p:nvPr>
            <p:ph type="title"/>
          </p:nvPr>
        </p:nvSpPr>
        <p:spPr/>
        <p:txBody>
          <a:bodyPr/>
          <a:lstStyle/>
          <a:p>
            <a:r>
              <a:rPr lang="en-US"/>
              <a:t>Invalid Gender Code</a:t>
            </a:r>
          </a:p>
        </p:txBody>
      </p:sp>
      <p:graphicFrame>
        <p:nvGraphicFramePr>
          <p:cNvPr id="10" name="Table 9">
            <a:extLst>
              <a:ext uri="{FF2B5EF4-FFF2-40B4-BE49-F238E27FC236}">
                <a16:creationId xmlns:a16="http://schemas.microsoft.com/office/drawing/2014/main" id="{AC831842-3D50-45C0-A2F5-3C75AF1AA278}"/>
              </a:ext>
            </a:extLst>
          </p:cNvPr>
          <p:cNvGraphicFramePr>
            <a:graphicFrameLocks noGrp="1"/>
          </p:cNvGraphicFramePr>
          <p:nvPr>
            <p:extLst>
              <p:ext uri="{D42A27DB-BD31-4B8C-83A1-F6EECF244321}">
                <p14:modId xmlns:p14="http://schemas.microsoft.com/office/powerpoint/2010/main" val="3726653391"/>
              </p:ext>
            </p:extLst>
          </p:nvPr>
        </p:nvGraphicFramePr>
        <p:xfrm>
          <a:off x="914400" y="1097280"/>
          <a:ext cx="10541000" cy="949960"/>
        </p:xfrm>
        <a:graphic>
          <a:graphicData uri="http://schemas.openxmlformats.org/drawingml/2006/table">
            <a:tbl>
              <a:tblPr firstRow="1">
                <a:tableStyleId>{912C8C85-51F0-491E-9774-3900AFEF0FD7}</a:tableStyleId>
              </a:tblPr>
              <a:tblGrid>
                <a:gridCol w="3711575">
                  <a:extLst>
                    <a:ext uri="{9D8B030D-6E8A-4147-A177-3AD203B41FA5}">
                      <a16:colId xmlns:a16="http://schemas.microsoft.com/office/drawing/2014/main" val="2104650352"/>
                    </a:ext>
                  </a:extLst>
                </a:gridCol>
                <a:gridCol w="6829425">
                  <a:extLst>
                    <a:ext uri="{9D8B030D-6E8A-4147-A177-3AD203B41FA5}">
                      <a16:colId xmlns:a16="http://schemas.microsoft.com/office/drawing/2014/main" val="2791646202"/>
                    </a:ext>
                  </a:extLst>
                </a:gridCol>
              </a:tblGrid>
              <a:tr h="370840">
                <a:tc>
                  <a:txBody>
                    <a:bodyPr/>
                    <a:lstStyle/>
                    <a:p>
                      <a:r>
                        <a:rPr lang="en-US">
                          <a:solidFill>
                            <a:schemeClr val="tx1"/>
                          </a:solidFill>
                        </a:rPr>
                        <a:t>Code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en-US">
                          <a:solidFill>
                            <a:schemeClr val="tx1"/>
                          </a:solidFill>
                        </a:rPr>
                        <a:t>Message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2164652313"/>
                  </a:ext>
                </a:extLst>
              </a:tr>
              <a:tr h="370840">
                <a:tc>
                  <a:txBody>
                    <a:bodyPr/>
                    <a:lstStyle/>
                    <a:p>
                      <a:r>
                        <a:rPr lang="en-US" sz="1600">
                          <a:solidFill>
                            <a:schemeClr val="tx1"/>
                          </a:solidFill>
                        </a:rPr>
                        <a:t>H837Processor_2300CLM01_</a:t>
                      </a:r>
                      <a:r>
                        <a:rPr lang="en-US" sz="1600">
                          <a:solidFill>
                            <a:schemeClr val="tx1"/>
                          </a:solidFill>
                          <a:highlight>
                            <a:srgbClr val="FFFF00"/>
                          </a:highlight>
                        </a:rPr>
                        <a:t>ABC321</a:t>
                      </a:r>
                    </a:p>
                    <a:p>
                      <a:endParaRPr lang="en-US" sz="16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b="0" i="0" kern="1200">
                          <a:solidFill>
                            <a:schemeClr val="tx1"/>
                          </a:solidFill>
                          <a:effectLst/>
                          <a:latin typeface="+mn-lt"/>
                          <a:ea typeface="+mn-ea"/>
                          <a:cs typeface="+mn-cs"/>
                        </a:rPr>
                        <a:t>Gender code is invalid; must be 'F' or 'M'.</a:t>
                      </a:r>
                      <a:endParaRPr lang="en-US" sz="16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3176940"/>
                  </a:ext>
                </a:extLst>
              </a:tr>
            </a:tbl>
          </a:graphicData>
        </a:graphic>
      </p:graphicFrame>
      <p:sp>
        <p:nvSpPr>
          <p:cNvPr id="4" name="Content Placeholder 2">
            <a:extLst>
              <a:ext uri="{FF2B5EF4-FFF2-40B4-BE49-F238E27FC236}">
                <a16:creationId xmlns:a16="http://schemas.microsoft.com/office/drawing/2014/main" id="{1E3BDF16-D72C-2747-2E51-11126D6BBD17}"/>
              </a:ext>
            </a:extLst>
          </p:cNvPr>
          <p:cNvSpPr txBox="1">
            <a:spLocks/>
          </p:cNvSpPr>
          <p:nvPr/>
        </p:nvSpPr>
        <p:spPr>
          <a:xfrm>
            <a:off x="914400" y="2286000"/>
            <a:ext cx="9920614" cy="34500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chemeClr val="tx2"/>
              </a:buClr>
              <a:buFont typeface="Wingdings" panose="05000000000000000000" pitchFamily="2" charset="2"/>
              <a:buChar char="§"/>
              <a:defRPr sz="21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chemeClr val="tx2"/>
              </a:buClr>
              <a:buFont typeface="Wingdings" panose="05000000000000000000" pitchFamily="2" charset="2"/>
              <a:buChar char="§"/>
              <a:defRPr sz="15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chemeClr val="tx2"/>
              </a:buClr>
              <a:buFont typeface="Wingdings" panose="05000000000000000000" pitchFamily="2" charset="2"/>
              <a:buChar char="§"/>
              <a:defRPr sz="11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2200"/>
              <a:t>Review claim </a:t>
            </a:r>
            <a:r>
              <a:rPr lang="en-US" sz="2200">
                <a:highlight>
                  <a:srgbClr val="FFFF00"/>
                </a:highlight>
              </a:rPr>
              <a:t>ABC321</a:t>
            </a:r>
            <a:r>
              <a:rPr lang="en-US" sz="2200"/>
              <a:t> in your EHR.</a:t>
            </a:r>
          </a:p>
          <a:p>
            <a:pPr marL="0" indent="0">
              <a:lnSpc>
                <a:spcPct val="100000"/>
              </a:lnSpc>
              <a:spcBef>
                <a:spcPts val="0"/>
              </a:spcBef>
              <a:buNone/>
            </a:pPr>
            <a:endParaRPr lang="en-US" sz="2200"/>
          </a:p>
          <a:p>
            <a:pPr marL="0" indent="0">
              <a:lnSpc>
                <a:spcPct val="100000"/>
              </a:lnSpc>
              <a:spcBef>
                <a:spcPts val="0"/>
              </a:spcBef>
              <a:buNone/>
            </a:pPr>
            <a:r>
              <a:rPr lang="en-US" sz="2200"/>
              <a:t>The gender code must be Female or Male. </a:t>
            </a:r>
            <a:br>
              <a:rPr lang="en-US" sz="2200"/>
            </a:br>
            <a:endParaRPr lang="en-US" sz="2200"/>
          </a:p>
          <a:p>
            <a:pPr marL="0" indent="0">
              <a:lnSpc>
                <a:spcPct val="100000"/>
              </a:lnSpc>
              <a:spcBef>
                <a:spcPts val="0"/>
              </a:spcBef>
              <a:buNone/>
            </a:pPr>
            <a:r>
              <a:rPr lang="en-US" sz="2200"/>
              <a:t>Correct the gender code to ‘F’ or ‘M’ and resubmit. </a:t>
            </a:r>
            <a:br>
              <a:rPr lang="en-US" sz="2200"/>
            </a:br>
            <a:endParaRPr lang="en-US" sz="180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1307370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EAD85-BD48-9F7F-12A3-255BC541C6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FD3CCA-463F-BF53-05C6-CC5115E5BB74}"/>
              </a:ext>
            </a:extLst>
          </p:cNvPr>
          <p:cNvSpPr>
            <a:spLocks noGrp="1"/>
          </p:cNvSpPr>
          <p:nvPr>
            <p:ph type="title"/>
          </p:nvPr>
        </p:nvSpPr>
        <p:spPr/>
        <p:txBody>
          <a:bodyPr/>
          <a:lstStyle/>
          <a:p>
            <a:r>
              <a:rPr lang="en-US"/>
              <a:t>Invalid Diagnosis</a:t>
            </a:r>
          </a:p>
        </p:txBody>
      </p:sp>
      <p:graphicFrame>
        <p:nvGraphicFramePr>
          <p:cNvPr id="10" name="Table 9">
            <a:extLst>
              <a:ext uri="{FF2B5EF4-FFF2-40B4-BE49-F238E27FC236}">
                <a16:creationId xmlns:a16="http://schemas.microsoft.com/office/drawing/2014/main" id="{BDDE69B5-4F5E-74E2-9F02-D53CE627EF9C}"/>
              </a:ext>
            </a:extLst>
          </p:cNvPr>
          <p:cNvGraphicFramePr>
            <a:graphicFrameLocks noGrp="1"/>
          </p:cNvGraphicFramePr>
          <p:nvPr>
            <p:extLst>
              <p:ext uri="{D42A27DB-BD31-4B8C-83A1-F6EECF244321}">
                <p14:modId xmlns:p14="http://schemas.microsoft.com/office/powerpoint/2010/main" val="597969232"/>
              </p:ext>
            </p:extLst>
          </p:nvPr>
        </p:nvGraphicFramePr>
        <p:xfrm>
          <a:off x="914400" y="1097280"/>
          <a:ext cx="10541000" cy="949960"/>
        </p:xfrm>
        <a:graphic>
          <a:graphicData uri="http://schemas.openxmlformats.org/drawingml/2006/table">
            <a:tbl>
              <a:tblPr firstRow="1">
                <a:tableStyleId>{912C8C85-51F0-491E-9774-3900AFEF0FD7}</a:tableStyleId>
              </a:tblPr>
              <a:tblGrid>
                <a:gridCol w="3711575">
                  <a:extLst>
                    <a:ext uri="{9D8B030D-6E8A-4147-A177-3AD203B41FA5}">
                      <a16:colId xmlns:a16="http://schemas.microsoft.com/office/drawing/2014/main" val="2104650352"/>
                    </a:ext>
                  </a:extLst>
                </a:gridCol>
                <a:gridCol w="6829425">
                  <a:extLst>
                    <a:ext uri="{9D8B030D-6E8A-4147-A177-3AD203B41FA5}">
                      <a16:colId xmlns:a16="http://schemas.microsoft.com/office/drawing/2014/main" val="2791646202"/>
                    </a:ext>
                  </a:extLst>
                </a:gridCol>
              </a:tblGrid>
              <a:tr h="370840">
                <a:tc>
                  <a:txBody>
                    <a:bodyPr/>
                    <a:lstStyle/>
                    <a:p>
                      <a:r>
                        <a:rPr lang="en-US">
                          <a:solidFill>
                            <a:schemeClr val="tx1"/>
                          </a:solidFill>
                        </a:rPr>
                        <a:t>Code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en-US">
                          <a:solidFill>
                            <a:schemeClr val="tx1"/>
                          </a:solidFill>
                        </a:rPr>
                        <a:t>Message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2164652313"/>
                  </a:ext>
                </a:extLst>
              </a:tr>
              <a:tr h="370840">
                <a:tc>
                  <a:txBody>
                    <a:bodyPr/>
                    <a:lstStyle/>
                    <a:p>
                      <a:r>
                        <a:rPr lang="en-US" sz="1600">
                          <a:solidFill>
                            <a:schemeClr val="tx1"/>
                          </a:solidFill>
                        </a:rPr>
                        <a:t>H837Processor_2300CLM01_</a:t>
                      </a:r>
                      <a:r>
                        <a:rPr lang="en-US" sz="1600">
                          <a:solidFill>
                            <a:schemeClr val="tx1"/>
                          </a:solidFill>
                          <a:highlight>
                            <a:srgbClr val="FFFF00"/>
                          </a:highlight>
                        </a:rPr>
                        <a:t>876WXYZ</a:t>
                      </a:r>
                    </a:p>
                    <a:p>
                      <a:endParaRPr lang="en-US" sz="16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b="0" i="0" kern="1200">
                          <a:solidFill>
                            <a:schemeClr val="tx1"/>
                          </a:solidFill>
                          <a:effectLst/>
                          <a:latin typeface="+mn-lt"/>
                          <a:ea typeface="+mn-ea"/>
                          <a:cs typeface="+mn-cs"/>
                        </a:rPr>
                        <a:t>The claim diagnosis does not match a valid ICD-10 diagnosis in WITS.</a:t>
                      </a:r>
                      <a:endParaRPr lang="en-US" sz="16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3176940"/>
                  </a:ext>
                </a:extLst>
              </a:tr>
            </a:tbl>
          </a:graphicData>
        </a:graphic>
      </p:graphicFrame>
      <p:sp>
        <p:nvSpPr>
          <p:cNvPr id="4" name="Content Placeholder 2">
            <a:extLst>
              <a:ext uri="{FF2B5EF4-FFF2-40B4-BE49-F238E27FC236}">
                <a16:creationId xmlns:a16="http://schemas.microsoft.com/office/drawing/2014/main" id="{217595A3-255D-56E5-D65A-85B5994C526A}"/>
              </a:ext>
            </a:extLst>
          </p:cNvPr>
          <p:cNvSpPr txBox="1">
            <a:spLocks/>
          </p:cNvSpPr>
          <p:nvPr/>
        </p:nvSpPr>
        <p:spPr>
          <a:xfrm>
            <a:off x="914400" y="2286000"/>
            <a:ext cx="10446707" cy="27642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chemeClr val="tx2"/>
              </a:buClr>
              <a:buFont typeface="Wingdings" panose="05000000000000000000" pitchFamily="2" charset="2"/>
              <a:buChar char="§"/>
              <a:defRPr sz="21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chemeClr val="tx2"/>
              </a:buClr>
              <a:buFont typeface="Wingdings" panose="05000000000000000000" pitchFamily="2" charset="2"/>
              <a:buChar char="§"/>
              <a:defRPr sz="15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chemeClr val="tx2"/>
              </a:buClr>
              <a:buFont typeface="Wingdings" panose="05000000000000000000" pitchFamily="2" charset="2"/>
              <a:buChar char="§"/>
              <a:defRPr sz="11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2200"/>
              <a:t>Review claim </a:t>
            </a:r>
            <a:r>
              <a:rPr lang="en-US" sz="2200">
                <a:highlight>
                  <a:srgbClr val="FFFF00"/>
                </a:highlight>
              </a:rPr>
              <a:t>876WXYZ</a:t>
            </a:r>
            <a:r>
              <a:rPr lang="en-US" sz="2200"/>
              <a:t> in your EHR.</a:t>
            </a:r>
          </a:p>
          <a:p>
            <a:pPr marL="0" indent="0">
              <a:lnSpc>
                <a:spcPct val="100000"/>
              </a:lnSpc>
              <a:spcBef>
                <a:spcPts val="0"/>
              </a:spcBef>
              <a:buNone/>
            </a:pPr>
            <a:endParaRPr lang="en-US" sz="2200"/>
          </a:p>
          <a:p>
            <a:pPr marL="0" indent="0">
              <a:lnSpc>
                <a:spcPct val="100000"/>
              </a:lnSpc>
              <a:spcBef>
                <a:spcPts val="0"/>
              </a:spcBef>
              <a:buNone/>
            </a:pPr>
            <a:r>
              <a:rPr lang="en-US" sz="2200"/>
              <a:t>The diagnosis must be a valid ICD-10 code.</a:t>
            </a:r>
            <a:br>
              <a:rPr lang="en-US" sz="2200"/>
            </a:br>
            <a:endParaRPr lang="en-US" sz="2200"/>
          </a:p>
          <a:p>
            <a:pPr marL="0" indent="0">
              <a:lnSpc>
                <a:spcPct val="100000"/>
              </a:lnSpc>
              <a:spcBef>
                <a:spcPts val="0"/>
              </a:spcBef>
              <a:buNone/>
            </a:pPr>
            <a:r>
              <a:rPr lang="en-US" sz="2200"/>
              <a:t>Correct the diagnosis and resubmit. </a:t>
            </a:r>
            <a:br>
              <a:rPr lang="en-US" sz="2200"/>
            </a:br>
            <a:endParaRPr lang="en-US" sz="2200"/>
          </a:p>
        </p:txBody>
      </p:sp>
    </p:spTree>
    <p:extLst>
      <p:ext uri="{BB962C8B-B14F-4D97-AF65-F5344CB8AC3E}">
        <p14:creationId xmlns:p14="http://schemas.microsoft.com/office/powerpoint/2010/main" val="19281485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AEEF8-9A68-8A1A-AC6F-FCE28F5B4E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1CEF40-536F-9C4A-87D0-E1A44F128A5C}"/>
              </a:ext>
            </a:extLst>
          </p:cNvPr>
          <p:cNvSpPr>
            <a:spLocks noGrp="1"/>
          </p:cNvSpPr>
          <p:nvPr>
            <p:ph type="title"/>
          </p:nvPr>
        </p:nvSpPr>
        <p:spPr/>
        <p:txBody>
          <a:bodyPr/>
          <a:lstStyle/>
          <a:p>
            <a:r>
              <a:rPr lang="en-US"/>
              <a:t>No Intake for Claim Service Date</a:t>
            </a:r>
          </a:p>
        </p:txBody>
      </p:sp>
      <p:graphicFrame>
        <p:nvGraphicFramePr>
          <p:cNvPr id="10" name="Table 9">
            <a:extLst>
              <a:ext uri="{FF2B5EF4-FFF2-40B4-BE49-F238E27FC236}">
                <a16:creationId xmlns:a16="http://schemas.microsoft.com/office/drawing/2014/main" id="{512DF4B7-8340-8DB6-DE7C-1799EE6D36B9}"/>
              </a:ext>
            </a:extLst>
          </p:cNvPr>
          <p:cNvGraphicFramePr>
            <a:graphicFrameLocks noGrp="1"/>
          </p:cNvGraphicFramePr>
          <p:nvPr>
            <p:extLst>
              <p:ext uri="{D42A27DB-BD31-4B8C-83A1-F6EECF244321}">
                <p14:modId xmlns:p14="http://schemas.microsoft.com/office/powerpoint/2010/main" val="4229131459"/>
              </p:ext>
            </p:extLst>
          </p:nvPr>
        </p:nvGraphicFramePr>
        <p:xfrm>
          <a:off x="914400" y="1097280"/>
          <a:ext cx="10541000" cy="949960"/>
        </p:xfrm>
        <a:graphic>
          <a:graphicData uri="http://schemas.openxmlformats.org/drawingml/2006/table">
            <a:tbl>
              <a:tblPr firstRow="1">
                <a:tableStyleId>{912C8C85-51F0-491E-9774-3900AFEF0FD7}</a:tableStyleId>
              </a:tblPr>
              <a:tblGrid>
                <a:gridCol w="3711575">
                  <a:extLst>
                    <a:ext uri="{9D8B030D-6E8A-4147-A177-3AD203B41FA5}">
                      <a16:colId xmlns:a16="http://schemas.microsoft.com/office/drawing/2014/main" val="2104650352"/>
                    </a:ext>
                  </a:extLst>
                </a:gridCol>
                <a:gridCol w="6829425">
                  <a:extLst>
                    <a:ext uri="{9D8B030D-6E8A-4147-A177-3AD203B41FA5}">
                      <a16:colId xmlns:a16="http://schemas.microsoft.com/office/drawing/2014/main" val="2791646202"/>
                    </a:ext>
                  </a:extLst>
                </a:gridCol>
              </a:tblGrid>
              <a:tr h="370840">
                <a:tc>
                  <a:txBody>
                    <a:bodyPr/>
                    <a:lstStyle/>
                    <a:p>
                      <a:r>
                        <a:rPr lang="en-US">
                          <a:solidFill>
                            <a:schemeClr val="tx1"/>
                          </a:solidFill>
                        </a:rPr>
                        <a:t>Code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en-US">
                          <a:solidFill>
                            <a:schemeClr val="tx1"/>
                          </a:solidFill>
                        </a:rPr>
                        <a:t>Message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2164652313"/>
                  </a:ext>
                </a:extLst>
              </a:tr>
              <a:tr h="370840">
                <a:tc>
                  <a:txBody>
                    <a:bodyPr/>
                    <a:lstStyle/>
                    <a:p>
                      <a:r>
                        <a:rPr lang="en-US" sz="1600">
                          <a:solidFill>
                            <a:schemeClr val="tx1"/>
                          </a:solidFill>
                        </a:rPr>
                        <a:t>H837Processor_2300CLM01_</a:t>
                      </a:r>
                      <a:r>
                        <a:rPr lang="en-US" sz="1600">
                          <a:solidFill>
                            <a:schemeClr val="tx1"/>
                          </a:solidFill>
                          <a:highlight>
                            <a:srgbClr val="FFFF00"/>
                          </a:highlight>
                        </a:rPr>
                        <a:t>987987</a:t>
                      </a:r>
                    </a:p>
                    <a:p>
                      <a:endParaRPr lang="en-US" sz="16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b="0" i="0" kern="1200">
                          <a:solidFill>
                            <a:schemeClr val="tx1"/>
                          </a:solidFill>
                          <a:effectLst/>
                          <a:latin typeface="+mn-lt"/>
                          <a:ea typeface="+mn-ea"/>
                          <a:cs typeface="+mn-cs"/>
                        </a:rPr>
                        <a:t>The client does not exist in the Provider Agency or does not have an Intake for the services billed.</a:t>
                      </a:r>
                      <a:endParaRPr lang="en-US" sz="16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3176940"/>
                  </a:ext>
                </a:extLst>
              </a:tr>
            </a:tbl>
          </a:graphicData>
        </a:graphic>
      </p:graphicFrame>
      <p:sp>
        <p:nvSpPr>
          <p:cNvPr id="4" name="Content Placeholder 2">
            <a:extLst>
              <a:ext uri="{FF2B5EF4-FFF2-40B4-BE49-F238E27FC236}">
                <a16:creationId xmlns:a16="http://schemas.microsoft.com/office/drawing/2014/main" id="{96D3FB97-321B-61B9-7C73-85F1ACC7436D}"/>
              </a:ext>
            </a:extLst>
          </p:cNvPr>
          <p:cNvSpPr txBox="1">
            <a:spLocks/>
          </p:cNvSpPr>
          <p:nvPr/>
        </p:nvSpPr>
        <p:spPr>
          <a:xfrm>
            <a:off x="914399" y="2286000"/>
            <a:ext cx="9477375" cy="32976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chemeClr val="tx2"/>
              </a:buClr>
              <a:buFont typeface="Wingdings" panose="05000000000000000000" pitchFamily="2" charset="2"/>
              <a:buChar char="§"/>
              <a:defRPr sz="21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chemeClr val="tx2"/>
              </a:buClr>
              <a:buFont typeface="Wingdings" panose="05000000000000000000" pitchFamily="2" charset="2"/>
              <a:buChar char="§"/>
              <a:defRPr sz="15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chemeClr val="tx2"/>
              </a:buClr>
              <a:buFont typeface="Wingdings" panose="05000000000000000000" pitchFamily="2" charset="2"/>
              <a:buChar char="§"/>
              <a:defRPr sz="11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2200"/>
              <a:t>Review claim </a:t>
            </a:r>
            <a:r>
              <a:rPr lang="en-US" sz="2200">
                <a:highlight>
                  <a:srgbClr val="FFFF00"/>
                </a:highlight>
              </a:rPr>
              <a:t>987987</a:t>
            </a:r>
            <a:r>
              <a:rPr lang="en-US" sz="2200"/>
              <a:t> in your EHR.</a:t>
            </a:r>
          </a:p>
          <a:p>
            <a:pPr marL="0" indent="0">
              <a:lnSpc>
                <a:spcPct val="100000"/>
              </a:lnSpc>
              <a:spcBef>
                <a:spcPts val="0"/>
              </a:spcBef>
              <a:buNone/>
            </a:pPr>
            <a:endParaRPr lang="en-US" sz="2200"/>
          </a:p>
          <a:p>
            <a:pPr marL="0" indent="0">
              <a:lnSpc>
                <a:spcPct val="150000"/>
              </a:lnSpc>
              <a:spcBef>
                <a:spcPts val="0"/>
              </a:spcBef>
              <a:buNone/>
            </a:pPr>
            <a:r>
              <a:rPr lang="en-US" sz="2200"/>
              <a:t>The Service Date must be on or after the Intake Date. </a:t>
            </a:r>
          </a:p>
          <a:p>
            <a:pPr>
              <a:lnSpc>
                <a:spcPct val="150000"/>
              </a:lnSpc>
              <a:spcBef>
                <a:spcPts val="0"/>
              </a:spcBef>
            </a:pPr>
            <a:r>
              <a:rPr lang="en-US" sz="2200"/>
              <a:t>If the Intake Date is wrong, submit a new clinical file or edit it (depending on your agency type. Then resubmit.</a:t>
            </a:r>
            <a:br>
              <a:rPr lang="en-US" sz="2200"/>
            </a:br>
            <a:endParaRPr lang="en-US" sz="1000"/>
          </a:p>
          <a:p>
            <a:pPr>
              <a:lnSpc>
                <a:spcPct val="150000"/>
              </a:lnSpc>
              <a:spcBef>
                <a:spcPts val="0"/>
              </a:spcBef>
            </a:pPr>
            <a:r>
              <a:rPr lang="en-US" sz="2200"/>
              <a:t>If the claim service date is wrong, correct it and resubmit. </a:t>
            </a:r>
          </a:p>
        </p:txBody>
      </p:sp>
    </p:spTree>
    <p:extLst>
      <p:ext uri="{BB962C8B-B14F-4D97-AF65-F5344CB8AC3E}">
        <p14:creationId xmlns:p14="http://schemas.microsoft.com/office/powerpoint/2010/main" val="38275021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F9EB8-5B71-3DDF-1116-688FFFEC49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495F25-1BE8-5538-C38F-8DC5A0AF5E7F}"/>
              </a:ext>
            </a:extLst>
          </p:cNvPr>
          <p:cNvSpPr>
            <a:spLocks noGrp="1"/>
          </p:cNvSpPr>
          <p:nvPr>
            <p:ph type="title"/>
          </p:nvPr>
        </p:nvSpPr>
        <p:spPr/>
        <p:txBody>
          <a:bodyPr/>
          <a:lstStyle/>
          <a:p>
            <a:r>
              <a:rPr lang="en-US"/>
              <a:t>No Program Enrollment for Claim Service Date</a:t>
            </a:r>
          </a:p>
        </p:txBody>
      </p:sp>
      <p:graphicFrame>
        <p:nvGraphicFramePr>
          <p:cNvPr id="10" name="Table 9">
            <a:extLst>
              <a:ext uri="{FF2B5EF4-FFF2-40B4-BE49-F238E27FC236}">
                <a16:creationId xmlns:a16="http://schemas.microsoft.com/office/drawing/2014/main" id="{0BB50747-5F0B-34F4-A598-CA691D6BB62D}"/>
              </a:ext>
            </a:extLst>
          </p:cNvPr>
          <p:cNvGraphicFramePr>
            <a:graphicFrameLocks noGrp="1"/>
          </p:cNvGraphicFramePr>
          <p:nvPr>
            <p:extLst>
              <p:ext uri="{D42A27DB-BD31-4B8C-83A1-F6EECF244321}">
                <p14:modId xmlns:p14="http://schemas.microsoft.com/office/powerpoint/2010/main" val="90935743"/>
              </p:ext>
            </p:extLst>
          </p:nvPr>
        </p:nvGraphicFramePr>
        <p:xfrm>
          <a:off x="914400" y="1097280"/>
          <a:ext cx="10541000" cy="949960"/>
        </p:xfrm>
        <a:graphic>
          <a:graphicData uri="http://schemas.openxmlformats.org/drawingml/2006/table">
            <a:tbl>
              <a:tblPr firstRow="1">
                <a:tableStyleId>{912C8C85-51F0-491E-9774-3900AFEF0FD7}</a:tableStyleId>
              </a:tblPr>
              <a:tblGrid>
                <a:gridCol w="3711575">
                  <a:extLst>
                    <a:ext uri="{9D8B030D-6E8A-4147-A177-3AD203B41FA5}">
                      <a16:colId xmlns:a16="http://schemas.microsoft.com/office/drawing/2014/main" val="2104650352"/>
                    </a:ext>
                  </a:extLst>
                </a:gridCol>
                <a:gridCol w="6829425">
                  <a:extLst>
                    <a:ext uri="{9D8B030D-6E8A-4147-A177-3AD203B41FA5}">
                      <a16:colId xmlns:a16="http://schemas.microsoft.com/office/drawing/2014/main" val="2791646202"/>
                    </a:ext>
                  </a:extLst>
                </a:gridCol>
              </a:tblGrid>
              <a:tr h="370840">
                <a:tc>
                  <a:txBody>
                    <a:bodyPr/>
                    <a:lstStyle/>
                    <a:p>
                      <a:r>
                        <a:rPr lang="en-US">
                          <a:solidFill>
                            <a:schemeClr val="tx1"/>
                          </a:solidFill>
                        </a:rPr>
                        <a:t>Code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en-US">
                          <a:solidFill>
                            <a:schemeClr val="tx1"/>
                          </a:solidFill>
                        </a:rPr>
                        <a:t>Message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2164652313"/>
                  </a:ext>
                </a:extLst>
              </a:tr>
              <a:tr h="370840">
                <a:tc>
                  <a:txBody>
                    <a:bodyPr/>
                    <a:lstStyle/>
                    <a:p>
                      <a:r>
                        <a:rPr lang="en-US" sz="1600">
                          <a:solidFill>
                            <a:schemeClr val="tx1"/>
                          </a:solidFill>
                        </a:rPr>
                        <a:t>H837Processor_2300CLM01_</a:t>
                      </a:r>
                      <a:r>
                        <a:rPr lang="en-US" sz="1600">
                          <a:solidFill>
                            <a:schemeClr val="tx1"/>
                          </a:solidFill>
                          <a:highlight>
                            <a:srgbClr val="FFFF00"/>
                          </a:highlight>
                        </a:rPr>
                        <a:t>8765432</a:t>
                      </a:r>
                    </a:p>
                    <a:p>
                      <a:endParaRPr lang="en-US" sz="16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a:solidFill>
                            <a:schemeClr val="tx1"/>
                          </a:solidFill>
                        </a:rPr>
                        <a:t>The client does not exist in the Provider Agency or does not have a Program Enrollment for the services billed.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3176940"/>
                  </a:ext>
                </a:extLst>
              </a:tr>
            </a:tbl>
          </a:graphicData>
        </a:graphic>
      </p:graphicFrame>
      <p:sp>
        <p:nvSpPr>
          <p:cNvPr id="4" name="Content Placeholder 2">
            <a:extLst>
              <a:ext uri="{FF2B5EF4-FFF2-40B4-BE49-F238E27FC236}">
                <a16:creationId xmlns:a16="http://schemas.microsoft.com/office/drawing/2014/main" id="{1B7C08A9-F2C6-8FF6-8346-FB1E53B532BC}"/>
              </a:ext>
            </a:extLst>
          </p:cNvPr>
          <p:cNvSpPr txBox="1">
            <a:spLocks/>
          </p:cNvSpPr>
          <p:nvPr/>
        </p:nvSpPr>
        <p:spPr>
          <a:xfrm>
            <a:off x="914400" y="2285999"/>
            <a:ext cx="10734674" cy="38642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chemeClr val="tx2"/>
              </a:buClr>
              <a:buFont typeface="Wingdings" panose="05000000000000000000" pitchFamily="2" charset="2"/>
              <a:buChar char="§"/>
              <a:defRPr sz="21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chemeClr val="tx2"/>
              </a:buClr>
              <a:buFont typeface="Wingdings" panose="05000000000000000000" pitchFamily="2" charset="2"/>
              <a:buChar char="§"/>
              <a:defRPr sz="15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chemeClr val="tx2"/>
              </a:buClr>
              <a:buFont typeface="Wingdings" panose="05000000000000000000" pitchFamily="2" charset="2"/>
              <a:buChar char="§"/>
              <a:defRPr sz="11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2200"/>
              <a:t>Review claim </a:t>
            </a:r>
            <a:r>
              <a:rPr lang="en-US" sz="2200">
                <a:highlight>
                  <a:srgbClr val="FFFF00"/>
                </a:highlight>
              </a:rPr>
              <a:t>8765432</a:t>
            </a:r>
            <a:r>
              <a:rPr lang="en-US" sz="2200"/>
              <a:t> in your EHR.</a:t>
            </a:r>
          </a:p>
          <a:p>
            <a:pPr marL="0" indent="0">
              <a:lnSpc>
                <a:spcPct val="100000"/>
              </a:lnSpc>
              <a:spcBef>
                <a:spcPts val="0"/>
              </a:spcBef>
              <a:buNone/>
            </a:pPr>
            <a:endParaRPr lang="en-US" sz="2200"/>
          </a:p>
          <a:p>
            <a:pPr marL="0" indent="0">
              <a:lnSpc>
                <a:spcPct val="150000"/>
              </a:lnSpc>
              <a:spcBef>
                <a:spcPts val="0"/>
              </a:spcBef>
              <a:buNone/>
            </a:pPr>
            <a:r>
              <a:rPr lang="en-US" sz="2200"/>
              <a:t>The Service Date must be between the Program Enrollment Dates. </a:t>
            </a:r>
          </a:p>
          <a:p>
            <a:pPr>
              <a:lnSpc>
                <a:spcPct val="150000"/>
              </a:lnSpc>
              <a:spcBef>
                <a:spcPts val="0"/>
              </a:spcBef>
            </a:pPr>
            <a:r>
              <a:rPr lang="en-US" sz="2200"/>
              <a:t>If the Program Enrollment Dates are wrong, submit a new clinical file or edit it (depending on your agency type. Then resubmit.</a:t>
            </a:r>
            <a:br>
              <a:rPr lang="en-US" sz="2200"/>
            </a:br>
            <a:endParaRPr lang="en-US" sz="1000"/>
          </a:p>
          <a:p>
            <a:pPr>
              <a:lnSpc>
                <a:spcPct val="150000"/>
              </a:lnSpc>
              <a:spcBef>
                <a:spcPts val="0"/>
              </a:spcBef>
            </a:pPr>
            <a:r>
              <a:rPr lang="en-US" sz="2200"/>
              <a:t>If the claim service date is wrong, correct it and resubmit. </a:t>
            </a:r>
          </a:p>
        </p:txBody>
      </p:sp>
      <p:sp>
        <p:nvSpPr>
          <p:cNvPr id="3" name="Content Placeholder 2">
            <a:extLst>
              <a:ext uri="{FF2B5EF4-FFF2-40B4-BE49-F238E27FC236}">
                <a16:creationId xmlns:a16="http://schemas.microsoft.com/office/drawing/2014/main" id="{9BD27247-E52D-4B26-538D-3B8873753CE8}"/>
              </a:ext>
              <a:ext uri="{C183D7F6-B498-43B3-948B-1728B52AA6E4}">
                <adec:decorative xmlns:adec="http://schemas.microsoft.com/office/drawing/2017/decorative" val="1"/>
              </a:ext>
            </a:extLst>
          </p:cNvPr>
          <p:cNvSpPr txBox="1">
            <a:spLocks/>
          </p:cNvSpPr>
          <p:nvPr/>
        </p:nvSpPr>
        <p:spPr>
          <a:xfrm>
            <a:off x="6396481" y="4928362"/>
            <a:ext cx="5252593" cy="6553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chemeClr val="tx2"/>
              </a:buClr>
              <a:buFont typeface="Wingdings" panose="05000000000000000000" pitchFamily="2" charset="2"/>
              <a:buChar char="§"/>
              <a:defRPr sz="21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chemeClr val="tx2"/>
              </a:buClr>
              <a:buFont typeface="Wingdings" panose="05000000000000000000" pitchFamily="2" charset="2"/>
              <a:buChar char="§"/>
              <a:defRPr sz="15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chemeClr val="tx2"/>
              </a:buClr>
              <a:buFont typeface="Wingdings" panose="05000000000000000000" pitchFamily="2" charset="2"/>
              <a:buChar char="§"/>
              <a:defRPr sz="11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endParaRPr lang="en-US">
              <a:solidFill>
                <a:schemeClr val="accent1">
                  <a:lumMod val="75000"/>
                </a:schemeClr>
              </a:solidFill>
            </a:endParaRPr>
          </a:p>
        </p:txBody>
      </p:sp>
    </p:spTree>
    <p:extLst>
      <p:ext uri="{BB962C8B-B14F-4D97-AF65-F5344CB8AC3E}">
        <p14:creationId xmlns:p14="http://schemas.microsoft.com/office/powerpoint/2010/main" val="2722432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08ABB-2F27-A70D-00FB-504DDA4287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9541CD-9EFF-CF55-8E95-DAF156DF16ED}"/>
              </a:ext>
            </a:extLst>
          </p:cNvPr>
          <p:cNvSpPr>
            <a:spLocks noGrp="1"/>
          </p:cNvSpPr>
          <p:nvPr>
            <p:ph type="title"/>
          </p:nvPr>
        </p:nvSpPr>
        <p:spPr/>
        <p:txBody>
          <a:bodyPr/>
          <a:lstStyle/>
          <a:p>
            <a:r>
              <a:rPr lang="en-US"/>
              <a:t>Invalid Service</a:t>
            </a:r>
          </a:p>
        </p:txBody>
      </p:sp>
      <p:graphicFrame>
        <p:nvGraphicFramePr>
          <p:cNvPr id="10" name="Table 9">
            <a:extLst>
              <a:ext uri="{FF2B5EF4-FFF2-40B4-BE49-F238E27FC236}">
                <a16:creationId xmlns:a16="http://schemas.microsoft.com/office/drawing/2014/main" id="{054E11BB-1616-6883-5F9C-99C1236CE766}"/>
              </a:ext>
            </a:extLst>
          </p:cNvPr>
          <p:cNvGraphicFramePr>
            <a:graphicFrameLocks noGrp="1"/>
          </p:cNvGraphicFramePr>
          <p:nvPr>
            <p:extLst>
              <p:ext uri="{D42A27DB-BD31-4B8C-83A1-F6EECF244321}">
                <p14:modId xmlns:p14="http://schemas.microsoft.com/office/powerpoint/2010/main" val="1130905802"/>
              </p:ext>
            </p:extLst>
          </p:nvPr>
        </p:nvGraphicFramePr>
        <p:xfrm>
          <a:off x="914400" y="1097280"/>
          <a:ext cx="10541000" cy="949960"/>
        </p:xfrm>
        <a:graphic>
          <a:graphicData uri="http://schemas.openxmlformats.org/drawingml/2006/table">
            <a:tbl>
              <a:tblPr firstRow="1">
                <a:tableStyleId>{912C8C85-51F0-491E-9774-3900AFEF0FD7}</a:tableStyleId>
              </a:tblPr>
              <a:tblGrid>
                <a:gridCol w="3711575">
                  <a:extLst>
                    <a:ext uri="{9D8B030D-6E8A-4147-A177-3AD203B41FA5}">
                      <a16:colId xmlns:a16="http://schemas.microsoft.com/office/drawing/2014/main" val="2104650352"/>
                    </a:ext>
                  </a:extLst>
                </a:gridCol>
                <a:gridCol w="6829425">
                  <a:extLst>
                    <a:ext uri="{9D8B030D-6E8A-4147-A177-3AD203B41FA5}">
                      <a16:colId xmlns:a16="http://schemas.microsoft.com/office/drawing/2014/main" val="2791646202"/>
                    </a:ext>
                  </a:extLst>
                </a:gridCol>
              </a:tblGrid>
              <a:tr h="370840">
                <a:tc>
                  <a:txBody>
                    <a:bodyPr/>
                    <a:lstStyle/>
                    <a:p>
                      <a:r>
                        <a:rPr lang="en-US">
                          <a:solidFill>
                            <a:schemeClr val="tx1"/>
                          </a:solidFill>
                        </a:rPr>
                        <a:t>Code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en-US">
                          <a:solidFill>
                            <a:schemeClr val="tx1"/>
                          </a:solidFill>
                        </a:rPr>
                        <a:t>Message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2164652313"/>
                  </a:ext>
                </a:extLst>
              </a:tr>
              <a:tr h="370840">
                <a:tc>
                  <a:txBody>
                    <a:bodyPr/>
                    <a:lstStyle/>
                    <a:p>
                      <a:r>
                        <a:rPr lang="en-US" sz="1600">
                          <a:solidFill>
                            <a:schemeClr val="tx1"/>
                          </a:solidFill>
                        </a:rPr>
                        <a:t>H837Processor_2300CLM01_</a:t>
                      </a:r>
                      <a:r>
                        <a:rPr lang="en-US" sz="1600">
                          <a:solidFill>
                            <a:schemeClr val="tx1"/>
                          </a:solidFill>
                          <a:highlight>
                            <a:srgbClr val="FFFF00"/>
                          </a:highlight>
                        </a:rPr>
                        <a:t>256894</a:t>
                      </a:r>
                    </a:p>
                    <a:p>
                      <a:endParaRPr lang="en-US" sz="16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a:solidFill>
                            <a:schemeClr val="tx1"/>
                          </a:solidFill>
                        </a:rPr>
                        <a:t>The service billed does not match an active WITS service.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3176940"/>
                  </a:ext>
                </a:extLst>
              </a:tr>
            </a:tbl>
          </a:graphicData>
        </a:graphic>
      </p:graphicFrame>
      <p:sp>
        <p:nvSpPr>
          <p:cNvPr id="4" name="Content Placeholder 2">
            <a:extLst>
              <a:ext uri="{FF2B5EF4-FFF2-40B4-BE49-F238E27FC236}">
                <a16:creationId xmlns:a16="http://schemas.microsoft.com/office/drawing/2014/main" id="{6331F96B-25D8-0BB1-6B08-9565A0403511}"/>
              </a:ext>
            </a:extLst>
          </p:cNvPr>
          <p:cNvSpPr txBox="1">
            <a:spLocks/>
          </p:cNvSpPr>
          <p:nvPr/>
        </p:nvSpPr>
        <p:spPr>
          <a:xfrm>
            <a:off x="914400" y="2286000"/>
            <a:ext cx="10191749" cy="32976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chemeClr val="tx2"/>
              </a:buClr>
              <a:buFont typeface="Wingdings" panose="05000000000000000000" pitchFamily="2" charset="2"/>
              <a:buChar char="§"/>
              <a:defRPr sz="21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chemeClr val="tx2"/>
              </a:buClr>
              <a:buFont typeface="Wingdings" panose="05000000000000000000" pitchFamily="2" charset="2"/>
              <a:buChar char="§"/>
              <a:defRPr sz="15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chemeClr val="tx2"/>
              </a:buClr>
              <a:buFont typeface="Wingdings" panose="05000000000000000000" pitchFamily="2" charset="2"/>
              <a:buChar char="§"/>
              <a:defRPr sz="11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2200"/>
              <a:t>Review claim </a:t>
            </a:r>
            <a:r>
              <a:rPr lang="en-US" sz="2200">
                <a:highlight>
                  <a:srgbClr val="FFFF00"/>
                </a:highlight>
              </a:rPr>
              <a:t>256894</a:t>
            </a:r>
            <a:r>
              <a:rPr lang="en-US" sz="2200"/>
              <a:t> in your EHR.</a:t>
            </a:r>
          </a:p>
          <a:p>
            <a:pPr marL="0" indent="0">
              <a:lnSpc>
                <a:spcPct val="100000"/>
              </a:lnSpc>
              <a:spcBef>
                <a:spcPts val="0"/>
              </a:spcBef>
              <a:buNone/>
            </a:pPr>
            <a:endParaRPr lang="en-US" sz="1000"/>
          </a:p>
          <a:p>
            <a:pPr marL="0" indent="0">
              <a:lnSpc>
                <a:spcPct val="150000"/>
              </a:lnSpc>
              <a:spcBef>
                <a:spcPts val="0"/>
              </a:spcBef>
              <a:buNone/>
            </a:pPr>
            <a:r>
              <a:rPr lang="en-US" sz="2200"/>
              <a:t>The procedure code and modifiers must match an ADMH covered service from the </a:t>
            </a:r>
            <a:br>
              <a:rPr lang="en-US" sz="2200"/>
            </a:br>
            <a:r>
              <a:rPr lang="en-US" sz="2200"/>
              <a:t>Billing Manual.</a:t>
            </a:r>
          </a:p>
          <a:p>
            <a:pPr>
              <a:lnSpc>
                <a:spcPct val="150000"/>
              </a:lnSpc>
              <a:spcBef>
                <a:spcPts val="0"/>
              </a:spcBef>
            </a:pPr>
            <a:r>
              <a:rPr lang="en-US" sz="2200"/>
              <a:t>If the procedures and modifiers are correct, report the error to ADMH. ADMH may need to update the service list in WITS.</a:t>
            </a:r>
          </a:p>
          <a:p>
            <a:pPr>
              <a:lnSpc>
                <a:spcPct val="150000"/>
              </a:lnSpc>
              <a:spcBef>
                <a:spcPts val="0"/>
              </a:spcBef>
            </a:pPr>
            <a:r>
              <a:rPr lang="en-US" sz="2200"/>
              <a:t>If the procedures and modifiers are wrong, correct and resubmit. </a:t>
            </a:r>
          </a:p>
        </p:txBody>
      </p:sp>
    </p:spTree>
    <p:extLst>
      <p:ext uri="{BB962C8B-B14F-4D97-AF65-F5344CB8AC3E}">
        <p14:creationId xmlns:p14="http://schemas.microsoft.com/office/powerpoint/2010/main" val="38235124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EEB12-94E0-55DD-F2C4-01BBB55F03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5E1506-C9CF-E45C-76FB-D0C396272A01}"/>
              </a:ext>
            </a:extLst>
          </p:cNvPr>
          <p:cNvSpPr>
            <a:spLocks noGrp="1"/>
          </p:cNvSpPr>
          <p:nvPr>
            <p:ph type="title"/>
          </p:nvPr>
        </p:nvSpPr>
        <p:spPr/>
        <p:txBody>
          <a:bodyPr/>
          <a:lstStyle/>
          <a:p>
            <a:r>
              <a:rPr lang="en-US"/>
              <a:t>Invalid Service for the Client’s Program Enrollment</a:t>
            </a:r>
          </a:p>
        </p:txBody>
      </p:sp>
      <p:graphicFrame>
        <p:nvGraphicFramePr>
          <p:cNvPr id="10" name="Table 9">
            <a:extLst>
              <a:ext uri="{FF2B5EF4-FFF2-40B4-BE49-F238E27FC236}">
                <a16:creationId xmlns:a16="http://schemas.microsoft.com/office/drawing/2014/main" id="{4A43CD92-1725-04F7-2F87-6C57C175ABAF}"/>
              </a:ext>
            </a:extLst>
          </p:cNvPr>
          <p:cNvGraphicFramePr>
            <a:graphicFrameLocks noGrp="1"/>
          </p:cNvGraphicFramePr>
          <p:nvPr>
            <p:extLst>
              <p:ext uri="{D42A27DB-BD31-4B8C-83A1-F6EECF244321}">
                <p14:modId xmlns:p14="http://schemas.microsoft.com/office/powerpoint/2010/main" val="731706926"/>
              </p:ext>
            </p:extLst>
          </p:nvPr>
        </p:nvGraphicFramePr>
        <p:xfrm>
          <a:off x="914400" y="1097280"/>
          <a:ext cx="10541000" cy="949960"/>
        </p:xfrm>
        <a:graphic>
          <a:graphicData uri="http://schemas.openxmlformats.org/drawingml/2006/table">
            <a:tbl>
              <a:tblPr firstRow="1">
                <a:tableStyleId>{912C8C85-51F0-491E-9774-3900AFEF0FD7}</a:tableStyleId>
              </a:tblPr>
              <a:tblGrid>
                <a:gridCol w="3711575">
                  <a:extLst>
                    <a:ext uri="{9D8B030D-6E8A-4147-A177-3AD203B41FA5}">
                      <a16:colId xmlns:a16="http://schemas.microsoft.com/office/drawing/2014/main" val="2104650352"/>
                    </a:ext>
                  </a:extLst>
                </a:gridCol>
                <a:gridCol w="6829425">
                  <a:extLst>
                    <a:ext uri="{9D8B030D-6E8A-4147-A177-3AD203B41FA5}">
                      <a16:colId xmlns:a16="http://schemas.microsoft.com/office/drawing/2014/main" val="2791646202"/>
                    </a:ext>
                  </a:extLst>
                </a:gridCol>
              </a:tblGrid>
              <a:tr h="370840">
                <a:tc>
                  <a:txBody>
                    <a:bodyPr/>
                    <a:lstStyle/>
                    <a:p>
                      <a:r>
                        <a:rPr lang="en-US">
                          <a:solidFill>
                            <a:schemeClr val="tx1"/>
                          </a:solidFill>
                        </a:rPr>
                        <a:t>Code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en-US">
                          <a:solidFill>
                            <a:schemeClr val="tx1"/>
                          </a:solidFill>
                        </a:rPr>
                        <a:t>Message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2164652313"/>
                  </a:ext>
                </a:extLst>
              </a:tr>
              <a:tr h="370840">
                <a:tc>
                  <a:txBody>
                    <a:bodyPr/>
                    <a:lstStyle/>
                    <a:p>
                      <a:r>
                        <a:rPr lang="en-US" sz="1600">
                          <a:solidFill>
                            <a:schemeClr val="tx1"/>
                          </a:solidFill>
                        </a:rPr>
                        <a:t>H837Processor_2300CLM01_</a:t>
                      </a:r>
                      <a:r>
                        <a:rPr lang="en-US" sz="1600">
                          <a:solidFill>
                            <a:schemeClr val="tx1"/>
                          </a:solidFill>
                          <a:highlight>
                            <a:srgbClr val="FFFF00"/>
                          </a:highlight>
                        </a:rPr>
                        <a:t>549348</a:t>
                      </a:r>
                    </a:p>
                    <a:p>
                      <a:endParaRPr lang="en-US" sz="16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a:solidFill>
                            <a:schemeClr val="tx1"/>
                          </a:solidFill>
                        </a:rPr>
                        <a:t>The claim service does not contain an approved service for the Program Enrollment.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3176940"/>
                  </a:ext>
                </a:extLst>
              </a:tr>
            </a:tbl>
          </a:graphicData>
        </a:graphic>
      </p:graphicFrame>
      <p:sp>
        <p:nvSpPr>
          <p:cNvPr id="4" name="Content Placeholder 2">
            <a:extLst>
              <a:ext uri="{FF2B5EF4-FFF2-40B4-BE49-F238E27FC236}">
                <a16:creationId xmlns:a16="http://schemas.microsoft.com/office/drawing/2014/main" id="{D9DA62DC-A837-7C19-6A7B-F1B46D62C889}"/>
              </a:ext>
            </a:extLst>
          </p:cNvPr>
          <p:cNvSpPr txBox="1">
            <a:spLocks/>
          </p:cNvSpPr>
          <p:nvPr/>
        </p:nvSpPr>
        <p:spPr>
          <a:xfrm>
            <a:off x="914400" y="2285999"/>
            <a:ext cx="10709753" cy="383922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chemeClr val="tx2"/>
              </a:buClr>
              <a:buFont typeface="Wingdings" panose="05000000000000000000" pitchFamily="2" charset="2"/>
              <a:buChar char="§"/>
              <a:defRPr sz="21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chemeClr val="tx2"/>
              </a:buClr>
              <a:buFont typeface="Wingdings" panose="05000000000000000000" pitchFamily="2" charset="2"/>
              <a:buChar char="§"/>
              <a:defRPr sz="15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chemeClr val="tx2"/>
              </a:buClr>
              <a:buFont typeface="Wingdings" panose="05000000000000000000" pitchFamily="2" charset="2"/>
              <a:buChar char="§"/>
              <a:defRPr sz="11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2200"/>
              <a:t>Review claim </a:t>
            </a:r>
            <a:r>
              <a:rPr lang="en-US" sz="2200">
                <a:highlight>
                  <a:srgbClr val="FFFF00"/>
                </a:highlight>
              </a:rPr>
              <a:t>549438</a:t>
            </a:r>
            <a:r>
              <a:rPr lang="en-US" sz="2200"/>
              <a:t> in your EHR.</a:t>
            </a:r>
          </a:p>
          <a:p>
            <a:pPr marL="0" indent="0">
              <a:lnSpc>
                <a:spcPct val="150000"/>
              </a:lnSpc>
              <a:spcBef>
                <a:spcPts val="0"/>
              </a:spcBef>
              <a:buNone/>
            </a:pPr>
            <a:r>
              <a:rPr lang="en-US" sz="2200"/>
              <a:t>The procedure code and modifiers must match an ADMH covered service from the </a:t>
            </a:r>
            <a:br>
              <a:rPr lang="en-US" sz="2200"/>
            </a:br>
            <a:r>
              <a:rPr lang="en-US" sz="2200"/>
              <a:t>Billing Manual and be appropriate for the client’s Program Enrollment/Level of Care.</a:t>
            </a:r>
          </a:p>
          <a:p>
            <a:pPr>
              <a:lnSpc>
                <a:spcPct val="150000"/>
              </a:lnSpc>
              <a:spcBef>
                <a:spcPts val="0"/>
              </a:spcBef>
            </a:pPr>
            <a:r>
              <a:rPr lang="en-US" sz="2200"/>
              <a:t>If the procedures and modifiers are correct, report the error to ADMH. ADMH may need to update the service list in WITS.</a:t>
            </a:r>
          </a:p>
          <a:p>
            <a:pPr>
              <a:lnSpc>
                <a:spcPct val="150000"/>
              </a:lnSpc>
              <a:spcBef>
                <a:spcPts val="0"/>
              </a:spcBef>
            </a:pPr>
            <a:r>
              <a:rPr lang="en-US" sz="2200"/>
              <a:t>If the procedures and modifiers are wrong, correct and resubmit. </a:t>
            </a:r>
          </a:p>
        </p:txBody>
      </p:sp>
    </p:spTree>
    <p:extLst>
      <p:ext uri="{BB962C8B-B14F-4D97-AF65-F5344CB8AC3E}">
        <p14:creationId xmlns:p14="http://schemas.microsoft.com/office/powerpoint/2010/main" val="17212431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F0CA4-7661-E8A3-8F3A-51F52F0A29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39B76C-23E3-5A8D-9373-A0F1C364AEA1}"/>
              </a:ext>
            </a:extLst>
          </p:cNvPr>
          <p:cNvSpPr>
            <a:spLocks noGrp="1"/>
          </p:cNvSpPr>
          <p:nvPr>
            <p:ph type="title"/>
          </p:nvPr>
        </p:nvSpPr>
        <p:spPr/>
        <p:txBody>
          <a:bodyPr/>
          <a:lstStyle/>
          <a:p>
            <a:r>
              <a:rPr lang="en-US"/>
              <a:t>Invalid Rate</a:t>
            </a:r>
          </a:p>
        </p:txBody>
      </p:sp>
      <p:graphicFrame>
        <p:nvGraphicFramePr>
          <p:cNvPr id="10" name="Table 9">
            <a:extLst>
              <a:ext uri="{FF2B5EF4-FFF2-40B4-BE49-F238E27FC236}">
                <a16:creationId xmlns:a16="http://schemas.microsoft.com/office/drawing/2014/main" id="{A3857748-356A-32E2-C685-02340265F800}"/>
              </a:ext>
            </a:extLst>
          </p:cNvPr>
          <p:cNvGraphicFramePr>
            <a:graphicFrameLocks noGrp="1"/>
          </p:cNvGraphicFramePr>
          <p:nvPr>
            <p:extLst>
              <p:ext uri="{D42A27DB-BD31-4B8C-83A1-F6EECF244321}">
                <p14:modId xmlns:p14="http://schemas.microsoft.com/office/powerpoint/2010/main" val="476185150"/>
              </p:ext>
            </p:extLst>
          </p:nvPr>
        </p:nvGraphicFramePr>
        <p:xfrm>
          <a:off x="914400" y="1097280"/>
          <a:ext cx="10541000" cy="949960"/>
        </p:xfrm>
        <a:graphic>
          <a:graphicData uri="http://schemas.openxmlformats.org/drawingml/2006/table">
            <a:tbl>
              <a:tblPr firstRow="1">
                <a:tableStyleId>{912C8C85-51F0-491E-9774-3900AFEF0FD7}</a:tableStyleId>
              </a:tblPr>
              <a:tblGrid>
                <a:gridCol w="3711575">
                  <a:extLst>
                    <a:ext uri="{9D8B030D-6E8A-4147-A177-3AD203B41FA5}">
                      <a16:colId xmlns:a16="http://schemas.microsoft.com/office/drawing/2014/main" val="2104650352"/>
                    </a:ext>
                  </a:extLst>
                </a:gridCol>
                <a:gridCol w="6829425">
                  <a:extLst>
                    <a:ext uri="{9D8B030D-6E8A-4147-A177-3AD203B41FA5}">
                      <a16:colId xmlns:a16="http://schemas.microsoft.com/office/drawing/2014/main" val="2791646202"/>
                    </a:ext>
                  </a:extLst>
                </a:gridCol>
              </a:tblGrid>
              <a:tr h="370840">
                <a:tc>
                  <a:txBody>
                    <a:bodyPr/>
                    <a:lstStyle/>
                    <a:p>
                      <a:r>
                        <a:rPr lang="en-US">
                          <a:solidFill>
                            <a:schemeClr val="tx1"/>
                          </a:solidFill>
                        </a:rPr>
                        <a:t>Code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en-US">
                          <a:solidFill>
                            <a:schemeClr val="tx1"/>
                          </a:solidFill>
                        </a:rPr>
                        <a:t>Message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2164652313"/>
                  </a:ext>
                </a:extLst>
              </a:tr>
              <a:tr h="370840">
                <a:tc>
                  <a:txBody>
                    <a:bodyPr/>
                    <a:lstStyle/>
                    <a:p>
                      <a:r>
                        <a:rPr lang="en-US" sz="1600">
                          <a:solidFill>
                            <a:schemeClr val="tx1"/>
                          </a:solidFill>
                        </a:rPr>
                        <a:t>H837Processor_2300CLM01_</a:t>
                      </a:r>
                      <a:r>
                        <a:rPr lang="en-US" sz="1600">
                          <a:solidFill>
                            <a:schemeClr val="tx1"/>
                          </a:solidFill>
                          <a:highlight>
                            <a:srgbClr val="FFFF00"/>
                          </a:highlight>
                        </a:rPr>
                        <a:t>763984</a:t>
                      </a:r>
                    </a:p>
                    <a:p>
                      <a:endParaRPr lang="en-US" sz="16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a:solidFill>
                            <a:schemeClr val="tx1"/>
                          </a:solidFill>
                        </a:rPr>
                        <a:t>A valid billing rate was not found for the service billed.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3176940"/>
                  </a:ext>
                </a:extLst>
              </a:tr>
            </a:tbl>
          </a:graphicData>
        </a:graphic>
      </p:graphicFrame>
      <p:sp>
        <p:nvSpPr>
          <p:cNvPr id="4" name="Content Placeholder 2">
            <a:extLst>
              <a:ext uri="{FF2B5EF4-FFF2-40B4-BE49-F238E27FC236}">
                <a16:creationId xmlns:a16="http://schemas.microsoft.com/office/drawing/2014/main" id="{BB8E5CF0-9EA6-5314-7936-4D3CEAFD7CE4}"/>
              </a:ext>
            </a:extLst>
          </p:cNvPr>
          <p:cNvSpPr txBox="1">
            <a:spLocks/>
          </p:cNvSpPr>
          <p:nvPr/>
        </p:nvSpPr>
        <p:spPr>
          <a:xfrm>
            <a:off x="914400" y="2286000"/>
            <a:ext cx="9190653" cy="32976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chemeClr val="tx2"/>
              </a:buClr>
              <a:buFont typeface="Wingdings" panose="05000000000000000000" pitchFamily="2" charset="2"/>
              <a:buChar char="§"/>
              <a:defRPr sz="21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chemeClr val="tx2"/>
              </a:buClr>
              <a:buFont typeface="Wingdings" panose="05000000000000000000" pitchFamily="2" charset="2"/>
              <a:buChar char="§"/>
              <a:defRPr sz="15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chemeClr val="tx2"/>
              </a:buClr>
              <a:buFont typeface="Wingdings" panose="05000000000000000000" pitchFamily="2" charset="2"/>
              <a:buChar char="§"/>
              <a:defRPr sz="11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2200"/>
              <a:t>Review claim </a:t>
            </a:r>
            <a:r>
              <a:rPr lang="en-US" sz="2200">
                <a:highlight>
                  <a:srgbClr val="FFFF00"/>
                </a:highlight>
              </a:rPr>
              <a:t>763984</a:t>
            </a:r>
            <a:r>
              <a:rPr lang="en-US" sz="2200"/>
              <a:t> in your EHR.</a:t>
            </a:r>
          </a:p>
          <a:p>
            <a:pPr marL="0" indent="0">
              <a:lnSpc>
                <a:spcPct val="150000"/>
              </a:lnSpc>
              <a:spcBef>
                <a:spcPts val="0"/>
              </a:spcBef>
              <a:buNone/>
            </a:pPr>
            <a:r>
              <a:rPr lang="en-US" sz="2200"/>
              <a:t>The procedure code and modifiers must match an ADMH covered service from the Billing Manual.</a:t>
            </a:r>
          </a:p>
          <a:p>
            <a:pPr>
              <a:lnSpc>
                <a:spcPct val="150000"/>
              </a:lnSpc>
              <a:spcBef>
                <a:spcPts val="0"/>
              </a:spcBef>
            </a:pPr>
            <a:r>
              <a:rPr lang="en-US" sz="2200"/>
              <a:t>If the procedures and modifiers are correct, report the error to ADMH. ADMH may need to update the rates in WITS. </a:t>
            </a:r>
          </a:p>
          <a:p>
            <a:pPr>
              <a:lnSpc>
                <a:spcPct val="150000"/>
              </a:lnSpc>
              <a:spcBef>
                <a:spcPts val="0"/>
              </a:spcBef>
            </a:pPr>
            <a:r>
              <a:rPr lang="en-US" sz="2200"/>
              <a:t>If the procedures and modifiers are wrong, correct and resubmit. </a:t>
            </a:r>
          </a:p>
          <a:p>
            <a:pPr marL="0" indent="0">
              <a:lnSpc>
                <a:spcPct val="100000"/>
              </a:lnSpc>
              <a:spcBef>
                <a:spcPts val="0"/>
              </a:spcBef>
              <a:buFont typeface="Wingdings" panose="05000000000000000000" pitchFamily="2" charset="2"/>
              <a:buNone/>
            </a:pPr>
            <a:endParaRPr lang="en-US" sz="2200"/>
          </a:p>
        </p:txBody>
      </p:sp>
    </p:spTree>
    <p:extLst>
      <p:ext uri="{BB962C8B-B14F-4D97-AF65-F5344CB8AC3E}">
        <p14:creationId xmlns:p14="http://schemas.microsoft.com/office/powerpoint/2010/main" val="5406191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A4FCE-8090-2529-4557-B69B1CFDE9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66EAB4-DB5B-B8AC-66B2-CD872562FCD8}"/>
              </a:ext>
            </a:extLst>
          </p:cNvPr>
          <p:cNvSpPr>
            <a:spLocks noGrp="1"/>
          </p:cNvSpPr>
          <p:nvPr>
            <p:ph type="title"/>
          </p:nvPr>
        </p:nvSpPr>
        <p:spPr/>
        <p:txBody>
          <a:bodyPr/>
          <a:lstStyle/>
          <a:p>
            <a:r>
              <a:rPr lang="en-US"/>
              <a:t>Invalid Place of Service</a:t>
            </a:r>
          </a:p>
        </p:txBody>
      </p:sp>
      <p:graphicFrame>
        <p:nvGraphicFramePr>
          <p:cNvPr id="10" name="Table 9">
            <a:extLst>
              <a:ext uri="{FF2B5EF4-FFF2-40B4-BE49-F238E27FC236}">
                <a16:creationId xmlns:a16="http://schemas.microsoft.com/office/drawing/2014/main" id="{53CFB71A-ACAE-0464-8328-C36BF8222A26}"/>
              </a:ext>
            </a:extLst>
          </p:cNvPr>
          <p:cNvGraphicFramePr>
            <a:graphicFrameLocks noGrp="1"/>
          </p:cNvGraphicFramePr>
          <p:nvPr>
            <p:extLst>
              <p:ext uri="{D42A27DB-BD31-4B8C-83A1-F6EECF244321}">
                <p14:modId xmlns:p14="http://schemas.microsoft.com/office/powerpoint/2010/main" val="2183535192"/>
              </p:ext>
            </p:extLst>
          </p:nvPr>
        </p:nvGraphicFramePr>
        <p:xfrm>
          <a:off x="914400" y="1097280"/>
          <a:ext cx="10541000" cy="949960"/>
        </p:xfrm>
        <a:graphic>
          <a:graphicData uri="http://schemas.openxmlformats.org/drawingml/2006/table">
            <a:tbl>
              <a:tblPr firstRow="1">
                <a:tableStyleId>{912C8C85-51F0-491E-9774-3900AFEF0FD7}</a:tableStyleId>
              </a:tblPr>
              <a:tblGrid>
                <a:gridCol w="3711575">
                  <a:extLst>
                    <a:ext uri="{9D8B030D-6E8A-4147-A177-3AD203B41FA5}">
                      <a16:colId xmlns:a16="http://schemas.microsoft.com/office/drawing/2014/main" val="2104650352"/>
                    </a:ext>
                  </a:extLst>
                </a:gridCol>
                <a:gridCol w="6829425">
                  <a:extLst>
                    <a:ext uri="{9D8B030D-6E8A-4147-A177-3AD203B41FA5}">
                      <a16:colId xmlns:a16="http://schemas.microsoft.com/office/drawing/2014/main" val="2791646202"/>
                    </a:ext>
                  </a:extLst>
                </a:gridCol>
              </a:tblGrid>
              <a:tr h="370840">
                <a:tc>
                  <a:txBody>
                    <a:bodyPr/>
                    <a:lstStyle/>
                    <a:p>
                      <a:r>
                        <a:rPr lang="en-US">
                          <a:solidFill>
                            <a:schemeClr val="tx1"/>
                          </a:solidFill>
                        </a:rPr>
                        <a:t>Code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en-US">
                          <a:solidFill>
                            <a:schemeClr val="tx1"/>
                          </a:solidFill>
                        </a:rPr>
                        <a:t>Message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2164652313"/>
                  </a:ext>
                </a:extLst>
              </a:tr>
              <a:tr h="370840">
                <a:tc>
                  <a:txBody>
                    <a:bodyPr/>
                    <a:lstStyle/>
                    <a:p>
                      <a:r>
                        <a:rPr lang="en-US" sz="1600">
                          <a:solidFill>
                            <a:schemeClr val="tx1"/>
                          </a:solidFill>
                        </a:rPr>
                        <a:t>H837Processor_2300CLM01_</a:t>
                      </a:r>
                      <a:r>
                        <a:rPr lang="en-US" sz="1600">
                          <a:solidFill>
                            <a:schemeClr val="tx1"/>
                          </a:solidFill>
                          <a:highlight>
                            <a:srgbClr val="FFFF00"/>
                          </a:highlight>
                        </a:rPr>
                        <a:t>F6G5H4I3</a:t>
                      </a:r>
                    </a:p>
                    <a:p>
                      <a:endParaRPr lang="en-US" sz="16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a:solidFill>
                            <a:schemeClr val="tx1"/>
                          </a:solidFill>
                        </a:rPr>
                        <a:t>The service location type is not valid. Correct and resubmit.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3176940"/>
                  </a:ext>
                </a:extLst>
              </a:tr>
            </a:tbl>
          </a:graphicData>
        </a:graphic>
      </p:graphicFrame>
      <p:sp>
        <p:nvSpPr>
          <p:cNvPr id="4" name="Content Placeholder 2">
            <a:extLst>
              <a:ext uri="{FF2B5EF4-FFF2-40B4-BE49-F238E27FC236}">
                <a16:creationId xmlns:a16="http://schemas.microsoft.com/office/drawing/2014/main" id="{06B4DEC5-582A-C9B8-1F8D-73113C3A135D}"/>
              </a:ext>
            </a:extLst>
          </p:cNvPr>
          <p:cNvSpPr txBox="1">
            <a:spLocks/>
          </p:cNvSpPr>
          <p:nvPr/>
        </p:nvSpPr>
        <p:spPr>
          <a:xfrm>
            <a:off x="914400" y="2286000"/>
            <a:ext cx="10191749" cy="273570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chemeClr val="tx2"/>
              </a:buClr>
              <a:buFont typeface="Wingdings" panose="05000000000000000000" pitchFamily="2" charset="2"/>
              <a:buChar char="§"/>
              <a:defRPr sz="21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chemeClr val="tx2"/>
              </a:buClr>
              <a:buFont typeface="Wingdings" panose="05000000000000000000" pitchFamily="2" charset="2"/>
              <a:buChar char="§"/>
              <a:defRPr sz="15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chemeClr val="tx2"/>
              </a:buClr>
              <a:buFont typeface="Wingdings" panose="05000000000000000000" pitchFamily="2" charset="2"/>
              <a:buChar char="§"/>
              <a:defRPr sz="11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2200"/>
              <a:t>Review claim </a:t>
            </a:r>
            <a:r>
              <a:rPr lang="en-US" sz="2200">
                <a:highlight>
                  <a:srgbClr val="FFFF00"/>
                </a:highlight>
              </a:rPr>
              <a:t>F6G5H4I3</a:t>
            </a:r>
            <a:r>
              <a:rPr lang="en-US" sz="2200"/>
              <a:t> in your EHR.</a:t>
            </a:r>
          </a:p>
          <a:p>
            <a:pPr marL="0" indent="0">
              <a:lnSpc>
                <a:spcPct val="150000"/>
              </a:lnSpc>
              <a:spcBef>
                <a:spcPts val="0"/>
              </a:spcBef>
              <a:buNone/>
            </a:pPr>
            <a:r>
              <a:rPr lang="en-US" sz="2200"/>
              <a:t>The place of service code must be valid. </a:t>
            </a:r>
          </a:p>
          <a:p>
            <a:pPr marL="0" indent="0">
              <a:lnSpc>
                <a:spcPct val="150000"/>
              </a:lnSpc>
              <a:spcBef>
                <a:spcPts val="0"/>
              </a:spcBef>
              <a:buNone/>
            </a:pPr>
            <a:r>
              <a:rPr lang="en-US" sz="2200"/>
              <a:t>Correct and resubmit.</a:t>
            </a:r>
          </a:p>
        </p:txBody>
      </p:sp>
    </p:spTree>
    <p:extLst>
      <p:ext uri="{BB962C8B-B14F-4D97-AF65-F5344CB8AC3E}">
        <p14:creationId xmlns:p14="http://schemas.microsoft.com/office/powerpoint/2010/main" val="2057696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2CC1B-3B87-4B56-4F19-B7F372970A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9C495F-498A-7292-97CF-F2DD0EF836CB}"/>
              </a:ext>
            </a:extLst>
          </p:cNvPr>
          <p:cNvSpPr>
            <a:spLocks noGrp="1"/>
          </p:cNvSpPr>
          <p:nvPr>
            <p:ph type="title"/>
          </p:nvPr>
        </p:nvSpPr>
        <p:spPr/>
        <p:txBody>
          <a:bodyPr/>
          <a:lstStyle/>
          <a:p>
            <a:r>
              <a:rPr lang="en-US" dirty="0"/>
              <a:t>Facility not under Contract</a:t>
            </a:r>
          </a:p>
        </p:txBody>
      </p:sp>
      <p:graphicFrame>
        <p:nvGraphicFramePr>
          <p:cNvPr id="10" name="Table 9">
            <a:extLst>
              <a:ext uri="{FF2B5EF4-FFF2-40B4-BE49-F238E27FC236}">
                <a16:creationId xmlns:a16="http://schemas.microsoft.com/office/drawing/2014/main" id="{59365594-3DC5-4E05-9DFE-F9DB246A5654}"/>
              </a:ext>
            </a:extLst>
          </p:cNvPr>
          <p:cNvGraphicFramePr>
            <a:graphicFrameLocks noGrp="1"/>
          </p:cNvGraphicFramePr>
          <p:nvPr>
            <p:extLst>
              <p:ext uri="{D42A27DB-BD31-4B8C-83A1-F6EECF244321}">
                <p14:modId xmlns:p14="http://schemas.microsoft.com/office/powerpoint/2010/main" val="1332437177"/>
              </p:ext>
            </p:extLst>
          </p:nvPr>
        </p:nvGraphicFramePr>
        <p:xfrm>
          <a:off x="914400" y="1097280"/>
          <a:ext cx="10541000" cy="949960"/>
        </p:xfrm>
        <a:graphic>
          <a:graphicData uri="http://schemas.openxmlformats.org/drawingml/2006/table">
            <a:tbl>
              <a:tblPr firstRow="1">
                <a:tableStyleId>{912C8C85-51F0-491E-9774-3900AFEF0FD7}</a:tableStyleId>
              </a:tblPr>
              <a:tblGrid>
                <a:gridCol w="3711575">
                  <a:extLst>
                    <a:ext uri="{9D8B030D-6E8A-4147-A177-3AD203B41FA5}">
                      <a16:colId xmlns:a16="http://schemas.microsoft.com/office/drawing/2014/main" val="2104650352"/>
                    </a:ext>
                  </a:extLst>
                </a:gridCol>
                <a:gridCol w="6829425">
                  <a:extLst>
                    <a:ext uri="{9D8B030D-6E8A-4147-A177-3AD203B41FA5}">
                      <a16:colId xmlns:a16="http://schemas.microsoft.com/office/drawing/2014/main" val="2791646202"/>
                    </a:ext>
                  </a:extLst>
                </a:gridCol>
              </a:tblGrid>
              <a:tr h="370840">
                <a:tc>
                  <a:txBody>
                    <a:bodyPr/>
                    <a:lstStyle/>
                    <a:p>
                      <a:r>
                        <a:rPr lang="en-US">
                          <a:solidFill>
                            <a:schemeClr val="tx1"/>
                          </a:solidFill>
                        </a:rPr>
                        <a:t>Code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en-US">
                          <a:solidFill>
                            <a:schemeClr val="tx1"/>
                          </a:solidFill>
                        </a:rPr>
                        <a:t>Message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2164652313"/>
                  </a:ext>
                </a:extLst>
              </a:tr>
              <a:tr h="370840">
                <a:tc>
                  <a:txBody>
                    <a:bodyPr/>
                    <a:lstStyle/>
                    <a:p>
                      <a:r>
                        <a:rPr lang="en-US" sz="1600">
                          <a:solidFill>
                            <a:schemeClr val="tx1"/>
                          </a:solidFill>
                        </a:rPr>
                        <a:t>H837Processor_2300CLM01_</a:t>
                      </a:r>
                      <a:r>
                        <a:rPr lang="en-US" sz="1600">
                          <a:solidFill>
                            <a:schemeClr val="tx1"/>
                          </a:solidFill>
                          <a:highlight>
                            <a:srgbClr val="FFFF00"/>
                          </a:highlight>
                        </a:rPr>
                        <a:t>100643</a:t>
                      </a:r>
                    </a:p>
                    <a:p>
                      <a:endParaRPr lang="en-US" sz="16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a:solidFill>
                            <a:schemeClr val="tx1"/>
                          </a:solidFill>
                        </a:rPr>
                        <a:t>The contract does not cover the program's facility.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3176940"/>
                  </a:ext>
                </a:extLst>
              </a:tr>
            </a:tbl>
          </a:graphicData>
        </a:graphic>
      </p:graphicFrame>
      <p:sp>
        <p:nvSpPr>
          <p:cNvPr id="6" name="Content Placeholder 2">
            <a:extLst>
              <a:ext uri="{FF2B5EF4-FFF2-40B4-BE49-F238E27FC236}">
                <a16:creationId xmlns:a16="http://schemas.microsoft.com/office/drawing/2014/main" id="{A5553CBB-47FC-A7A8-D824-52938A30B453}"/>
              </a:ext>
            </a:extLst>
          </p:cNvPr>
          <p:cNvSpPr txBox="1">
            <a:spLocks/>
          </p:cNvSpPr>
          <p:nvPr/>
        </p:nvSpPr>
        <p:spPr>
          <a:xfrm>
            <a:off x="914401" y="2286000"/>
            <a:ext cx="9134668" cy="301193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chemeClr val="tx2"/>
              </a:buClr>
              <a:buFont typeface="Wingdings" panose="05000000000000000000" pitchFamily="2" charset="2"/>
              <a:buChar char="§"/>
              <a:defRPr sz="21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chemeClr val="tx2"/>
              </a:buClr>
              <a:buFont typeface="Wingdings" panose="05000000000000000000" pitchFamily="2" charset="2"/>
              <a:buChar char="§"/>
              <a:defRPr sz="15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chemeClr val="tx2"/>
              </a:buClr>
              <a:buFont typeface="Wingdings" panose="05000000000000000000" pitchFamily="2" charset="2"/>
              <a:buChar char="§"/>
              <a:defRPr sz="11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2200"/>
              <a:t>Review claim </a:t>
            </a:r>
            <a:r>
              <a:rPr lang="en-US" sz="2200">
                <a:highlight>
                  <a:srgbClr val="FFFF00"/>
                </a:highlight>
              </a:rPr>
              <a:t>100643</a:t>
            </a:r>
            <a:r>
              <a:rPr lang="en-US" sz="2200"/>
              <a:t> in your EHR.</a:t>
            </a:r>
          </a:p>
          <a:p>
            <a:pPr>
              <a:lnSpc>
                <a:spcPct val="150000"/>
              </a:lnSpc>
              <a:spcBef>
                <a:spcPts val="0"/>
              </a:spcBef>
            </a:pPr>
            <a:r>
              <a:rPr lang="en-US" sz="2200"/>
              <a:t>This error means the claim service date(s) match to an Intake in a Facility that is not included in the contract with ADMH.</a:t>
            </a:r>
          </a:p>
          <a:p>
            <a:pPr>
              <a:lnSpc>
                <a:spcPct val="150000"/>
              </a:lnSpc>
              <a:spcBef>
                <a:spcPts val="0"/>
              </a:spcBef>
            </a:pPr>
            <a:r>
              <a:rPr lang="en-US" sz="2200"/>
              <a:t>If the claim service dates are accurate and the Intake is in a contracted Facility, report the error to ADMH. ADMH may need to update the contract.</a:t>
            </a:r>
          </a:p>
          <a:p>
            <a:pPr marL="0" indent="0">
              <a:lnSpc>
                <a:spcPct val="100000"/>
              </a:lnSpc>
              <a:spcBef>
                <a:spcPts val="0"/>
              </a:spcBef>
              <a:buFont typeface="Wingdings" panose="05000000000000000000" pitchFamily="2" charset="2"/>
              <a:buNone/>
            </a:pPr>
            <a:endParaRPr lang="en-US" sz="2200"/>
          </a:p>
        </p:txBody>
      </p:sp>
    </p:spTree>
    <p:extLst>
      <p:ext uri="{BB962C8B-B14F-4D97-AF65-F5344CB8AC3E}">
        <p14:creationId xmlns:p14="http://schemas.microsoft.com/office/powerpoint/2010/main" val="8055492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AADD1-8E71-0843-58C0-77A1F65EFE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92AD2-43DA-3B3E-2225-0B86482AEBC7}"/>
              </a:ext>
            </a:extLst>
          </p:cNvPr>
          <p:cNvSpPr>
            <a:spLocks noGrp="1"/>
          </p:cNvSpPr>
          <p:nvPr>
            <p:ph type="title"/>
          </p:nvPr>
        </p:nvSpPr>
        <p:spPr/>
        <p:txBody>
          <a:bodyPr/>
          <a:lstStyle/>
          <a:p>
            <a:r>
              <a:rPr lang="en-US" dirty="0"/>
              <a:t>Invalid PCCN</a:t>
            </a:r>
          </a:p>
        </p:txBody>
      </p:sp>
      <p:graphicFrame>
        <p:nvGraphicFramePr>
          <p:cNvPr id="10" name="Table 9">
            <a:extLst>
              <a:ext uri="{FF2B5EF4-FFF2-40B4-BE49-F238E27FC236}">
                <a16:creationId xmlns:a16="http://schemas.microsoft.com/office/drawing/2014/main" id="{99B0B64B-D649-9C4C-EC18-E649084334CE}"/>
              </a:ext>
            </a:extLst>
          </p:cNvPr>
          <p:cNvGraphicFramePr>
            <a:graphicFrameLocks noGrp="1"/>
          </p:cNvGraphicFramePr>
          <p:nvPr>
            <p:extLst>
              <p:ext uri="{D42A27DB-BD31-4B8C-83A1-F6EECF244321}">
                <p14:modId xmlns:p14="http://schemas.microsoft.com/office/powerpoint/2010/main" val="1298960392"/>
              </p:ext>
            </p:extLst>
          </p:nvPr>
        </p:nvGraphicFramePr>
        <p:xfrm>
          <a:off x="914400" y="1097280"/>
          <a:ext cx="10541000" cy="949960"/>
        </p:xfrm>
        <a:graphic>
          <a:graphicData uri="http://schemas.openxmlformats.org/drawingml/2006/table">
            <a:tbl>
              <a:tblPr firstRow="1">
                <a:tableStyleId>{912C8C85-51F0-491E-9774-3900AFEF0FD7}</a:tableStyleId>
              </a:tblPr>
              <a:tblGrid>
                <a:gridCol w="3711575">
                  <a:extLst>
                    <a:ext uri="{9D8B030D-6E8A-4147-A177-3AD203B41FA5}">
                      <a16:colId xmlns:a16="http://schemas.microsoft.com/office/drawing/2014/main" val="2104650352"/>
                    </a:ext>
                  </a:extLst>
                </a:gridCol>
                <a:gridCol w="6829425">
                  <a:extLst>
                    <a:ext uri="{9D8B030D-6E8A-4147-A177-3AD203B41FA5}">
                      <a16:colId xmlns:a16="http://schemas.microsoft.com/office/drawing/2014/main" val="2791646202"/>
                    </a:ext>
                  </a:extLst>
                </a:gridCol>
              </a:tblGrid>
              <a:tr h="370840">
                <a:tc>
                  <a:txBody>
                    <a:bodyPr/>
                    <a:lstStyle/>
                    <a:p>
                      <a:r>
                        <a:rPr lang="en-US">
                          <a:solidFill>
                            <a:schemeClr val="tx1"/>
                          </a:solidFill>
                        </a:rPr>
                        <a:t>Code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en-US">
                          <a:solidFill>
                            <a:schemeClr val="tx1"/>
                          </a:solidFill>
                        </a:rPr>
                        <a:t>Message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2164652313"/>
                  </a:ext>
                </a:extLst>
              </a:tr>
              <a:tr h="370840">
                <a:tc>
                  <a:txBody>
                    <a:bodyPr/>
                    <a:lstStyle/>
                    <a:p>
                      <a:r>
                        <a:rPr lang="en-US" sz="1600">
                          <a:solidFill>
                            <a:schemeClr val="tx1"/>
                          </a:solidFill>
                        </a:rPr>
                        <a:t>H837Processor_2300CLM01_</a:t>
                      </a:r>
                      <a:r>
                        <a:rPr lang="en-US" sz="1600">
                          <a:solidFill>
                            <a:schemeClr val="tx1"/>
                          </a:solidFill>
                          <a:highlight>
                            <a:srgbClr val="FFFF00"/>
                          </a:highlight>
                        </a:rPr>
                        <a:t>268713</a:t>
                      </a:r>
                    </a:p>
                    <a:p>
                      <a:endParaRPr lang="en-US" sz="16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a:solidFill>
                            <a:schemeClr val="tx1"/>
                          </a:solidFill>
                        </a:rPr>
                        <a:t>The claim cannot be found in our system, or it is not eligible for adjustment. Please correct and resubmit.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3176940"/>
                  </a:ext>
                </a:extLst>
              </a:tr>
            </a:tbl>
          </a:graphicData>
        </a:graphic>
      </p:graphicFrame>
      <p:sp>
        <p:nvSpPr>
          <p:cNvPr id="6" name="Content Placeholder 2">
            <a:extLst>
              <a:ext uri="{FF2B5EF4-FFF2-40B4-BE49-F238E27FC236}">
                <a16:creationId xmlns:a16="http://schemas.microsoft.com/office/drawing/2014/main" id="{BB74A5A5-0726-BCE2-6C39-48BE3B38A864}"/>
              </a:ext>
            </a:extLst>
          </p:cNvPr>
          <p:cNvSpPr txBox="1">
            <a:spLocks/>
          </p:cNvSpPr>
          <p:nvPr/>
        </p:nvSpPr>
        <p:spPr>
          <a:xfrm>
            <a:off x="914400" y="2286000"/>
            <a:ext cx="10791825" cy="252476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chemeClr val="tx2"/>
              </a:buClr>
              <a:buFont typeface="Wingdings" panose="05000000000000000000" pitchFamily="2" charset="2"/>
              <a:buChar char="§"/>
              <a:defRPr sz="21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chemeClr val="tx2"/>
              </a:buClr>
              <a:buFont typeface="Wingdings" panose="05000000000000000000" pitchFamily="2" charset="2"/>
              <a:buChar char="§"/>
              <a:defRPr sz="15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chemeClr val="tx2"/>
              </a:buClr>
              <a:buFont typeface="Wingdings" panose="05000000000000000000" pitchFamily="2" charset="2"/>
              <a:buChar char="§"/>
              <a:defRPr sz="11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a:t>Review the void or replacement claim </a:t>
            </a:r>
            <a:r>
              <a:rPr lang="en-US">
                <a:highlight>
                  <a:srgbClr val="FFFF00"/>
                </a:highlight>
              </a:rPr>
              <a:t>268713</a:t>
            </a:r>
            <a:r>
              <a:rPr lang="en-US"/>
              <a:t> in your EHR.</a:t>
            </a:r>
          </a:p>
          <a:p>
            <a:pPr marL="0" indent="0">
              <a:lnSpc>
                <a:spcPct val="150000"/>
              </a:lnSpc>
              <a:spcBef>
                <a:spcPts val="0"/>
              </a:spcBef>
              <a:buNone/>
            </a:pPr>
            <a:r>
              <a:rPr lang="en-US"/>
              <a:t>The Payer Claim Control Number (PCCN) must match to an adjudicated claim in WITS.</a:t>
            </a:r>
          </a:p>
          <a:p>
            <a:pPr>
              <a:lnSpc>
                <a:spcPct val="150000"/>
              </a:lnSpc>
              <a:spcBef>
                <a:spcPts val="0"/>
              </a:spcBef>
            </a:pPr>
            <a:r>
              <a:rPr lang="en-US"/>
              <a:t>In the PCCN was wrong, correct it and resubmit the claim.</a:t>
            </a:r>
          </a:p>
          <a:p>
            <a:pPr>
              <a:lnSpc>
                <a:spcPct val="150000"/>
              </a:lnSpc>
              <a:spcBef>
                <a:spcPts val="0"/>
              </a:spcBef>
            </a:pPr>
            <a:r>
              <a:rPr lang="en-US"/>
              <a:t>If the PCCN is accurate, report the error to ADMH for investigation.</a:t>
            </a:r>
          </a:p>
          <a:p>
            <a:pPr marL="0" indent="0">
              <a:lnSpc>
                <a:spcPct val="100000"/>
              </a:lnSpc>
              <a:spcBef>
                <a:spcPts val="0"/>
              </a:spcBef>
              <a:buFont typeface="Wingdings" panose="05000000000000000000" pitchFamily="2" charset="2"/>
              <a:buNone/>
            </a:pPr>
            <a:endParaRPr lang="en-US"/>
          </a:p>
          <a:p>
            <a:pPr marL="0" indent="0">
              <a:lnSpc>
                <a:spcPct val="100000"/>
              </a:lnSpc>
              <a:spcBef>
                <a:spcPts val="0"/>
              </a:spcBef>
              <a:buFont typeface="Wingdings" panose="05000000000000000000" pitchFamily="2" charset="2"/>
              <a:buNone/>
            </a:pPr>
            <a:endParaRPr lang="en-US"/>
          </a:p>
        </p:txBody>
      </p:sp>
    </p:spTree>
    <p:extLst>
      <p:ext uri="{BB962C8B-B14F-4D97-AF65-F5344CB8AC3E}">
        <p14:creationId xmlns:p14="http://schemas.microsoft.com/office/powerpoint/2010/main" val="12790966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EAE9D-B1FB-7632-E70E-9E767A50EA0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4C7DF56-7082-8F9B-CBBA-EA8EB3076F2D}"/>
              </a:ext>
            </a:extLst>
          </p:cNvPr>
          <p:cNvSpPr txBox="1">
            <a:spLocks noGrp="1"/>
          </p:cNvSpPr>
          <p:nvPr>
            <p:ph type="title" idx="4294967295"/>
          </p:nvPr>
        </p:nvSpPr>
        <p:spPr>
          <a:xfrm>
            <a:off x="232002" y="2216727"/>
            <a:ext cx="6621380" cy="8589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chemeClr val="tx2"/>
              </a:buClr>
              <a:buFont typeface="Wingdings" panose="05000000000000000000" pitchFamily="2" charset="2"/>
              <a:buChar char="§"/>
              <a:defRPr sz="21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chemeClr val="tx2"/>
              </a:buClr>
              <a:buFont typeface="Wingdings" panose="05000000000000000000" pitchFamily="2" charset="2"/>
              <a:buChar char="§"/>
              <a:defRPr sz="15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
                <a:schemeClr val="tx2"/>
              </a:buClr>
              <a:buSzTx/>
              <a:buFont typeface="Wingdings" panose="05000000000000000000" pitchFamily="2" charset="2"/>
              <a:buNone/>
              <a:tabLst/>
              <a:defRPr/>
            </a:pPr>
            <a:r>
              <a:rPr kumimoji="0" lang="en-US" sz="3600" b="0" i="0" u="none" strike="noStrike" kern="1200" cap="none" spc="0" normalizeH="0" baseline="0" noProof="0" dirty="0">
                <a:ln>
                  <a:noFill/>
                </a:ln>
                <a:solidFill>
                  <a:schemeClr val="bg1"/>
                </a:solidFill>
                <a:effectLst/>
                <a:uLnTx/>
                <a:uFillTx/>
                <a:latin typeface="+mj-lt"/>
                <a:ea typeface="+mn-ea"/>
                <a:cs typeface="+mn-cs"/>
              </a:rPr>
              <a:t>Clinical File Uploads</a:t>
            </a:r>
            <a:br>
              <a:rPr kumimoji="0" lang="en-US" sz="3600" b="0" i="0" u="none" strike="noStrike" kern="1200" cap="none" spc="0" normalizeH="0" baseline="0" noProof="0" dirty="0">
                <a:ln>
                  <a:noFill/>
                </a:ln>
                <a:solidFill>
                  <a:schemeClr val="bg1"/>
                </a:solidFill>
                <a:effectLst/>
                <a:uLnTx/>
                <a:uFillTx/>
                <a:latin typeface="+mj-lt"/>
                <a:ea typeface="+mn-ea"/>
                <a:cs typeface="+mn-cs"/>
              </a:rPr>
            </a:br>
            <a:r>
              <a:rPr kumimoji="0" lang="en-US" sz="3600" b="0" i="0" u="none" strike="noStrike" kern="1200" cap="none" spc="0" normalizeH="0" baseline="0" noProof="0" dirty="0">
                <a:ln>
                  <a:noFill/>
                </a:ln>
                <a:solidFill>
                  <a:schemeClr val="bg1"/>
                </a:solidFill>
                <a:effectLst/>
                <a:uLnTx/>
                <a:uFillTx/>
                <a:latin typeface="+mj-lt"/>
                <a:ea typeface="+mn-ea"/>
                <a:cs typeface="+mn-cs"/>
              </a:rPr>
              <a:t>&amp;</a:t>
            </a:r>
            <a:br>
              <a:rPr kumimoji="0" lang="en-US" sz="3600" b="0" i="0" u="none" strike="noStrike" kern="1200" cap="none" spc="0" normalizeH="0" baseline="0" noProof="0" dirty="0">
                <a:ln>
                  <a:noFill/>
                </a:ln>
                <a:solidFill>
                  <a:schemeClr val="bg1"/>
                </a:solidFill>
                <a:effectLst/>
                <a:uLnTx/>
                <a:uFillTx/>
                <a:latin typeface="+mj-lt"/>
                <a:ea typeface="+mn-ea"/>
                <a:cs typeface="+mn-cs"/>
              </a:rPr>
            </a:br>
            <a:r>
              <a:rPr kumimoji="0" lang="en-US" sz="3600" b="0" i="0" u="none" strike="noStrike" kern="1200" cap="none" spc="0" normalizeH="0" baseline="0" noProof="0" dirty="0">
                <a:ln>
                  <a:noFill/>
                </a:ln>
                <a:solidFill>
                  <a:schemeClr val="bg1"/>
                </a:solidFill>
                <a:effectLst/>
                <a:uLnTx/>
                <a:uFillTx/>
                <a:latin typeface="+mj-lt"/>
                <a:ea typeface="+mn-ea"/>
                <a:cs typeface="+mn-cs"/>
              </a:rPr>
              <a:t>Error Management</a:t>
            </a:r>
          </a:p>
        </p:txBody>
      </p:sp>
    </p:spTree>
    <p:extLst>
      <p:ext uri="{BB962C8B-B14F-4D97-AF65-F5344CB8AC3E}">
        <p14:creationId xmlns:p14="http://schemas.microsoft.com/office/powerpoint/2010/main" val="10843643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D31E6-CFD9-65DF-2CF1-61C794794A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075674-6156-3F46-8F52-7173AEA322BA}"/>
              </a:ext>
            </a:extLst>
          </p:cNvPr>
          <p:cNvSpPr>
            <a:spLocks noGrp="1"/>
          </p:cNvSpPr>
          <p:nvPr>
            <p:ph type="title"/>
          </p:nvPr>
        </p:nvSpPr>
        <p:spPr>
          <a:xfrm>
            <a:off x="-2156" y="-1"/>
            <a:ext cx="12194156" cy="5144656"/>
          </a:xfrm>
        </p:spPr>
        <p:txBody>
          <a:bodyPr/>
          <a:lstStyle/>
          <a:p>
            <a:r>
              <a:rPr lang="en-US"/>
              <a:t>Clinical File Upload: Accessing files through SFTP</a:t>
            </a:r>
          </a:p>
        </p:txBody>
      </p:sp>
    </p:spTree>
    <p:extLst>
      <p:ext uri="{BB962C8B-B14F-4D97-AF65-F5344CB8AC3E}">
        <p14:creationId xmlns:p14="http://schemas.microsoft.com/office/powerpoint/2010/main" val="25062310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4C798-B3D5-44E5-957D-F48BBC405F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7E4657-1031-AA2F-FFDD-4204029FC005}"/>
              </a:ext>
            </a:extLst>
          </p:cNvPr>
          <p:cNvSpPr>
            <a:spLocks noGrp="1"/>
          </p:cNvSpPr>
          <p:nvPr>
            <p:ph type="title"/>
          </p:nvPr>
        </p:nvSpPr>
        <p:spPr/>
        <p:txBody>
          <a:bodyPr/>
          <a:lstStyle/>
          <a:p>
            <a:r>
              <a:rPr lang="en-US"/>
              <a:t>Clinical File Upload: Access through SFTP</a:t>
            </a:r>
          </a:p>
        </p:txBody>
      </p:sp>
      <p:sp>
        <p:nvSpPr>
          <p:cNvPr id="3" name="Content Placeholder 2">
            <a:extLst>
              <a:ext uri="{FF2B5EF4-FFF2-40B4-BE49-F238E27FC236}">
                <a16:creationId xmlns:a16="http://schemas.microsoft.com/office/drawing/2014/main" id="{7DF21FBC-29B9-D439-E87C-B39444FF051C}"/>
              </a:ext>
            </a:extLst>
          </p:cNvPr>
          <p:cNvSpPr>
            <a:spLocks noGrp="1"/>
          </p:cNvSpPr>
          <p:nvPr>
            <p:ph sz="half" idx="1"/>
          </p:nvPr>
        </p:nvSpPr>
        <p:spPr>
          <a:xfrm>
            <a:off x="603503" y="914400"/>
            <a:ext cx="10947365" cy="1173018"/>
          </a:xfrm>
        </p:spPr>
        <p:txBody>
          <a:bodyPr vert="horz" lIns="91440" tIns="45720" rIns="91440" bIns="45720" rtlCol="0">
            <a:normAutofit/>
          </a:bodyPr>
          <a:lstStyle/>
          <a:p>
            <a:pPr>
              <a:tabLst>
                <a:tab pos="7315200" algn="r"/>
              </a:tabLst>
            </a:pPr>
            <a:r>
              <a:rPr lang="en-US" sz="1900"/>
              <a:t>To access SFTP folders, you must send a request to </a:t>
            </a:r>
            <a:r>
              <a:rPr lang="en-US" sz="2200" b="1" u="sng">
                <a:hlinkClick r:id="rId2"/>
              </a:rPr>
              <a:t>DMH.WITS@mh.alabama.gov</a:t>
            </a:r>
            <a:r>
              <a:rPr lang="en-US" sz="2200"/>
              <a:t> </a:t>
            </a:r>
            <a:r>
              <a:rPr lang="en-US" sz="1900"/>
              <a:t>with the user’s full name, role, email, and what agencies they should have access to.</a:t>
            </a:r>
          </a:p>
          <a:p>
            <a:pPr>
              <a:tabLst>
                <a:tab pos="7315200" algn="r"/>
              </a:tabLst>
            </a:pPr>
            <a:r>
              <a:rPr lang="en-US" sz="1900"/>
              <a:t>After approval, they will receive an email with credentials to log into the SFTP site.</a:t>
            </a:r>
          </a:p>
        </p:txBody>
      </p:sp>
      <p:pic>
        <p:nvPicPr>
          <p:cNvPr id="7" name="Picture 6" descr="Cerberus login page with fields for username and password and a Sign in button.">
            <a:extLst>
              <a:ext uri="{FF2B5EF4-FFF2-40B4-BE49-F238E27FC236}">
                <a16:creationId xmlns:a16="http://schemas.microsoft.com/office/drawing/2014/main" id="{270673F8-614E-CBF0-677F-10C70FFB642F}"/>
              </a:ext>
            </a:extLst>
          </p:cNvPr>
          <p:cNvPicPr>
            <a:picLocks noChangeAspect="1"/>
          </p:cNvPicPr>
          <p:nvPr/>
        </p:nvPicPr>
        <p:blipFill>
          <a:blip r:embed="rId3"/>
          <a:stretch>
            <a:fillRect/>
          </a:stretch>
        </p:blipFill>
        <p:spPr>
          <a:xfrm>
            <a:off x="2548292" y="2087418"/>
            <a:ext cx="7277985" cy="4511588"/>
          </a:xfrm>
          <a:prstGeom prst="rect">
            <a:avLst/>
          </a:prstGeom>
          <a:ln>
            <a:solidFill>
              <a:schemeClr val="accent1"/>
            </a:solidFill>
          </a:ln>
        </p:spPr>
      </p:pic>
    </p:spTree>
    <p:extLst>
      <p:ext uri="{BB962C8B-B14F-4D97-AF65-F5344CB8AC3E}">
        <p14:creationId xmlns:p14="http://schemas.microsoft.com/office/powerpoint/2010/main" val="14361964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B2359F1-687B-6141-86EE-A94ADFA2AD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421F68-B7AF-6AEC-898C-CE140870C991}"/>
              </a:ext>
            </a:extLst>
          </p:cNvPr>
          <p:cNvSpPr>
            <a:spLocks noGrp="1"/>
          </p:cNvSpPr>
          <p:nvPr>
            <p:ph type="title"/>
          </p:nvPr>
        </p:nvSpPr>
        <p:spPr/>
        <p:txBody>
          <a:bodyPr/>
          <a:lstStyle/>
          <a:p>
            <a:r>
              <a:rPr lang="en-US"/>
              <a:t>Clinical File Upload: SFTP directories</a:t>
            </a:r>
          </a:p>
        </p:txBody>
      </p:sp>
      <p:sp>
        <p:nvSpPr>
          <p:cNvPr id="3" name="Content Placeholder 2">
            <a:extLst>
              <a:ext uri="{FF2B5EF4-FFF2-40B4-BE49-F238E27FC236}">
                <a16:creationId xmlns:a16="http://schemas.microsoft.com/office/drawing/2014/main" id="{069D9738-922F-6B7D-2B96-0BE5885470C9}"/>
              </a:ext>
            </a:extLst>
          </p:cNvPr>
          <p:cNvSpPr>
            <a:spLocks noGrp="1"/>
          </p:cNvSpPr>
          <p:nvPr>
            <p:ph sz="half" idx="1"/>
          </p:nvPr>
        </p:nvSpPr>
        <p:spPr>
          <a:xfrm>
            <a:off x="603503" y="914400"/>
            <a:ext cx="10947365" cy="757382"/>
          </a:xfrm>
        </p:spPr>
        <p:txBody>
          <a:bodyPr>
            <a:normAutofit/>
          </a:bodyPr>
          <a:lstStyle/>
          <a:p>
            <a:pPr>
              <a:tabLst>
                <a:tab pos="7315200" algn="r"/>
              </a:tabLst>
            </a:pPr>
            <a:r>
              <a:rPr lang="en-US" sz="1900"/>
              <a:t>After logging in, users will see Production and UAT folders.</a:t>
            </a:r>
          </a:p>
          <a:p>
            <a:pPr>
              <a:tabLst>
                <a:tab pos="7315200" algn="r"/>
              </a:tabLst>
            </a:pPr>
            <a:r>
              <a:rPr lang="en-US" sz="1900"/>
              <a:t>Test files should be submitted through UAT</a:t>
            </a:r>
          </a:p>
        </p:txBody>
      </p:sp>
      <p:pic>
        <p:nvPicPr>
          <p:cNvPr id="5" name="Picture 4" descr="Cerberus file manager showing folders for Production and UAT, with a highlighted arrow pointing to the UAT folder labeled test files in UAT.">
            <a:extLst>
              <a:ext uri="{FF2B5EF4-FFF2-40B4-BE49-F238E27FC236}">
                <a16:creationId xmlns:a16="http://schemas.microsoft.com/office/drawing/2014/main" id="{2D78905E-31F9-D977-0D6F-8D6F932E9648}"/>
              </a:ext>
            </a:extLst>
          </p:cNvPr>
          <p:cNvPicPr>
            <a:picLocks noChangeAspect="1"/>
          </p:cNvPicPr>
          <p:nvPr/>
        </p:nvPicPr>
        <p:blipFill>
          <a:blip r:embed="rId4"/>
          <a:stretch>
            <a:fillRect/>
          </a:stretch>
        </p:blipFill>
        <p:spPr>
          <a:xfrm>
            <a:off x="2788076" y="1671782"/>
            <a:ext cx="6819048" cy="4590476"/>
          </a:xfrm>
          <a:prstGeom prst="rect">
            <a:avLst/>
          </a:prstGeom>
          <a:ln>
            <a:solidFill>
              <a:schemeClr val="accent1"/>
            </a:solidFill>
          </a:ln>
        </p:spPr>
      </p:pic>
    </p:spTree>
    <p:extLst>
      <p:ext uri="{BB962C8B-B14F-4D97-AF65-F5344CB8AC3E}">
        <p14:creationId xmlns:p14="http://schemas.microsoft.com/office/powerpoint/2010/main" val="1058830273"/>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2E2E0-64F1-5090-6ED1-023D15AD60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70B89C-B452-FA8D-519A-2BD541D650C5}"/>
              </a:ext>
            </a:extLst>
          </p:cNvPr>
          <p:cNvSpPr>
            <a:spLocks noGrp="1"/>
          </p:cNvSpPr>
          <p:nvPr>
            <p:ph type="title"/>
          </p:nvPr>
        </p:nvSpPr>
        <p:spPr/>
        <p:txBody>
          <a:bodyPr/>
          <a:lstStyle/>
          <a:p>
            <a:r>
              <a:rPr lang="en-US"/>
              <a:t>Clinical File Upload: SFTP directories (cont.)</a:t>
            </a:r>
          </a:p>
        </p:txBody>
      </p:sp>
      <p:sp>
        <p:nvSpPr>
          <p:cNvPr id="3" name="Content Placeholder 2">
            <a:extLst>
              <a:ext uri="{FF2B5EF4-FFF2-40B4-BE49-F238E27FC236}">
                <a16:creationId xmlns:a16="http://schemas.microsoft.com/office/drawing/2014/main" id="{DAF74A3D-3EED-2F6B-11E8-09CAA5579242}"/>
              </a:ext>
            </a:extLst>
          </p:cNvPr>
          <p:cNvSpPr>
            <a:spLocks noGrp="1"/>
          </p:cNvSpPr>
          <p:nvPr>
            <p:ph sz="half" idx="1"/>
          </p:nvPr>
        </p:nvSpPr>
        <p:spPr>
          <a:xfrm>
            <a:off x="603504" y="914400"/>
            <a:ext cx="9110768" cy="1173018"/>
          </a:xfrm>
        </p:spPr>
        <p:txBody>
          <a:bodyPr>
            <a:normAutofit fontScale="92500" lnSpcReduction="20000"/>
          </a:bodyPr>
          <a:lstStyle/>
          <a:p>
            <a:pPr>
              <a:tabLst>
                <a:tab pos="7315200" algn="r"/>
              </a:tabLst>
            </a:pPr>
            <a:r>
              <a:rPr lang="en-US" sz="1900"/>
              <a:t>In the correct environment directory (UAT or Prod), a user will see a folder with their agency ID (not name). Click on that.</a:t>
            </a:r>
          </a:p>
          <a:p>
            <a:pPr>
              <a:tabLst>
                <a:tab pos="7315200" algn="r"/>
              </a:tabLst>
            </a:pPr>
            <a:r>
              <a:rPr lang="en-US" sz="1900"/>
              <a:t>The Billing and Clinical folders will display.</a:t>
            </a:r>
          </a:p>
          <a:p>
            <a:pPr>
              <a:tabLst>
                <a:tab pos="7315200" algn="r"/>
              </a:tabLst>
            </a:pPr>
            <a:r>
              <a:rPr lang="en-US" sz="1900"/>
              <a:t>Use the Clinical directory to submit clinical files.</a:t>
            </a:r>
          </a:p>
        </p:txBody>
      </p:sp>
      <p:pic>
        <p:nvPicPr>
          <p:cNvPr id="5" name="Picture 4" descr="Cerberus file manager showing the path Alabama SFTP Test &gt; UAT &gt; 108, with folders for Billing and Clinical highlighted by arrows.">
            <a:extLst>
              <a:ext uri="{FF2B5EF4-FFF2-40B4-BE49-F238E27FC236}">
                <a16:creationId xmlns:a16="http://schemas.microsoft.com/office/drawing/2014/main" id="{C7DE8183-695F-2297-1C0C-E0EF53AEF0A7}"/>
              </a:ext>
            </a:extLst>
          </p:cNvPr>
          <p:cNvPicPr>
            <a:picLocks noChangeAspect="1"/>
          </p:cNvPicPr>
          <p:nvPr/>
        </p:nvPicPr>
        <p:blipFill>
          <a:blip r:embed="rId2"/>
          <a:stretch>
            <a:fillRect/>
          </a:stretch>
        </p:blipFill>
        <p:spPr>
          <a:xfrm>
            <a:off x="2477728" y="2087418"/>
            <a:ext cx="5963235" cy="4011631"/>
          </a:xfrm>
          <a:prstGeom prst="rect">
            <a:avLst/>
          </a:prstGeom>
          <a:ln>
            <a:solidFill>
              <a:schemeClr val="accent1"/>
            </a:solidFill>
          </a:ln>
        </p:spPr>
      </p:pic>
    </p:spTree>
    <p:extLst>
      <p:ext uri="{BB962C8B-B14F-4D97-AF65-F5344CB8AC3E}">
        <p14:creationId xmlns:p14="http://schemas.microsoft.com/office/powerpoint/2010/main" val="23048440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B47F8-AF30-3177-A273-2B066FACEA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22DA50-0A0C-68E5-DC79-089A73C21634}"/>
              </a:ext>
            </a:extLst>
          </p:cNvPr>
          <p:cNvSpPr>
            <a:spLocks noGrp="1"/>
          </p:cNvSpPr>
          <p:nvPr>
            <p:ph type="title"/>
          </p:nvPr>
        </p:nvSpPr>
        <p:spPr/>
        <p:txBody>
          <a:bodyPr/>
          <a:lstStyle/>
          <a:p>
            <a:r>
              <a:rPr lang="en-US" dirty="0"/>
              <a:t>Clinical File Upload: SFTP directories  (cont.)</a:t>
            </a:r>
          </a:p>
        </p:txBody>
      </p:sp>
      <p:sp>
        <p:nvSpPr>
          <p:cNvPr id="3" name="Content Placeholder 2">
            <a:extLst>
              <a:ext uri="{FF2B5EF4-FFF2-40B4-BE49-F238E27FC236}">
                <a16:creationId xmlns:a16="http://schemas.microsoft.com/office/drawing/2014/main" id="{3272C7BF-1C2A-E228-B413-31CE15A077F8}"/>
              </a:ext>
            </a:extLst>
          </p:cNvPr>
          <p:cNvSpPr>
            <a:spLocks noGrp="1"/>
          </p:cNvSpPr>
          <p:nvPr>
            <p:ph sz="half" idx="1"/>
          </p:nvPr>
        </p:nvSpPr>
        <p:spPr>
          <a:xfrm>
            <a:off x="603504" y="914400"/>
            <a:ext cx="9110768" cy="794327"/>
          </a:xfrm>
        </p:spPr>
        <p:txBody>
          <a:bodyPr>
            <a:normAutofit/>
          </a:bodyPr>
          <a:lstStyle/>
          <a:p>
            <a:pPr>
              <a:tabLst>
                <a:tab pos="7315200" algn="r"/>
              </a:tabLst>
            </a:pPr>
            <a:r>
              <a:rPr lang="en-US" sz="1900"/>
              <a:t>In the “Clinical” folder, place files for submission in the “IN” folder.</a:t>
            </a:r>
          </a:p>
          <a:p>
            <a:pPr>
              <a:tabLst>
                <a:tab pos="7315200" algn="r"/>
              </a:tabLst>
            </a:pPr>
            <a:r>
              <a:rPr lang="en-US" sz="1900"/>
              <a:t>Processed files move to “ARCHIVE” automatically.</a:t>
            </a:r>
          </a:p>
        </p:txBody>
      </p:sp>
      <p:pic>
        <p:nvPicPr>
          <p:cNvPr id="6" name="Picture 5" descr="Cerberus file manager showing the path to the Clinical folder, with IN and ARCHIVE folders highlighted to indicate where uploads go and where processed files move.">
            <a:extLst>
              <a:ext uri="{FF2B5EF4-FFF2-40B4-BE49-F238E27FC236}">
                <a16:creationId xmlns:a16="http://schemas.microsoft.com/office/drawing/2014/main" id="{86B454E7-BCA1-5D70-0069-42B944E357BC}"/>
              </a:ext>
            </a:extLst>
          </p:cNvPr>
          <p:cNvPicPr>
            <a:picLocks noChangeAspect="1"/>
          </p:cNvPicPr>
          <p:nvPr/>
        </p:nvPicPr>
        <p:blipFill>
          <a:blip r:embed="rId2"/>
          <a:stretch>
            <a:fillRect/>
          </a:stretch>
        </p:blipFill>
        <p:spPr>
          <a:xfrm>
            <a:off x="2597475" y="1708727"/>
            <a:ext cx="7514286" cy="4695238"/>
          </a:xfrm>
          <a:prstGeom prst="rect">
            <a:avLst/>
          </a:prstGeom>
          <a:ln>
            <a:solidFill>
              <a:schemeClr val="accent1"/>
            </a:solidFill>
          </a:ln>
        </p:spPr>
      </p:pic>
    </p:spTree>
    <p:extLst>
      <p:ext uri="{BB962C8B-B14F-4D97-AF65-F5344CB8AC3E}">
        <p14:creationId xmlns:p14="http://schemas.microsoft.com/office/powerpoint/2010/main" val="35986407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58204-3119-F2C7-B5AA-97A934AC51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60C333-50C0-D582-1FDE-FE01DFF0FB8B}"/>
              </a:ext>
            </a:extLst>
          </p:cNvPr>
          <p:cNvSpPr>
            <a:spLocks noGrp="1"/>
          </p:cNvSpPr>
          <p:nvPr>
            <p:ph type="title"/>
          </p:nvPr>
        </p:nvSpPr>
        <p:spPr>
          <a:xfrm>
            <a:off x="-2156" y="-1"/>
            <a:ext cx="12194156" cy="5144656"/>
          </a:xfrm>
        </p:spPr>
        <p:txBody>
          <a:bodyPr/>
          <a:lstStyle/>
          <a:p>
            <a:r>
              <a:rPr lang="en-US"/>
              <a:t>Clinical File Upload: Accessing files through the UI</a:t>
            </a:r>
          </a:p>
        </p:txBody>
      </p:sp>
    </p:spTree>
    <p:extLst>
      <p:ext uri="{BB962C8B-B14F-4D97-AF65-F5344CB8AC3E}">
        <p14:creationId xmlns:p14="http://schemas.microsoft.com/office/powerpoint/2010/main" val="25572722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7E3D4-5BEF-86AD-87B5-C281CEEEA8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BCFFB7-E2E3-74E0-62B1-B964AFA07AE9}"/>
              </a:ext>
            </a:extLst>
          </p:cNvPr>
          <p:cNvSpPr>
            <a:spLocks noGrp="1"/>
          </p:cNvSpPr>
          <p:nvPr>
            <p:ph type="title"/>
          </p:nvPr>
        </p:nvSpPr>
        <p:spPr/>
        <p:txBody>
          <a:bodyPr/>
          <a:lstStyle/>
          <a:p>
            <a:r>
              <a:rPr lang="en-US"/>
              <a:t>Clinical File Upload: Access in WITS</a:t>
            </a:r>
          </a:p>
        </p:txBody>
      </p:sp>
      <p:sp>
        <p:nvSpPr>
          <p:cNvPr id="3" name="Content Placeholder 2">
            <a:extLst>
              <a:ext uri="{FF2B5EF4-FFF2-40B4-BE49-F238E27FC236}">
                <a16:creationId xmlns:a16="http://schemas.microsoft.com/office/drawing/2014/main" id="{C02AB692-2EC1-1260-B95D-F2A2713EF718}"/>
              </a:ext>
            </a:extLst>
          </p:cNvPr>
          <p:cNvSpPr>
            <a:spLocks noGrp="1"/>
          </p:cNvSpPr>
          <p:nvPr>
            <p:ph sz="half" idx="1"/>
          </p:nvPr>
        </p:nvSpPr>
        <p:spPr>
          <a:xfrm>
            <a:off x="603503" y="914399"/>
            <a:ext cx="10947365" cy="4578841"/>
          </a:xfrm>
        </p:spPr>
        <p:txBody>
          <a:bodyPr>
            <a:normAutofit/>
          </a:bodyPr>
          <a:lstStyle/>
          <a:p>
            <a:pPr>
              <a:tabLst>
                <a:tab pos="7315200" algn="r"/>
              </a:tabLst>
            </a:pPr>
            <a:r>
              <a:rPr lang="en-US" sz="1900"/>
              <a:t>To see the Clinical File Upload screen in the UI, a user must have the Clinical File Management role</a:t>
            </a:r>
          </a:p>
        </p:txBody>
      </p:sp>
      <p:pic>
        <p:nvPicPr>
          <p:cNvPr id="5" name="Picture 4" descr="Agency Roles screen showing search results for Clinical File roles, including full‑access and read‑only options.">
            <a:extLst>
              <a:ext uri="{FF2B5EF4-FFF2-40B4-BE49-F238E27FC236}">
                <a16:creationId xmlns:a16="http://schemas.microsoft.com/office/drawing/2014/main" id="{299CDE1C-1469-BF6F-F2BA-1B07469947C2}"/>
              </a:ext>
            </a:extLst>
          </p:cNvPr>
          <p:cNvPicPr>
            <a:picLocks noChangeAspect="1"/>
          </p:cNvPicPr>
          <p:nvPr/>
        </p:nvPicPr>
        <p:blipFill>
          <a:blip r:embed="rId2"/>
          <a:stretch>
            <a:fillRect/>
          </a:stretch>
        </p:blipFill>
        <p:spPr>
          <a:xfrm>
            <a:off x="1398074" y="1767095"/>
            <a:ext cx="9066667" cy="3323809"/>
          </a:xfrm>
          <a:prstGeom prst="rect">
            <a:avLst/>
          </a:prstGeom>
          <a:ln>
            <a:solidFill>
              <a:schemeClr val="accent1"/>
            </a:solidFill>
          </a:ln>
        </p:spPr>
      </p:pic>
    </p:spTree>
    <p:extLst>
      <p:ext uri="{BB962C8B-B14F-4D97-AF65-F5344CB8AC3E}">
        <p14:creationId xmlns:p14="http://schemas.microsoft.com/office/powerpoint/2010/main" val="39630563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865F5-04A3-2704-DB86-0A9BDA013E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714F62-1942-E6F5-F690-279E70A05DBA}"/>
              </a:ext>
            </a:extLst>
          </p:cNvPr>
          <p:cNvSpPr>
            <a:spLocks noGrp="1"/>
          </p:cNvSpPr>
          <p:nvPr>
            <p:ph type="title"/>
          </p:nvPr>
        </p:nvSpPr>
        <p:spPr/>
        <p:txBody>
          <a:bodyPr/>
          <a:lstStyle/>
          <a:p>
            <a:r>
              <a:rPr lang="en-US"/>
              <a:t>Clinical File Upload: Clinical File Import screen</a:t>
            </a:r>
          </a:p>
        </p:txBody>
      </p:sp>
      <p:sp>
        <p:nvSpPr>
          <p:cNvPr id="3" name="Content Placeholder 2">
            <a:extLst>
              <a:ext uri="{FF2B5EF4-FFF2-40B4-BE49-F238E27FC236}">
                <a16:creationId xmlns:a16="http://schemas.microsoft.com/office/drawing/2014/main" id="{F151E673-87A7-0811-30EA-0192CB39F33B}"/>
              </a:ext>
            </a:extLst>
          </p:cNvPr>
          <p:cNvSpPr>
            <a:spLocks noGrp="1"/>
          </p:cNvSpPr>
          <p:nvPr>
            <p:ph sz="half" idx="1"/>
          </p:nvPr>
        </p:nvSpPr>
        <p:spPr>
          <a:xfrm>
            <a:off x="603503" y="914399"/>
            <a:ext cx="10947365" cy="4578841"/>
          </a:xfrm>
        </p:spPr>
        <p:txBody>
          <a:bodyPr>
            <a:normAutofit/>
          </a:bodyPr>
          <a:lstStyle/>
          <a:p>
            <a:pPr>
              <a:tabLst>
                <a:tab pos="7315200" algn="r"/>
              </a:tabLst>
            </a:pPr>
            <a:r>
              <a:rPr lang="en-US" sz="1900"/>
              <a:t>Access the screen from the Agency </a:t>
            </a:r>
            <a:r>
              <a:rPr lang="en-US" sz="1900">
                <a:sym typeface="Wingdings" panose="05000000000000000000" pitchFamily="2" charset="2"/>
              </a:rPr>
              <a:t> Clinical File Management menus</a:t>
            </a:r>
            <a:r>
              <a:rPr lang="en-US" sz="1900"/>
              <a:t>:</a:t>
            </a:r>
          </a:p>
        </p:txBody>
      </p:sp>
      <p:pic>
        <p:nvPicPr>
          <p:cNvPr id="8" name="Picture 7" descr="Clinical File Import page with search fields for file name, status, and upload date, and a Clinical File List table showing uploaded files with pagination.">
            <a:extLst>
              <a:ext uri="{FF2B5EF4-FFF2-40B4-BE49-F238E27FC236}">
                <a16:creationId xmlns:a16="http://schemas.microsoft.com/office/drawing/2014/main" id="{FFC640FB-2A0E-7059-92A5-6A19B041CB50}"/>
              </a:ext>
            </a:extLst>
          </p:cNvPr>
          <p:cNvPicPr>
            <a:picLocks noChangeAspect="1"/>
          </p:cNvPicPr>
          <p:nvPr/>
        </p:nvPicPr>
        <p:blipFill>
          <a:blip r:embed="rId2"/>
          <a:stretch>
            <a:fillRect/>
          </a:stretch>
        </p:blipFill>
        <p:spPr>
          <a:xfrm>
            <a:off x="2582221" y="1364760"/>
            <a:ext cx="7322174" cy="4996620"/>
          </a:xfrm>
          <a:prstGeom prst="rect">
            <a:avLst/>
          </a:prstGeom>
          <a:ln>
            <a:solidFill>
              <a:schemeClr val="accent1"/>
            </a:solidFill>
          </a:ln>
        </p:spPr>
      </p:pic>
    </p:spTree>
    <p:extLst>
      <p:ext uri="{BB962C8B-B14F-4D97-AF65-F5344CB8AC3E}">
        <p14:creationId xmlns:p14="http://schemas.microsoft.com/office/powerpoint/2010/main" val="34265482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C5755-9EB2-4E59-D940-8D1506EF0D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3FC80F-3F5F-DE35-742C-57E5C54AA02E}"/>
              </a:ext>
            </a:extLst>
          </p:cNvPr>
          <p:cNvSpPr>
            <a:spLocks noGrp="1"/>
          </p:cNvSpPr>
          <p:nvPr>
            <p:ph type="title"/>
          </p:nvPr>
        </p:nvSpPr>
        <p:spPr/>
        <p:txBody>
          <a:bodyPr/>
          <a:lstStyle/>
          <a:p>
            <a:r>
              <a:rPr lang="en-US"/>
              <a:t>Clinical File Upload: Manually Add files</a:t>
            </a:r>
          </a:p>
        </p:txBody>
      </p:sp>
      <p:sp>
        <p:nvSpPr>
          <p:cNvPr id="3" name="Content Placeholder 2">
            <a:extLst>
              <a:ext uri="{FF2B5EF4-FFF2-40B4-BE49-F238E27FC236}">
                <a16:creationId xmlns:a16="http://schemas.microsoft.com/office/drawing/2014/main" id="{EAD68C6E-C528-2BA3-96BC-176FAC6AD38C}"/>
              </a:ext>
            </a:extLst>
          </p:cNvPr>
          <p:cNvSpPr>
            <a:spLocks noGrp="1"/>
          </p:cNvSpPr>
          <p:nvPr>
            <p:ph sz="half" idx="1"/>
          </p:nvPr>
        </p:nvSpPr>
        <p:spPr>
          <a:xfrm>
            <a:off x="603504" y="914400"/>
            <a:ext cx="9110768" cy="628073"/>
          </a:xfrm>
        </p:spPr>
        <p:txBody>
          <a:bodyPr>
            <a:normAutofit/>
          </a:bodyPr>
          <a:lstStyle/>
          <a:p>
            <a:pPr>
              <a:tabLst>
                <a:tab pos="7315200" algn="r"/>
              </a:tabLst>
            </a:pPr>
            <a:r>
              <a:rPr lang="en-US" sz="1900"/>
              <a:t>Click “Add Clinical File” to manually upload files. </a:t>
            </a:r>
          </a:p>
        </p:txBody>
      </p:sp>
      <p:pic>
        <p:nvPicPr>
          <p:cNvPr id="5" name="Picture 4" descr="Clinical File Import page showing search fields and a Clinical File List with an option to manually upload a file.">
            <a:extLst>
              <a:ext uri="{FF2B5EF4-FFF2-40B4-BE49-F238E27FC236}">
                <a16:creationId xmlns:a16="http://schemas.microsoft.com/office/drawing/2014/main" id="{28CF0D89-142D-947B-D808-05670444860C}"/>
              </a:ext>
            </a:extLst>
          </p:cNvPr>
          <p:cNvPicPr>
            <a:picLocks noChangeAspect="1"/>
          </p:cNvPicPr>
          <p:nvPr/>
        </p:nvPicPr>
        <p:blipFill>
          <a:blip r:embed="rId2"/>
          <a:stretch>
            <a:fillRect/>
          </a:stretch>
        </p:blipFill>
        <p:spPr>
          <a:xfrm>
            <a:off x="2684345" y="1228436"/>
            <a:ext cx="6459655" cy="5536158"/>
          </a:xfrm>
          <a:prstGeom prst="rect">
            <a:avLst/>
          </a:prstGeom>
          <a:ln>
            <a:solidFill>
              <a:schemeClr val="accent1"/>
            </a:solidFill>
          </a:ln>
        </p:spPr>
      </p:pic>
    </p:spTree>
    <p:extLst>
      <p:ext uri="{BB962C8B-B14F-4D97-AF65-F5344CB8AC3E}">
        <p14:creationId xmlns:p14="http://schemas.microsoft.com/office/powerpoint/2010/main" val="14157123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C3864-9BD5-EE52-5599-9FB04D9976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3640F1-32CF-F2CD-FD9F-3DA10B7C4CC2}"/>
              </a:ext>
            </a:extLst>
          </p:cNvPr>
          <p:cNvSpPr>
            <a:spLocks noGrp="1"/>
          </p:cNvSpPr>
          <p:nvPr>
            <p:ph type="title"/>
          </p:nvPr>
        </p:nvSpPr>
        <p:spPr/>
        <p:txBody>
          <a:bodyPr/>
          <a:lstStyle/>
          <a:p>
            <a:r>
              <a:rPr lang="en-US"/>
              <a:t>Clinical File Upload: Manually Add files (cont.)</a:t>
            </a:r>
          </a:p>
        </p:txBody>
      </p:sp>
      <p:sp>
        <p:nvSpPr>
          <p:cNvPr id="3" name="Content Placeholder 2">
            <a:extLst>
              <a:ext uri="{FF2B5EF4-FFF2-40B4-BE49-F238E27FC236}">
                <a16:creationId xmlns:a16="http://schemas.microsoft.com/office/drawing/2014/main" id="{05D79793-F750-70B4-B8AC-A49102EA376B}"/>
              </a:ext>
            </a:extLst>
          </p:cNvPr>
          <p:cNvSpPr>
            <a:spLocks noGrp="1"/>
          </p:cNvSpPr>
          <p:nvPr>
            <p:ph sz="half" idx="1"/>
          </p:nvPr>
        </p:nvSpPr>
        <p:spPr>
          <a:xfrm>
            <a:off x="603504" y="914401"/>
            <a:ext cx="9110768" cy="461818"/>
          </a:xfrm>
        </p:spPr>
        <p:txBody>
          <a:bodyPr>
            <a:normAutofit/>
          </a:bodyPr>
          <a:lstStyle/>
          <a:p>
            <a:pPr>
              <a:tabLst>
                <a:tab pos="7315200" algn="r"/>
              </a:tabLst>
            </a:pPr>
            <a:r>
              <a:rPr lang="en-US" sz="1900"/>
              <a:t>Browse for a file and click “Upload” for manual submission.</a:t>
            </a:r>
          </a:p>
        </p:txBody>
      </p:sp>
      <p:pic>
        <p:nvPicPr>
          <p:cNvPr id="6" name="Picture 5" descr="Upload Clinical File page with a field to browse and select a file, an Upload button, and a Cancel button.">
            <a:extLst>
              <a:ext uri="{FF2B5EF4-FFF2-40B4-BE49-F238E27FC236}">
                <a16:creationId xmlns:a16="http://schemas.microsoft.com/office/drawing/2014/main" id="{91349005-8420-3E62-9BE1-B2DBB4F9705D}"/>
              </a:ext>
            </a:extLst>
          </p:cNvPr>
          <p:cNvPicPr>
            <a:picLocks noChangeAspect="1"/>
          </p:cNvPicPr>
          <p:nvPr/>
        </p:nvPicPr>
        <p:blipFill>
          <a:blip r:embed="rId2"/>
          <a:stretch>
            <a:fillRect/>
          </a:stretch>
        </p:blipFill>
        <p:spPr>
          <a:xfrm>
            <a:off x="2851314" y="1522562"/>
            <a:ext cx="6952381" cy="4552381"/>
          </a:xfrm>
          <a:prstGeom prst="rect">
            <a:avLst/>
          </a:prstGeom>
          <a:ln>
            <a:solidFill>
              <a:schemeClr val="accent1"/>
            </a:solidFill>
          </a:ln>
        </p:spPr>
      </p:pic>
    </p:spTree>
    <p:extLst>
      <p:ext uri="{BB962C8B-B14F-4D97-AF65-F5344CB8AC3E}">
        <p14:creationId xmlns:p14="http://schemas.microsoft.com/office/powerpoint/2010/main" val="35446115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08D1F-7797-7786-7202-18AA9792B4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9A0BF6-488C-825E-D1FA-E90F3327FDB6}"/>
              </a:ext>
            </a:extLst>
          </p:cNvPr>
          <p:cNvSpPr>
            <a:spLocks noGrp="1"/>
          </p:cNvSpPr>
          <p:nvPr>
            <p:ph type="title"/>
          </p:nvPr>
        </p:nvSpPr>
        <p:spPr/>
        <p:txBody>
          <a:bodyPr/>
          <a:lstStyle/>
          <a:p>
            <a:r>
              <a:rPr lang="en-US"/>
              <a:t>Clinical File Upload: Clinical File List</a:t>
            </a:r>
          </a:p>
        </p:txBody>
      </p:sp>
      <p:sp>
        <p:nvSpPr>
          <p:cNvPr id="3" name="Content Placeholder 2">
            <a:extLst>
              <a:ext uri="{FF2B5EF4-FFF2-40B4-BE49-F238E27FC236}">
                <a16:creationId xmlns:a16="http://schemas.microsoft.com/office/drawing/2014/main" id="{67B4A0A9-DB68-836D-A236-CD0EA27B147A}"/>
              </a:ext>
            </a:extLst>
          </p:cNvPr>
          <p:cNvSpPr>
            <a:spLocks noGrp="1"/>
          </p:cNvSpPr>
          <p:nvPr>
            <p:ph sz="half" idx="1"/>
          </p:nvPr>
        </p:nvSpPr>
        <p:spPr>
          <a:xfrm>
            <a:off x="603504" y="914401"/>
            <a:ext cx="9110768" cy="461818"/>
          </a:xfrm>
        </p:spPr>
        <p:txBody>
          <a:bodyPr>
            <a:normAutofit/>
          </a:bodyPr>
          <a:lstStyle/>
          <a:p>
            <a:pPr>
              <a:tabLst>
                <a:tab pos="7315200" algn="r"/>
              </a:tabLst>
            </a:pPr>
            <a:r>
              <a:rPr lang="en-US" sz="1900"/>
              <a:t>Processed files will display in the Clinical File List.</a:t>
            </a:r>
          </a:p>
        </p:txBody>
      </p:sp>
      <p:pic>
        <p:nvPicPr>
          <p:cNvPr id="5" name="Picture 4" descr="Clinical File Import page with search filters and a Clinical File List table showing file names, upload dates, and statuses such as processed, processed with errors, and failed.">
            <a:extLst>
              <a:ext uri="{FF2B5EF4-FFF2-40B4-BE49-F238E27FC236}">
                <a16:creationId xmlns:a16="http://schemas.microsoft.com/office/drawing/2014/main" id="{D5750A9C-CA39-075C-2B5C-3CC865D939ED}"/>
              </a:ext>
            </a:extLst>
          </p:cNvPr>
          <p:cNvPicPr>
            <a:picLocks noChangeAspect="1"/>
          </p:cNvPicPr>
          <p:nvPr/>
        </p:nvPicPr>
        <p:blipFill>
          <a:blip r:embed="rId2"/>
          <a:stretch>
            <a:fillRect/>
          </a:stretch>
        </p:blipFill>
        <p:spPr>
          <a:xfrm>
            <a:off x="1129979" y="1267312"/>
            <a:ext cx="9778167" cy="5590688"/>
          </a:xfrm>
          <a:prstGeom prst="rect">
            <a:avLst/>
          </a:prstGeom>
          <a:ln>
            <a:solidFill>
              <a:schemeClr val="accent1"/>
            </a:solidFill>
          </a:ln>
        </p:spPr>
      </p:pic>
    </p:spTree>
    <p:extLst>
      <p:ext uri="{BB962C8B-B14F-4D97-AF65-F5344CB8AC3E}">
        <p14:creationId xmlns:p14="http://schemas.microsoft.com/office/powerpoint/2010/main" val="12405596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7AD8C-FFD2-A1FD-99BE-29A82F7851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CB6285-A252-690E-531B-FAA9232D6BFB}"/>
              </a:ext>
            </a:extLst>
          </p:cNvPr>
          <p:cNvSpPr>
            <a:spLocks noGrp="1"/>
          </p:cNvSpPr>
          <p:nvPr>
            <p:ph type="title"/>
          </p:nvPr>
        </p:nvSpPr>
        <p:spPr>
          <a:xfrm>
            <a:off x="-2156" y="-1"/>
            <a:ext cx="12194156" cy="5144656"/>
          </a:xfrm>
        </p:spPr>
        <p:txBody>
          <a:bodyPr/>
          <a:lstStyle/>
          <a:p>
            <a:r>
              <a:rPr lang="en-US"/>
              <a:t>Clinical File Upload: File Upload Errors and Troubleshooting</a:t>
            </a:r>
          </a:p>
        </p:txBody>
      </p:sp>
    </p:spTree>
    <p:extLst>
      <p:ext uri="{BB962C8B-B14F-4D97-AF65-F5344CB8AC3E}">
        <p14:creationId xmlns:p14="http://schemas.microsoft.com/office/powerpoint/2010/main" val="33726431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14DAD-DE86-8864-C99E-98FED25B90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761789-093D-F0CC-76A1-5EC901E47ED9}"/>
              </a:ext>
            </a:extLst>
          </p:cNvPr>
          <p:cNvSpPr>
            <a:spLocks noGrp="1"/>
          </p:cNvSpPr>
          <p:nvPr>
            <p:ph type="title"/>
          </p:nvPr>
        </p:nvSpPr>
        <p:spPr/>
        <p:txBody>
          <a:bodyPr/>
          <a:lstStyle/>
          <a:p>
            <a:r>
              <a:rPr lang="en-US"/>
              <a:t>Clinical File Upload: File Upload Error Types</a:t>
            </a:r>
          </a:p>
        </p:txBody>
      </p:sp>
      <p:sp>
        <p:nvSpPr>
          <p:cNvPr id="3" name="Content Placeholder 2">
            <a:extLst>
              <a:ext uri="{FF2B5EF4-FFF2-40B4-BE49-F238E27FC236}">
                <a16:creationId xmlns:a16="http://schemas.microsoft.com/office/drawing/2014/main" id="{8FB5F4C6-F75A-47F8-981F-29D87EB73473}"/>
              </a:ext>
            </a:extLst>
          </p:cNvPr>
          <p:cNvSpPr>
            <a:spLocks noGrp="1"/>
          </p:cNvSpPr>
          <p:nvPr>
            <p:ph sz="half" idx="1"/>
          </p:nvPr>
        </p:nvSpPr>
        <p:spPr>
          <a:xfrm>
            <a:off x="603503" y="914400"/>
            <a:ext cx="10947365" cy="4599710"/>
          </a:xfrm>
        </p:spPr>
        <p:txBody>
          <a:bodyPr>
            <a:normAutofit/>
          </a:bodyPr>
          <a:lstStyle/>
          <a:p>
            <a:pPr>
              <a:tabLst>
                <a:tab pos="7315200" algn="r"/>
              </a:tabLst>
            </a:pPr>
            <a:r>
              <a:rPr lang="en-US" sz="2200"/>
              <a:t>File schema/name/type validation errors:</a:t>
            </a:r>
          </a:p>
          <a:p>
            <a:pPr lvl="1">
              <a:tabLst>
                <a:tab pos="7315200" algn="r"/>
              </a:tabLst>
            </a:pPr>
            <a:r>
              <a:rPr lang="en-US" sz="1900"/>
              <a:t>	For submissions through SFTP, errors will be emailed to any agency contact with the "File Import" contact type.	</a:t>
            </a:r>
          </a:p>
          <a:p>
            <a:pPr lvl="1">
              <a:tabLst>
                <a:tab pos="7315200" algn="r"/>
              </a:tabLst>
            </a:pPr>
            <a:r>
              <a:rPr lang="en-US" sz="1900"/>
              <a:t>For submissions through the Clinical File Import screen in Alabama WITS, the file name/type validation errors will display in the Clinical File Profile "Errors" screen.</a:t>
            </a:r>
            <a:br>
              <a:rPr lang="en-US" sz="1900"/>
            </a:br>
            <a:br>
              <a:rPr lang="en-US" sz="1900"/>
            </a:br>
            <a:br>
              <a:rPr lang="en-US" sz="1900"/>
            </a:br>
            <a:br>
              <a:rPr lang="en-US" sz="1900"/>
            </a:br>
            <a:br>
              <a:rPr lang="en-US" sz="1900"/>
            </a:br>
            <a:br>
              <a:rPr lang="en-US" sz="1900"/>
            </a:br>
            <a:br>
              <a:rPr lang="en-US" sz="1900"/>
            </a:br>
            <a:br>
              <a:rPr lang="en-US" sz="1900"/>
            </a:br>
            <a:endParaRPr lang="en-US" sz="1900"/>
          </a:p>
          <a:p>
            <a:pPr>
              <a:tabLst>
                <a:tab pos="7315200" algn="r"/>
              </a:tabLst>
            </a:pPr>
            <a:r>
              <a:rPr lang="en-US" sz="2200"/>
              <a:t>Data validation errors for any submission will display on the Clinical File Profile "Errors" screen.</a:t>
            </a:r>
          </a:p>
        </p:txBody>
      </p:sp>
      <p:pic>
        <p:nvPicPr>
          <p:cNvPr id="8" name="Picture 7" descr="Agency Contact Profile screen showing selected staff, contact type set to File Import, effective date, and status.">
            <a:extLst>
              <a:ext uri="{FF2B5EF4-FFF2-40B4-BE49-F238E27FC236}">
                <a16:creationId xmlns:a16="http://schemas.microsoft.com/office/drawing/2014/main" id="{6F9DEF60-2F10-B4FB-C7C6-713A10908C46}"/>
              </a:ext>
            </a:extLst>
          </p:cNvPr>
          <p:cNvPicPr>
            <a:picLocks noChangeAspect="1"/>
          </p:cNvPicPr>
          <p:nvPr/>
        </p:nvPicPr>
        <p:blipFill>
          <a:blip r:embed="rId2"/>
          <a:stretch>
            <a:fillRect/>
          </a:stretch>
        </p:blipFill>
        <p:spPr>
          <a:xfrm>
            <a:off x="2500112" y="2608894"/>
            <a:ext cx="5228571" cy="1800000"/>
          </a:xfrm>
          <a:prstGeom prst="rect">
            <a:avLst/>
          </a:prstGeom>
          <a:ln>
            <a:solidFill>
              <a:schemeClr val="accent1"/>
            </a:solidFill>
          </a:ln>
        </p:spPr>
      </p:pic>
    </p:spTree>
    <p:extLst>
      <p:ext uri="{BB962C8B-B14F-4D97-AF65-F5344CB8AC3E}">
        <p14:creationId xmlns:p14="http://schemas.microsoft.com/office/powerpoint/2010/main" val="25970064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37869-F795-A7A1-D340-AA3DDCE3E3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0AE67E-2E34-B870-566F-AF546A7FADBC}"/>
              </a:ext>
            </a:extLst>
          </p:cNvPr>
          <p:cNvSpPr>
            <a:spLocks noGrp="1"/>
          </p:cNvSpPr>
          <p:nvPr>
            <p:ph type="title"/>
          </p:nvPr>
        </p:nvSpPr>
        <p:spPr/>
        <p:txBody>
          <a:bodyPr/>
          <a:lstStyle/>
          <a:p>
            <a:r>
              <a:rPr lang="en-US"/>
              <a:t>Clinical File Upload: File Schema/Name/Type Errors</a:t>
            </a:r>
          </a:p>
        </p:txBody>
      </p:sp>
      <p:sp>
        <p:nvSpPr>
          <p:cNvPr id="3" name="Content Placeholder 2">
            <a:extLst>
              <a:ext uri="{FF2B5EF4-FFF2-40B4-BE49-F238E27FC236}">
                <a16:creationId xmlns:a16="http://schemas.microsoft.com/office/drawing/2014/main" id="{9ED89720-EF10-C266-6184-EBD28D16249D}"/>
              </a:ext>
            </a:extLst>
          </p:cNvPr>
          <p:cNvSpPr>
            <a:spLocks noGrp="1"/>
          </p:cNvSpPr>
          <p:nvPr>
            <p:ph sz="half" idx="1"/>
          </p:nvPr>
        </p:nvSpPr>
        <p:spPr>
          <a:xfrm>
            <a:off x="603503" y="914400"/>
            <a:ext cx="10947365" cy="2029968"/>
          </a:xfrm>
        </p:spPr>
        <p:txBody>
          <a:bodyPr>
            <a:normAutofit/>
          </a:bodyPr>
          <a:lstStyle/>
          <a:p>
            <a:pPr>
              <a:tabLst>
                <a:tab pos="7315200" algn="r"/>
              </a:tabLst>
            </a:pPr>
            <a:r>
              <a:rPr lang="en-US" sz="2200"/>
              <a:t>Very common when beginning to develop file upload. </a:t>
            </a:r>
          </a:p>
          <a:p>
            <a:pPr>
              <a:tabLst>
                <a:tab pos="7315200" algn="r"/>
              </a:tabLst>
            </a:pPr>
            <a:r>
              <a:rPr lang="en-US" sz="2200"/>
              <a:t>If file is submitted via SFTP, errors are emailed to an agency contact assigned the “File Import” contact type and will not display in AL-WITS.  A submission via SFTP will only display on the Clinical File Import screen when these are resolved.</a:t>
            </a:r>
          </a:p>
          <a:p>
            <a:pPr>
              <a:tabLst>
                <a:tab pos="7315200" algn="r"/>
              </a:tabLst>
            </a:pPr>
            <a:r>
              <a:rPr lang="en-US" sz="2200"/>
              <a:t>If file is submitted through AL-WITS, errors will display in the “Errors” sub-screen.</a:t>
            </a:r>
          </a:p>
        </p:txBody>
      </p:sp>
      <p:pic>
        <p:nvPicPr>
          <p:cNvPr id="5" name="Picture 4" descr="Table listing file upload error messages with columns for where the error occurs and the trigger conditions, including invalid file extension, invalid characters, incorrect filename prefix, and duplicate file upload.">
            <a:extLst>
              <a:ext uri="{FF2B5EF4-FFF2-40B4-BE49-F238E27FC236}">
                <a16:creationId xmlns:a16="http://schemas.microsoft.com/office/drawing/2014/main" id="{406965CE-2AD2-311D-3B33-CA099A0AA39C}"/>
              </a:ext>
            </a:extLst>
          </p:cNvPr>
          <p:cNvPicPr>
            <a:picLocks noChangeAspect="1"/>
          </p:cNvPicPr>
          <p:nvPr/>
        </p:nvPicPr>
        <p:blipFill>
          <a:blip r:embed="rId2"/>
          <a:stretch>
            <a:fillRect/>
          </a:stretch>
        </p:blipFill>
        <p:spPr>
          <a:xfrm>
            <a:off x="2516121" y="2872276"/>
            <a:ext cx="8447619" cy="3657143"/>
          </a:xfrm>
          <a:prstGeom prst="rect">
            <a:avLst/>
          </a:prstGeom>
        </p:spPr>
      </p:pic>
    </p:spTree>
    <p:extLst>
      <p:ext uri="{BB962C8B-B14F-4D97-AF65-F5344CB8AC3E}">
        <p14:creationId xmlns:p14="http://schemas.microsoft.com/office/powerpoint/2010/main" val="24367450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3C0AE6-905A-5052-75F3-752D6556B3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9574A4-78CA-6532-1432-BE42AF3A5B44}"/>
              </a:ext>
            </a:extLst>
          </p:cNvPr>
          <p:cNvSpPr>
            <a:spLocks noGrp="1"/>
          </p:cNvSpPr>
          <p:nvPr>
            <p:ph type="title"/>
          </p:nvPr>
        </p:nvSpPr>
        <p:spPr/>
        <p:txBody>
          <a:bodyPr/>
          <a:lstStyle/>
          <a:p>
            <a:r>
              <a:rPr lang="en-US" dirty="0"/>
              <a:t>Clinical File Upload:  Clinical File List</a:t>
            </a:r>
          </a:p>
        </p:txBody>
      </p:sp>
      <p:sp>
        <p:nvSpPr>
          <p:cNvPr id="3" name="Content Placeholder 2">
            <a:extLst>
              <a:ext uri="{FF2B5EF4-FFF2-40B4-BE49-F238E27FC236}">
                <a16:creationId xmlns:a16="http://schemas.microsoft.com/office/drawing/2014/main" id="{7733774E-278B-BD88-1B56-441D62B9EE92}"/>
              </a:ext>
            </a:extLst>
          </p:cNvPr>
          <p:cNvSpPr>
            <a:spLocks noGrp="1"/>
          </p:cNvSpPr>
          <p:nvPr>
            <p:ph sz="half" idx="1"/>
          </p:nvPr>
        </p:nvSpPr>
        <p:spPr>
          <a:xfrm>
            <a:off x="603503" y="914400"/>
            <a:ext cx="10947365" cy="895927"/>
          </a:xfrm>
        </p:spPr>
        <p:txBody>
          <a:bodyPr>
            <a:normAutofit/>
          </a:bodyPr>
          <a:lstStyle/>
          <a:p>
            <a:pPr>
              <a:tabLst>
                <a:tab pos="7315200" algn="r"/>
              </a:tabLst>
            </a:pPr>
            <a:r>
              <a:rPr lang="en-US" sz="2000"/>
              <a:t>Submissions that pass File Schema/Name/Type validation will display in the Clinical File List sub-screen</a:t>
            </a:r>
            <a:r>
              <a:rPr lang="en-US" sz="2200"/>
              <a:t>.</a:t>
            </a:r>
          </a:p>
          <a:p>
            <a:pPr>
              <a:tabLst>
                <a:tab pos="7315200" algn="r"/>
              </a:tabLst>
            </a:pPr>
            <a:r>
              <a:rPr lang="en-US" sz="2000"/>
              <a:t>Click on the three-dot ellipsis icon to access the Profile screen to view errors. </a:t>
            </a:r>
          </a:p>
          <a:p>
            <a:pPr>
              <a:tabLst>
                <a:tab pos="7315200" algn="r"/>
              </a:tabLst>
            </a:pPr>
            <a:endParaRPr lang="en-US" sz="2200"/>
          </a:p>
        </p:txBody>
      </p:sp>
      <p:pic>
        <p:nvPicPr>
          <p:cNvPr id="10" name="Picture 9" descr="Clinical File Import page showing a Clinical File List, with the action menu opened for one file displaying options including Profile.">
            <a:extLst>
              <a:ext uri="{FF2B5EF4-FFF2-40B4-BE49-F238E27FC236}">
                <a16:creationId xmlns:a16="http://schemas.microsoft.com/office/drawing/2014/main" id="{3730B6BA-A131-9B82-B9D3-94FD174F805D}"/>
              </a:ext>
            </a:extLst>
          </p:cNvPr>
          <p:cNvPicPr>
            <a:picLocks noChangeAspect="1"/>
          </p:cNvPicPr>
          <p:nvPr/>
        </p:nvPicPr>
        <p:blipFill>
          <a:blip r:embed="rId2"/>
          <a:stretch>
            <a:fillRect/>
          </a:stretch>
        </p:blipFill>
        <p:spPr>
          <a:xfrm>
            <a:off x="1226191" y="1667769"/>
            <a:ext cx="9891252" cy="5044474"/>
          </a:xfrm>
          <a:prstGeom prst="rect">
            <a:avLst/>
          </a:prstGeom>
        </p:spPr>
      </p:pic>
    </p:spTree>
    <p:extLst>
      <p:ext uri="{BB962C8B-B14F-4D97-AF65-F5344CB8AC3E}">
        <p14:creationId xmlns:p14="http://schemas.microsoft.com/office/powerpoint/2010/main" val="42385743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DCA31-32FD-C6C4-1BC8-44DEFFE6FE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B1457C-C37B-0A39-A976-DA87A1DA420C}"/>
              </a:ext>
            </a:extLst>
          </p:cNvPr>
          <p:cNvSpPr>
            <a:spLocks noGrp="1"/>
          </p:cNvSpPr>
          <p:nvPr>
            <p:ph type="title"/>
          </p:nvPr>
        </p:nvSpPr>
        <p:spPr/>
        <p:txBody>
          <a:bodyPr/>
          <a:lstStyle/>
          <a:p>
            <a:r>
              <a:rPr lang="en-US"/>
              <a:t>Clinical File Upload: Clinical File Profile</a:t>
            </a:r>
          </a:p>
        </p:txBody>
      </p:sp>
      <p:sp>
        <p:nvSpPr>
          <p:cNvPr id="3" name="Content Placeholder 2">
            <a:extLst>
              <a:ext uri="{FF2B5EF4-FFF2-40B4-BE49-F238E27FC236}">
                <a16:creationId xmlns:a16="http://schemas.microsoft.com/office/drawing/2014/main" id="{3F6757A8-245A-AD37-F575-7A01EE61E7FE}"/>
              </a:ext>
            </a:extLst>
          </p:cNvPr>
          <p:cNvSpPr>
            <a:spLocks noGrp="1"/>
          </p:cNvSpPr>
          <p:nvPr>
            <p:ph sz="half" idx="1"/>
          </p:nvPr>
        </p:nvSpPr>
        <p:spPr>
          <a:xfrm>
            <a:off x="603503" y="914400"/>
            <a:ext cx="10947365" cy="895927"/>
          </a:xfrm>
        </p:spPr>
        <p:txBody>
          <a:bodyPr>
            <a:normAutofit fontScale="77500" lnSpcReduction="20000"/>
          </a:bodyPr>
          <a:lstStyle/>
          <a:p>
            <a:pPr>
              <a:tabLst>
                <a:tab pos="7315200" algn="r"/>
              </a:tabLst>
            </a:pPr>
            <a:r>
              <a:rPr lang="en-US" sz="2000"/>
              <a:t>The Clinical File Profile shows submission information in the top.</a:t>
            </a:r>
          </a:p>
          <a:p>
            <a:pPr>
              <a:tabLst>
                <a:tab pos="7315200" algn="r"/>
              </a:tabLst>
            </a:pPr>
            <a:r>
              <a:rPr lang="en-US" sz="2000"/>
              <a:t>The Errors sub-screen will show one or more errors for any submission in “Processed with Errors” or “Failed” status.</a:t>
            </a:r>
          </a:p>
          <a:p>
            <a:pPr>
              <a:tabLst>
                <a:tab pos="7315200" algn="r"/>
              </a:tabLst>
            </a:pPr>
            <a:r>
              <a:rPr lang="en-US" sz="2200"/>
              <a:t>The message in the “Message” column is used to troubleshoot submissions with errors.</a:t>
            </a:r>
          </a:p>
        </p:txBody>
      </p:sp>
      <p:pic>
        <p:nvPicPr>
          <p:cNvPr id="7" name="Picture 6" descr="Clinical File Profile page showing file details, processing status, upload and process dates, with an Errors section listing one or more processing errors.">
            <a:extLst>
              <a:ext uri="{FF2B5EF4-FFF2-40B4-BE49-F238E27FC236}">
                <a16:creationId xmlns:a16="http://schemas.microsoft.com/office/drawing/2014/main" id="{691F24FA-2B13-EBD3-6C2A-7748D761DDF6}"/>
              </a:ext>
            </a:extLst>
          </p:cNvPr>
          <p:cNvPicPr>
            <a:picLocks noChangeAspect="1"/>
          </p:cNvPicPr>
          <p:nvPr/>
        </p:nvPicPr>
        <p:blipFill>
          <a:blip r:embed="rId2"/>
          <a:stretch>
            <a:fillRect/>
          </a:stretch>
        </p:blipFill>
        <p:spPr>
          <a:xfrm>
            <a:off x="901886" y="1803855"/>
            <a:ext cx="9904396" cy="5054145"/>
          </a:xfrm>
          <a:prstGeom prst="rect">
            <a:avLst/>
          </a:prstGeom>
          <a:ln>
            <a:solidFill>
              <a:schemeClr val="accent1"/>
            </a:solidFill>
          </a:ln>
        </p:spPr>
      </p:pic>
    </p:spTree>
    <p:extLst>
      <p:ext uri="{BB962C8B-B14F-4D97-AF65-F5344CB8AC3E}">
        <p14:creationId xmlns:p14="http://schemas.microsoft.com/office/powerpoint/2010/main" val="576605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2AE91-B7D5-DBEB-1A57-27FB7BE562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CF7C8A-AD42-88A8-539F-27173CB89875}"/>
              </a:ext>
            </a:extLst>
          </p:cNvPr>
          <p:cNvSpPr>
            <a:spLocks noGrp="1"/>
          </p:cNvSpPr>
          <p:nvPr>
            <p:ph type="title"/>
          </p:nvPr>
        </p:nvSpPr>
        <p:spPr/>
        <p:txBody>
          <a:bodyPr/>
          <a:lstStyle/>
          <a:p>
            <a:r>
              <a:rPr lang="en-US"/>
              <a:t>Clinical File Upload: File-Level Errors</a:t>
            </a:r>
          </a:p>
        </p:txBody>
      </p:sp>
      <p:sp>
        <p:nvSpPr>
          <p:cNvPr id="3" name="Content Placeholder 2">
            <a:extLst>
              <a:ext uri="{FF2B5EF4-FFF2-40B4-BE49-F238E27FC236}">
                <a16:creationId xmlns:a16="http://schemas.microsoft.com/office/drawing/2014/main" id="{A9096CFD-909E-EB7B-29B9-01D4242A9CF7}"/>
              </a:ext>
            </a:extLst>
          </p:cNvPr>
          <p:cNvSpPr>
            <a:spLocks noGrp="1"/>
          </p:cNvSpPr>
          <p:nvPr>
            <p:ph sz="half" idx="1"/>
          </p:nvPr>
        </p:nvSpPr>
        <p:spPr>
          <a:xfrm>
            <a:off x="603503" y="914399"/>
            <a:ext cx="10947365" cy="892982"/>
          </a:xfrm>
        </p:spPr>
        <p:txBody>
          <a:bodyPr>
            <a:normAutofit/>
          </a:bodyPr>
          <a:lstStyle/>
          <a:p>
            <a:pPr>
              <a:tabLst>
                <a:tab pos="7315200" algn="r"/>
              </a:tabLst>
            </a:pPr>
            <a:r>
              <a:rPr lang="en-US" sz="2200"/>
              <a:t>Common error type when first developing files and submitting them.</a:t>
            </a:r>
          </a:p>
          <a:p>
            <a:pPr>
              <a:tabLst>
                <a:tab pos="7315200" algn="r"/>
              </a:tabLst>
            </a:pPr>
            <a:r>
              <a:rPr lang="en-US" sz="2200"/>
              <a:t>These errors place the entire file submission in “Failed” status when uploaded.</a:t>
            </a:r>
          </a:p>
        </p:txBody>
      </p:sp>
      <p:pic>
        <p:nvPicPr>
          <p:cNvPr id="6" name="Picture 5" descr="Table showing XML file processing errors with corresponding trigger conditions, including missing XML declaration, invalid end tags, and files containing no client records.">
            <a:extLst>
              <a:ext uri="{FF2B5EF4-FFF2-40B4-BE49-F238E27FC236}">
                <a16:creationId xmlns:a16="http://schemas.microsoft.com/office/drawing/2014/main" id="{5FA64A72-DDFB-FF96-CD4B-4C210FE0429B}"/>
              </a:ext>
            </a:extLst>
          </p:cNvPr>
          <p:cNvPicPr>
            <a:picLocks noChangeAspect="1"/>
          </p:cNvPicPr>
          <p:nvPr/>
        </p:nvPicPr>
        <p:blipFill>
          <a:blip r:embed="rId2"/>
          <a:stretch>
            <a:fillRect/>
          </a:stretch>
        </p:blipFill>
        <p:spPr>
          <a:xfrm>
            <a:off x="723428" y="1807381"/>
            <a:ext cx="8865119" cy="2083553"/>
          </a:xfrm>
          <a:prstGeom prst="rect">
            <a:avLst/>
          </a:prstGeom>
        </p:spPr>
      </p:pic>
      <p:pic>
        <p:nvPicPr>
          <p:cNvPr id="10" name="Picture 9" descr="Errors section showing a table with one error entry, including a code and a message indicating the XML file does not begin with the required declaration.">
            <a:extLst>
              <a:ext uri="{FF2B5EF4-FFF2-40B4-BE49-F238E27FC236}">
                <a16:creationId xmlns:a16="http://schemas.microsoft.com/office/drawing/2014/main" id="{B8E7772F-6743-108E-9C7F-F46ADA4BC3B2}"/>
              </a:ext>
            </a:extLst>
          </p:cNvPr>
          <p:cNvPicPr>
            <a:picLocks noChangeAspect="1"/>
          </p:cNvPicPr>
          <p:nvPr/>
        </p:nvPicPr>
        <p:blipFill>
          <a:blip r:embed="rId3"/>
          <a:stretch>
            <a:fillRect/>
          </a:stretch>
        </p:blipFill>
        <p:spPr>
          <a:xfrm>
            <a:off x="2950868" y="4128468"/>
            <a:ext cx="8600000" cy="2190476"/>
          </a:xfrm>
          <a:prstGeom prst="rect">
            <a:avLst/>
          </a:prstGeom>
          <a:ln>
            <a:solidFill>
              <a:schemeClr val="accent1"/>
            </a:solidFill>
          </a:ln>
        </p:spPr>
      </p:pic>
    </p:spTree>
    <p:extLst>
      <p:ext uri="{BB962C8B-B14F-4D97-AF65-F5344CB8AC3E}">
        <p14:creationId xmlns:p14="http://schemas.microsoft.com/office/powerpoint/2010/main" val="16999867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432C4-F405-3B2C-705F-61EDA098BF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096B27-1C12-DF33-42B9-2E4CC693559D}"/>
              </a:ext>
            </a:extLst>
          </p:cNvPr>
          <p:cNvSpPr>
            <a:spLocks noGrp="1"/>
          </p:cNvSpPr>
          <p:nvPr>
            <p:ph type="title"/>
          </p:nvPr>
        </p:nvSpPr>
        <p:spPr/>
        <p:txBody>
          <a:bodyPr/>
          <a:lstStyle/>
          <a:p>
            <a:r>
              <a:rPr lang="en-US"/>
              <a:t>Clinical File Upload: Error Message</a:t>
            </a:r>
          </a:p>
        </p:txBody>
      </p:sp>
      <p:sp>
        <p:nvSpPr>
          <p:cNvPr id="3" name="Content Placeholder 2">
            <a:extLst>
              <a:ext uri="{FF2B5EF4-FFF2-40B4-BE49-F238E27FC236}">
                <a16:creationId xmlns:a16="http://schemas.microsoft.com/office/drawing/2014/main" id="{6445FA8B-2718-843D-6CB8-E25F4D1F226B}"/>
              </a:ext>
            </a:extLst>
          </p:cNvPr>
          <p:cNvSpPr>
            <a:spLocks noGrp="1"/>
          </p:cNvSpPr>
          <p:nvPr>
            <p:ph sz="half" idx="1"/>
          </p:nvPr>
        </p:nvSpPr>
        <p:spPr>
          <a:xfrm>
            <a:off x="798786" y="914398"/>
            <a:ext cx="11025352" cy="5867401"/>
          </a:xfrm>
        </p:spPr>
        <p:txBody>
          <a:bodyPr>
            <a:normAutofit/>
          </a:bodyPr>
          <a:lstStyle/>
          <a:p>
            <a:pPr>
              <a:tabLst>
                <a:tab pos="7315200" algn="r"/>
              </a:tabLst>
            </a:pPr>
            <a:r>
              <a:rPr lang="en-US" sz="2200"/>
              <a:t>Used to troubleshoot a client’s record in the file that caused the error.</a:t>
            </a:r>
          </a:p>
          <a:p>
            <a:pPr>
              <a:tabLst>
                <a:tab pos="7315200" algn="r"/>
              </a:tabLst>
            </a:pPr>
            <a:r>
              <a:rPr lang="en-US" sz="2200"/>
              <a:t>Typically has the format:</a:t>
            </a:r>
          </a:p>
          <a:p>
            <a:pPr marL="0" indent="0">
              <a:buNone/>
              <a:tabLst>
                <a:tab pos="7315200" algn="r"/>
              </a:tabLst>
            </a:pPr>
            <a:r>
              <a:rPr lang="en-US" sz="2200"/>
              <a:t>“ID of </a:t>
            </a:r>
            <a:r>
              <a:rPr lang="en-US" sz="2200" i="1"/>
              <a:t>[External Client ID] </a:t>
            </a:r>
            <a:r>
              <a:rPr lang="en-US" sz="2200"/>
              <a:t>of the </a:t>
            </a:r>
            <a:r>
              <a:rPr lang="en-US" sz="2200" i="1"/>
              <a:t>[WITS record] </a:t>
            </a:r>
            <a:r>
              <a:rPr lang="en-US" sz="2200"/>
              <a:t>record Id </a:t>
            </a:r>
            <a:r>
              <a:rPr lang="en-US" sz="2200" i="1"/>
              <a:t>[External {WITS Record} Id] </a:t>
            </a:r>
            <a:r>
              <a:rPr lang="en-US" sz="2200"/>
              <a:t>from Client/Treatment Episode Data Set File Named </a:t>
            </a:r>
            <a:r>
              <a:rPr lang="en-US" sz="2200" i="1"/>
              <a:t>[submitted file name] </a:t>
            </a:r>
            <a:r>
              <a:rPr lang="en-US" sz="2200"/>
              <a:t>failed: </a:t>
            </a:r>
            <a:r>
              <a:rPr lang="en-US" sz="2200" i="1"/>
              <a:t>[detailed error message]”</a:t>
            </a:r>
            <a:br>
              <a:rPr lang="en-US" sz="2200" i="1"/>
            </a:br>
            <a:br>
              <a:rPr lang="en-US" sz="2200" i="1"/>
            </a:br>
            <a:br>
              <a:rPr lang="en-US" sz="2200" i="1"/>
            </a:br>
            <a:br>
              <a:rPr lang="en-US" sz="2200" i="1"/>
            </a:br>
            <a:br>
              <a:rPr lang="en-US" sz="2200" i="1"/>
            </a:br>
            <a:br>
              <a:rPr lang="en-US" sz="2200" i="1"/>
            </a:br>
            <a:endParaRPr lang="en-US" sz="2200"/>
          </a:p>
          <a:p>
            <a:pPr>
              <a:tabLst>
                <a:tab pos="7315200" algn="r"/>
              </a:tabLst>
            </a:pPr>
            <a:r>
              <a:rPr lang="en-US" sz="2200"/>
              <a:t>To troubleshoot in a submitted XML file,</a:t>
            </a:r>
          </a:p>
          <a:p>
            <a:pPr lvl="1">
              <a:tabLst>
                <a:tab pos="7315200" algn="r"/>
              </a:tabLst>
            </a:pPr>
            <a:r>
              <a:rPr lang="en-US" sz="2200"/>
              <a:t>Search for the client’s ID and the associated record ID of the record the error occurred in.</a:t>
            </a:r>
          </a:p>
          <a:p>
            <a:pPr lvl="1">
              <a:tabLst>
                <a:tab pos="7315200" algn="r"/>
              </a:tabLst>
            </a:pPr>
            <a:r>
              <a:rPr lang="en-US" sz="2200"/>
              <a:t>See how the value referenced in the detailed error message impacts the record.</a:t>
            </a:r>
          </a:p>
          <a:p>
            <a:pPr lvl="1">
              <a:tabLst>
                <a:tab pos="7315200" algn="r"/>
              </a:tabLst>
            </a:pPr>
            <a:r>
              <a:rPr lang="en-US" sz="2200"/>
              <a:t>Correct in the XML and resubmit with a different filename (see Submission Guide).</a:t>
            </a:r>
          </a:p>
        </p:txBody>
      </p:sp>
      <p:pic>
        <p:nvPicPr>
          <p:cNvPr id="8" name="Picture 7" descr=" Errors section showing a table with one error entry, including a code and a message indicating an address record failed because the client action was not delete or blank.">
            <a:extLst>
              <a:ext uri="{FF2B5EF4-FFF2-40B4-BE49-F238E27FC236}">
                <a16:creationId xmlns:a16="http://schemas.microsoft.com/office/drawing/2014/main" id="{45A98E23-062A-0B83-CB5D-E2B3702861AB}"/>
              </a:ext>
            </a:extLst>
          </p:cNvPr>
          <p:cNvPicPr>
            <a:picLocks noChangeAspect="1"/>
          </p:cNvPicPr>
          <p:nvPr/>
        </p:nvPicPr>
        <p:blipFill>
          <a:blip r:embed="rId3"/>
          <a:stretch>
            <a:fillRect/>
          </a:stretch>
        </p:blipFill>
        <p:spPr>
          <a:xfrm>
            <a:off x="96762" y="2814747"/>
            <a:ext cx="12095238" cy="1771429"/>
          </a:xfrm>
          <a:prstGeom prst="rect">
            <a:avLst/>
          </a:prstGeom>
        </p:spPr>
      </p:pic>
    </p:spTree>
    <p:extLst>
      <p:ext uri="{BB962C8B-B14F-4D97-AF65-F5344CB8AC3E}">
        <p14:creationId xmlns:p14="http://schemas.microsoft.com/office/powerpoint/2010/main" val="1128990214"/>
      </p:ext>
    </p:extLst>
  </p:cSld>
  <p:clrMapOvr>
    <a:masterClrMapping/>
  </p:clrMapOvr>
  <p:extLst>
    <p:ext uri="{6950BFC3-D8DA-4A85-94F7-54DA5524770B}">
      <p188:commentRel xmlns:p188="http://schemas.microsoft.com/office/powerpoint/2018/8/main" r:id="rId2"/>
    </p:ext>
  </p:extLs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62C87-E3B7-307A-A6EE-07E45B2AD6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465949-8F77-F4E1-D821-CAE0CB28C8B6}"/>
              </a:ext>
            </a:extLst>
          </p:cNvPr>
          <p:cNvSpPr>
            <a:spLocks noGrp="1"/>
          </p:cNvSpPr>
          <p:nvPr>
            <p:ph type="title"/>
          </p:nvPr>
        </p:nvSpPr>
        <p:spPr/>
        <p:txBody>
          <a:bodyPr/>
          <a:lstStyle/>
          <a:p>
            <a:r>
              <a:rPr lang="en-US"/>
              <a:t>Clinical File Upload: Common Client File Errors</a:t>
            </a:r>
          </a:p>
        </p:txBody>
      </p:sp>
      <p:sp>
        <p:nvSpPr>
          <p:cNvPr id="3" name="Content Placeholder 2">
            <a:extLst>
              <a:ext uri="{FF2B5EF4-FFF2-40B4-BE49-F238E27FC236}">
                <a16:creationId xmlns:a16="http://schemas.microsoft.com/office/drawing/2014/main" id="{08552BB4-F60C-4FA2-0448-227D08DB8B84}"/>
              </a:ext>
            </a:extLst>
          </p:cNvPr>
          <p:cNvSpPr>
            <a:spLocks noGrp="1"/>
          </p:cNvSpPr>
          <p:nvPr>
            <p:ph sz="half" idx="1"/>
          </p:nvPr>
        </p:nvSpPr>
        <p:spPr>
          <a:xfrm>
            <a:off x="798786" y="914399"/>
            <a:ext cx="11025352" cy="378373"/>
          </a:xfrm>
        </p:spPr>
        <p:txBody>
          <a:bodyPr>
            <a:normAutofit lnSpcReduction="10000"/>
          </a:bodyPr>
          <a:lstStyle/>
          <a:p>
            <a:pPr marL="0" indent="0">
              <a:buNone/>
              <a:tabLst>
                <a:tab pos="7315200" algn="r"/>
              </a:tabLst>
            </a:pPr>
            <a:r>
              <a:rPr lang="en-US" sz="2200"/>
              <a:t>ID/Reference Errors:</a:t>
            </a:r>
          </a:p>
        </p:txBody>
      </p:sp>
      <p:pic>
        <p:nvPicPr>
          <p:cNvPr id="6" name="Picture 5" descr="Table listing detailed error messages for external client, address, and race IDs, with trigger conditions such as IDs being too long, missing, or not provided for new clients.">
            <a:extLst>
              <a:ext uri="{FF2B5EF4-FFF2-40B4-BE49-F238E27FC236}">
                <a16:creationId xmlns:a16="http://schemas.microsoft.com/office/drawing/2014/main" id="{8840CB5A-10E7-70E3-9C6B-50AC4C349D1F}"/>
              </a:ext>
            </a:extLst>
          </p:cNvPr>
          <p:cNvPicPr>
            <a:picLocks noChangeAspect="1"/>
          </p:cNvPicPr>
          <p:nvPr/>
        </p:nvPicPr>
        <p:blipFill>
          <a:blip r:embed="rId2"/>
          <a:stretch>
            <a:fillRect/>
          </a:stretch>
        </p:blipFill>
        <p:spPr>
          <a:xfrm>
            <a:off x="875510" y="1189709"/>
            <a:ext cx="8380952" cy="3742857"/>
          </a:xfrm>
          <a:prstGeom prst="rect">
            <a:avLst/>
          </a:prstGeom>
        </p:spPr>
      </p:pic>
    </p:spTree>
    <p:extLst>
      <p:ext uri="{BB962C8B-B14F-4D97-AF65-F5344CB8AC3E}">
        <p14:creationId xmlns:p14="http://schemas.microsoft.com/office/powerpoint/2010/main" val="12691187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943914-0E5B-CC1E-BB0A-BEFDE65894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4AA70C-4A02-9B9B-A29F-E75989B9B14A}"/>
              </a:ext>
            </a:extLst>
          </p:cNvPr>
          <p:cNvSpPr>
            <a:spLocks noGrp="1"/>
          </p:cNvSpPr>
          <p:nvPr>
            <p:ph type="title"/>
          </p:nvPr>
        </p:nvSpPr>
        <p:spPr/>
        <p:txBody>
          <a:bodyPr/>
          <a:lstStyle/>
          <a:p>
            <a:r>
              <a:rPr lang="en-US"/>
              <a:t>Clinical File Upload: Common Client File Errors (cont.)</a:t>
            </a:r>
          </a:p>
        </p:txBody>
      </p:sp>
      <p:sp>
        <p:nvSpPr>
          <p:cNvPr id="3" name="Content Placeholder 2">
            <a:extLst>
              <a:ext uri="{FF2B5EF4-FFF2-40B4-BE49-F238E27FC236}">
                <a16:creationId xmlns:a16="http://schemas.microsoft.com/office/drawing/2014/main" id="{F5D6B543-AD0F-9D54-6B7E-788AC5FBB26E}"/>
              </a:ext>
            </a:extLst>
          </p:cNvPr>
          <p:cNvSpPr>
            <a:spLocks noGrp="1"/>
          </p:cNvSpPr>
          <p:nvPr>
            <p:ph sz="half" idx="1"/>
          </p:nvPr>
        </p:nvSpPr>
        <p:spPr>
          <a:xfrm>
            <a:off x="798786" y="914399"/>
            <a:ext cx="11025352" cy="378373"/>
          </a:xfrm>
        </p:spPr>
        <p:txBody>
          <a:bodyPr>
            <a:normAutofit lnSpcReduction="10000"/>
          </a:bodyPr>
          <a:lstStyle/>
          <a:p>
            <a:pPr marL="0" indent="0">
              <a:buNone/>
              <a:tabLst>
                <a:tab pos="7315200" algn="r"/>
              </a:tabLst>
            </a:pPr>
            <a:r>
              <a:rPr lang="en-US" sz="2200"/>
              <a:t>Field Length/Format Errors (example):</a:t>
            </a:r>
          </a:p>
        </p:txBody>
      </p:sp>
      <p:pic>
        <p:nvPicPr>
          <p:cNvPr id="5" name="Picture 4" descr="Table listing detailed error messages with trigger conditions for fields exceeding allowed character lengths, including codes for language, veteran status, ethnicity, gender, names, city, county, address type, street addresses, and race.">
            <a:extLst>
              <a:ext uri="{FF2B5EF4-FFF2-40B4-BE49-F238E27FC236}">
                <a16:creationId xmlns:a16="http://schemas.microsoft.com/office/drawing/2014/main" id="{09AE1D34-8E3B-B7E6-F136-8F728B55DBDD}"/>
              </a:ext>
            </a:extLst>
          </p:cNvPr>
          <p:cNvPicPr>
            <a:picLocks noChangeAspect="1"/>
          </p:cNvPicPr>
          <p:nvPr/>
        </p:nvPicPr>
        <p:blipFill>
          <a:blip r:embed="rId2"/>
          <a:stretch>
            <a:fillRect/>
          </a:stretch>
        </p:blipFill>
        <p:spPr>
          <a:xfrm>
            <a:off x="881259" y="1221827"/>
            <a:ext cx="8390476" cy="5009524"/>
          </a:xfrm>
          <a:prstGeom prst="rect">
            <a:avLst/>
          </a:prstGeom>
        </p:spPr>
      </p:pic>
    </p:spTree>
    <p:extLst>
      <p:ext uri="{BB962C8B-B14F-4D97-AF65-F5344CB8AC3E}">
        <p14:creationId xmlns:p14="http://schemas.microsoft.com/office/powerpoint/2010/main" val="26627457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F2934-E28C-CCA8-9FFE-5A9E3BE316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E90391-6A95-D96A-BB00-5866BEE734C1}"/>
              </a:ext>
            </a:extLst>
          </p:cNvPr>
          <p:cNvSpPr>
            <a:spLocks noGrp="1"/>
          </p:cNvSpPr>
          <p:nvPr>
            <p:ph type="title"/>
          </p:nvPr>
        </p:nvSpPr>
        <p:spPr/>
        <p:txBody>
          <a:bodyPr/>
          <a:lstStyle/>
          <a:p>
            <a:r>
              <a:rPr lang="en-US" dirty="0"/>
              <a:t>Clinical File Upload:  Common Client File Errors (cont.)</a:t>
            </a:r>
          </a:p>
        </p:txBody>
      </p:sp>
      <p:sp>
        <p:nvSpPr>
          <p:cNvPr id="3" name="Content Placeholder 2">
            <a:extLst>
              <a:ext uri="{FF2B5EF4-FFF2-40B4-BE49-F238E27FC236}">
                <a16:creationId xmlns:a16="http://schemas.microsoft.com/office/drawing/2014/main" id="{A32C319A-8D0B-CAFF-9E59-B4FC194FC98A}"/>
              </a:ext>
            </a:extLst>
          </p:cNvPr>
          <p:cNvSpPr>
            <a:spLocks noGrp="1"/>
          </p:cNvSpPr>
          <p:nvPr>
            <p:ph sz="half" idx="1"/>
          </p:nvPr>
        </p:nvSpPr>
        <p:spPr>
          <a:xfrm>
            <a:off x="798786" y="914399"/>
            <a:ext cx="11025352" cy="378373"/>
          </a:xfrm>
        </p:spPr>
        <p:txBody>
          <a:bodyPr>
            <a:normAutofit lnSpcReduction="10000"/>
          </a:bodyPr>
          <a:lstStyle/>
          <a:p>
            <a:pPr marL="0" indent="0">
              <a:buNone/>
              <a:tabLst>
                <a:tab pos="7315200" algn="r"/>
              </a:tabLst>
            </a:pPr>
            <a:r>
              <a:rPr lang="en-US" sz="2200"/>
              <a:t>Duplicate/Conflict Errors:</a:t>
            </a:r>
          </a:p>
        </p:txBody>
      </p:sp>
      <p:pic>
        <p:nvPicPr>
          <p:cNvPr id="6" name="Picture 5" descr="Table showing detailed client‑matching errors with trigger conditions, including duplicate client matches, duplicate or conflicting SSNs, and unique client numbers already assigned to another client.">
            <a:extLst>
              <a:ext uri="{FF2B5EF4-FFF2-40B4-BE49-F238E27FC236}">
                <a16:creationId xmlns:a16="http://schemas.microsoft.com/office/drawing/2014/main" id="{BBDA1723-8460-A030-CBDE-4A4296041EC4}"/>
              </a:ext>
            </a:extLst>
          </p:cNvPr>
          <p:cNvPicPr>
            <a:picLocks noChangeAspect="1"/>
          </p:cNvPicPr>
          <p:nvPr/>
        </p:nvPicPr>
        <p:blipFill>
          <a:blip r:embed="rId2"/>
          <a:stretch>
            <a:fillRect/>
          </a:stretch>
        </p:blipFill>
        <p:spPr>
          <a:xfrm>
            <a:off x="880273" y="1292772"/>
            <a:ext cx="8371428" cy="3266667"/>
          </a:xfrm>
          <a:prstGeom prst="rect">
            <a:avLst/>
          </a:prstGeom>
        </p:spPr>
      </p:pic>
    </p:spTree>
    <p:extLst>
      <p:ext uri="{BB962C8B-B14F-4D97-AF65-F5344CB8AC3E}">
        <p14:creationId xmlns:p14="http://schemas.microsoft.com/office/powerpoint/2010/main" val="8332850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8D58B-F35B-DD0C-40E5-CEF72038D4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80AF12-F4E8-4BCD-6F74-E7F9F63DBF4A}"/>
              </a:ext>
            </a:extLst>
          </p:cNvPr>
          <p:cNvSpPr>
            <a:spLocks noGrp="1"/>
          </p:cNvSpPr>
          <p:nvPr>
            <p:ph type="title"/>
          </p:nvPr>
        </p:nvSpPr>
        <p:spPr/>
        <p:txBody>
          <a:bodyPr/>
          <a:lstStyle/>
          <a:p>
            <a:r>
              <a:rPr lang="en-US" dirty="0"/>
              <a:t>Clinical File Upload: Common Treatment File Errors</a:t>
            </a:r>
          </a:p>
        </p:txBody>
      </p:sp>
      <p:pic>
        <p:nvPicPr>
          <p:cNvPr id="10" name="Picture 9" descr="Table listing intake‑related error messages with trigger conditions, including missing clients, invalid intake or screener dates, missing screeners or placement records, unmatched program codes, closed intakes, and missing required fields.">
            <a:extLst>
              <a:ext uri="{FF2B5EF4-FFF2-40B4-BE49-F238E27FC236}">
                <a16:creationId xmlns:a16="http://schemas.microsoft.com/office/drawing/2014/main" id="{58CF319E-21BC-7421-8A32-24AE0AA54435}"/>
              </a:ext>
            </a:extLst>
          </p:cNvPr>
          <p:cNvPicPr>
            <a:picLocks noChangeAspect="1"/>
          </p:cNvPicPr>
          <p:nvPr/>
        </p:nvPicPr>
        <p:blipFill>
          <a:blip r:embed="rId2"/>
          <a:stretch>
            <a:fillRect/>
          </a:stretch>
        </p:blipFill>
        <p:spPr>
          <a:xfrm>
            <a:off x="1440221" y="817371"/>
            <a:ext cx="9311557" cy="5428710"/>
          </a:xfrm>
          <a:prstGeom prst="rect">
            <a:avLst/>
          </a:prstGeom>
        </p:spPr>
      </p:pic>
    </p:spTree>
    <p:extLst>
      <p:ext uri="{BB962C8B-B14F-4D97-AF65-F5344CB8AC3E}">
        <p14:creationId xmlns:p14="http://schemas.microsoft.com/office/powerpoint/2010/main" val="2871519060"/>
      </p:ext>
    </p:extLst>
  </p:cSld>
  <p:clrMapOvr>
    <a:masterClrMapping/>
  </p:clrMapOvr>
</p:sld>
</file>

<file path=ppt/theme/theme1.xml><?xml version="1.0" encoding="utf-8"?>
<a:theme xmlns:a="http://schemas.openxmlformats.org/drawingml/2006/main" name="COVER">
  <a:themeElements>
    <a:clrScheme name="Blue Compass">
      <a:dk1>
        <a:sysClr val="windowText" lastClr="000000"/>
      </a:dk1>
      <a:lt1>
        <a:sysClr val="window" lastClr="FFFFFF"/>
      </a:lt1>
      <a:dk2>
        <a:srgbClr val="24628F"/>
      </a:dk2>
      <a:lt2>
        <a:srgbClr val="EDEDED"/>
      </a:lt2>
      <a:accent1>
        <a:srgbClr val="24628F"/>
      </a:accent1>
      <a:accent2>
        <a:srgbClr val="84536A"/>
      </a:accent2>
      <a:accent3>
        <a:srgbClr val="3C8D8B"/>
      </a:accent3>
      <a:accent4>
        <a:srgbClr val="DA902F"/>
      </a:accent4>
      <a:accent5>
        <a:srgbClr val="5D6373"/>
      </a:accent5>
      <a:accent6>
        <a:srgbClr val="9398A7"/>
      </a:accent6>
      <a:hlink>
        <a:srgbClr val="066FD8"/>
      </a:hlink>
      <a:folHlink>
        <a:srgbClr val="83456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ackdrop - opt2">
  <a:themeElements>
    <a:clrScheme name="Blue Compass">
      <a:dk1>
        <a:sysClr val="windowText" lastClr="000000"/>
      </a:dk1>
      <a:lt1>
        <a:sysClr val="window" lastClr="FFFFFF"/>
      </a:lt1>
      <a:dk2>
        <a:srgbClr val="24628F"/>
      </a:dk2>
      <a:lt2>
        <a:srgbClr val="EDEDED"/>
      </a:lt2>
      <a:accent1>
        <a:srgbClr val="24628F"/>
      </a:accent1>
      <a:accent2>
        <a:srgbClr val="84536A"/>
      </a:accent2>
      <a:accent3>
        <a:srgbClr val="3C8D8B"/>
      </a:accent3>
      <a:accent4>
        <a:srgbClr val="DA902F"/>
      </a:accent4>
      <a:accent5>
        <a:srgbClr val="5D6373"/>
      </a:accent5>
      <a:accent6>
        <a:srgbClr val="9398A7"/>
      </a:accent6>
      <a:hlink>
        <a:srgbClr val="066FD8"/>
      </a:hlink>
      <a:folHlink>
        <a:srgbClr val="83456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Blue Compass">
      <a:dk1>
        <a:sysClr val="windowText" lastClr="000000"/>
      </a:dk1>
      <a:lt1>
        <a:sysClr val="window" lastClr="FFFFFF"/>
      </a:lt1>
      <a:dk2>
        <a:srgbClr val="24628F"/>
      </a:dk2>
      <a:lt2>
        <a:srgbClr val="EDEDED"/>
      </a:lt2>
      <a:accent1>
        <a:srgbClr val="24628F"/>
      </a:accent1>
      <a:accent2>
        <a:srgbClr val="84536A"/>
      </a:accent2>
      <a:accent3>
        <a:srgbClr val="3C8D8B"/>
      </a:accent3>
      <a:accent4>
        <a:srgbClr val="DA902F"/>
      </a:accent4>
      <a:accent5>
        <a:srgbClr val="5D6373"/>
      </a:accent5>
      <a:accent6>
        <a:srgbClr val="9398A7"/>
      </a:accent6>
      <a:hlink>
        <a:srgbClr val="066FD8"/>
      </a:hlink>
      <a:folHlink>
        <a:srgbClr val="83456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lue Compass">
    <a:dk1>
      <a:sysClr val="windowText" lastClr="000000"/>
    </a:dk1>
    <a:lt1>
      <a:sysClr val="window" lastClr="FFFFFF"/>
    </a:lt1>
    <a:dk2>
      <a:srgbClr val="24628F"/>
    </a:dk2>
    <a:lt2>
      <a:srgbClr val="EDEDED"/>
    </a:lt2>
    <a:accent1>
      <a:srgbClr val="24628F"/>
    </a:accent1>
    <a:accent2>
      <a:srgbClr val="84536A"/>
    </a:accent2>
    <a:accent3>
      <a:srgbClr val="3C8D8B"/>
    </a:accent3>
    <a:accent4>
      <a:srgbClr val="DA902F"/>
    </a:accent4>
    <a:accent5>
      <a:srgbClr val="5D6373"/>
    </a:accent5>
    <a:accent6>
      <a:srgbClr val="9398A7"/>
    </a:accent6>
    <a:hlink>
      <a:srgbClr val="066FD8"/>
    </a:hlink>
    <a:folHlink>
      <a:srgbClr val="834564"/>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abb2cb43-be4e-4fb0-882d-1529e80e121a" xsi:nil="true"/>
    <_ip_UnifiedCompliancePolicyProperties xmlns="http://schemas.microsoft.com/sharepoint/v3" xsi:nil="true"/>
    <lcf76f155ced4ddcb4097134ff3c332f xmlns="53b91394-bc5e-49ec-bd70-0aa53a607b46">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54CDB91175371469F7CE796A45553C4" ma:contentTypeVersion="13" ma:contentTypeDescription="Create a new document." ma:contentTypeScope="" ma:versionID="5f1c498b3888891233a0f2621cd89e55">
  <xsd:schema xmlns:xsd="http://www.w3.org/2001/XMLSchema" xmlns:xs="http://www.w3.org/2001/XMLSchema" xmlns:p="http://schemas.microsoft.com/office/2006/metadata/properties" xmlns:ns1="http://schemas.microsoft.com/sharepoint/v3" xmlns:ns2="53b91394-bc5e-49ec-bd70-0aa53a607b46" xmlns:ns3="abb2cb43-be4e-4fb0-882d-1529e80e121a" targetNamespace="http://schemas.microsoft.com/office/2006/metadata/properties" ma:root="true" ma:fieldsID="37d13ecf724bf5b7176b0ef54a5b194c" ns1:_="" ns2:_="" ns3:_="">
    <xsd:import namespace="http://schemas.microsoft.com/sharepoint/v3"/>
    <xsd:import namespace="53b91394-bc5e-49ec-bd70-0aa53a607b46"/>
    <xsd:import namespace="abb2cb43-be4e-4fb0-882d-1529e80e121a"/>
    <xsd:element name="properties">
      <xsd:complexType>
        <xsd:sequence>
          <xsd:element name="documentManagement">
            <xsd:complexType>
              <xsd:all>
                <xsd:element ref="ns1:_ip_UnifiedCompliancePolicyProperties" minOccurs="0"/>
                <xsd:element ref="ns1:_ip_UnifiedCompliancePolicyUIAction" minOccurs="0"/>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8" nillable="true" ma:displayName="Unified Compliance Policy Properties" ma:hidden="true" ma:internalName="_ip_UnifiedCompliancePolicyProperties">
      <xsd:simpleType>
        <xsd:restriction base="dms:Note"/>
      </xsd:simpleType>
    </xsd:element>
    <xsd:element name="_ip_UnifiedCompliancePolicyUIAction" ma:index="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3b91394-bc5e-49ec-bd70-0aa53a607b46"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75dbdce9-60e9-41e5-8608-85a453d28885"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bb2cb43-be4e-4fb0-882d-1529e80e121a"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0a44467e-9234-43c0-b5ae-f4b371aa132c}" ma:internalName="TaxCatchAll" ma:showField="CatchAllData" ma:web="abb2cb43-be4e-4fb0-882d-1529e80e121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6EF7922-BF89-4DBA-B98E-4E287C267E5C}">
  <ds:schemaRefs>
    <ds:schemaRef ds:uri="0896877c-8dcc-4611-a2bb-64e5f19637f6"/>
    <ds:schemaRef ds:uri="4995c27f-9b00-4756-8b80-03360e657bb8"/>
    <ds:schemaRef ds:uri="774e019a-160e-42ec-b520-3e4d30c38619"/>
    <ds:schemaRef ds:uri="88895e31-857b-4ac9-bf70-02788a5a5fa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http://schemas.microsoft.com/sharepoint/v3"/>
    <ds:schemaRef ds:uri="abb2cb43-be4e-4fb0-882d-1529e80e121a"/>
    <ds:schemaRef ds:uri="53b91394-bc5e-49ec-bd70-0aa53a607b46"/>
  </ds:schemaRefs>
</ds:datastoreItem>
</file>

<file path=customXml/itemProps2.xml><?xml version="1.0" encoding="utf-8"?>
<ds:datastoreItem xmlns:ds="http://schemas.openxmlformats.org/officeDocument/2006/customXml" ds:itemID="{8854D611-E569-4E35-BE17-FA5DF2F77EB0}">
  <ds:schemaRefs>
    <ds:schemaRef ds:uri="http://schemas.microsoft.com/sharepoint/v3/contenttype/forms"/>
  </ds:schemaRefs>
</ds:datastoreItem>
</file>

<file path=customXml/itemProps3.xml><?xml version="1.0" encoding="utf-8"?>
<ds:datastoreItem xmlns:ds="http://schemas.openxmlformats.org/officeDocument/2006/customXml" ds:itemID="{05B39B44-A9EA-4610-BF0F-88D850E33D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3b91394-bc5e-49ec-bd70-0aa53a607b46"/>
    <ds:schemaRef ds:uri="abb2cb43-be4e-4fb0-882d-1529e80e121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25054646-7467-4c6f-bd09-caa1a8027002}" enabled="1" method="Standard" siteId="{bedd5d6f-bcfc-46d4-918d-7fb210e57897}" removed="0"/>
</clbl:labelList>
</file>

<file path=docProps/app.xml><?xml version="1.0" encoding="utf-8"?>
<Properties xmlns="http://schemas.openxmlformats.org/officeDocument/2006/extended-properties" xmlns:vt="http://schemas.openxmlformats.org/officeDocument/2006/docPropsVTypes">
  <TotalTime>0</TotalTime>
  <Words>3231</Words>
  <Application>Microsoft Office PowerPoint</Application>
  <PresentationFormat>Widescreen</PresentationFormat>
  <Paragraphs>330</Paragraphs>
  <Slides>43</Slides>
  <Notes>11</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43</vt:i4>
      </vt:variant>
    </vt:vector>
  </HeadingPairs>
  <TitlesOfParts>
    <vt:vector size="51" baseType="lpstr">
      <vt:lpstr>Arial</vt:lpstr>
      <vt:lpstr>Calibri</vt:lpstr>
      <vt:lpstr>Calibri Light</vt:lpstr>
      <vt:lpstr>Courier New</vt:lpstr>
      <vt:lpstr>Wingdings</vt:lpstr>
      <vt:lpstr>COVER</vt:lpstr>
      <vt:lpstr>backdrop - opt2</vt:lpstr>
      <vt:lpstr>2_Custom Design</vt:lpstr>
      <vt:lpstr>ALABAMA PROVIDER SESSIONS Thursday, October 15, 2026 10:30 AM – 12:00 PM  Session 2 Claims and Clinical File Error Management</vt:lpstr>
      <vt:lpstr>Provider Session 2 Claims and Clinical File Error Management This session focuses on the identification, analysis, and resolution of claim-level and clinical file processing errors. The session will cover: Common error scenarios and error messages Underlying causes of submission errors Best practices for correcting and resubmitting data. </vt:lpstr>
      <vt:lpstr>837P Claims Error Management</vt:lpstr>
      <vt:lpstr>General File Upload Considerations</vt:lpstr>
      <vt:lpstr>837P File-Level Errors</vt:lpstr>
      <vt:lpstr>How do I reduce the number of claim errors?</vt:lpstr>
      <vt:lpstr> How do I reduce the number of claim errors?</vt:lpstr>
      <vt:lpstr>Where do I find the claim errors?</vt:lpstr>
      <vt:lpstr>How do I read the Claim-Level Errors?</vt:lpstr>
      <vt:lpstr>Invalid UCN</vt:lpstr>
      <vt:lpstr>Invalid Gender Code</vt:lpstr>
      <vt:lpstr>Invalid Diagnosis</vt:lpstr>
      <vt:lpstr>No Intake for Claim Service Date</vt:lpstr>
      <vt:lpstr>No Program Enrollment for Claim Service Date</vt:lpstr>
      <vt:lpstr>Invalid Service</vt:lpstr>
      <vt:lpstr>Invalid Service for the Client’s Program Enrollment</vt:lpstr>
      <vt:lpstr>Invalid Rate</vt:lpstr>
      <vt:lpstr>Invalid Place of Service</vt:lpstr>
      <vt:lpstr>Facility not under Contract</vt:lpstr>
      <vt:lpstr>Invalid PCCN</vt:lpstr>
      <vt:lpstr>Clinical File Uploads &amp; Error Management</vt:lpstr>
      <vt:lpstr>Clinical File Upload: Accessing files through SFTP</vt:lpstr>
      <vt:lpstr>Clinical File Upload: Access through SFTP</vt:lpstr>
      <vt:lpstr>Clinical File Upload: SFTP directories</vt:lpstr>
      <vt:lpstr>Clinical File Upload: SFTP directories (cont.)</vt:lpstr>
      <vt:lpstr>Clinical File Upload: SFTP directories  (cont.)</vt:lpstr>
      <vt:lpstr>Clinical File Upload: Accessing files through the UI</vt:lpstr>
      <vt:lpstr>Clinical File Upload: Access in WITS</vt:lpstr>
      <vt:lpstr>Clinical File Upload: Clinical File Import screen</vt:lpstr>
      <vt:lpstr>Clinical File Upload: Manually Add files</vt:lpstr>
      <vt:lpstr>Clinical File Upload: Manually Add files (cont.)</vt:lpstr>
      <vt:lpstr>Clinical File Upload: Clinical File List</vt:lpstr>
      <vt:lpstr>Clinical File Upload: File Upload Errors and Troubleshooting</vt:lpstr>
      <vt:lpstr>Clinical File Upload: File Upload Error Types</vt:lpstr>
      <vt:lpstr>Clinical File Upload: File Schema/Name/Type Errors</vt:lpstr>
      <vt:lpstr>Clinical File Upload:  Clinical File List</vt:lpstr>
      <vt:lpstr>Clinical File Upload: Clinical File Profile</vt:lpstr>
      <vt:lpstr>Clinical File Upload: File-Level Errors</vt:lpstr>
      <vt:lpstr>Clinical File Upload: Error Message</vt:lpstr>
      <vt:lpstr>Clinical File Upload: Common Client File Errors</vt:lpstr>
      <vt:lpstr>Clinical File Upload: Common Client File Errors (cont.)</vt:lpstr>
      <vt:lpstr>Clinical File Upload:  Common Client File Errors (cont.)</vt:lpstr>
      <vt:lpstr>Clinical File Upload: Common Treatment File Errors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Chipman</dc:creator>
  <cp:lastModifiedBy>Miriam Patterson</cp:lastModifiedBy>
  <cp:revision>2</cp:revision>
  <dcterms:created xsi:type="dcterms:W3CDTF">2021-02-26T14:18:05Z</dcterms:created>
  <dcterms:modified xsi:type="dcterms:W3CDTF">2026-10-22T15:14:05Z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0x010100954CDB91175371469F7CE796A45553C4</vt:lpwstr>
  </property>
  <property fmtid="{D5CDD505-2E9C-101B-9397-08002B2CF9AE}" pid="3" name="_dlc_DocIdItemGuid">
    <vt:lpwstr>03073d6f-6cf3-42f3-b34a-2813a5adf76c</vt:lpwstr>
  </property>
  <property fmtid="{D5CDD505-2E9C-101B-9397-08002B2CF9AE}" pid="4" name="MediaServiceImageTags">
    <vt:lpwstr/>
  </property>
</Properties>
</file>