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 id="2147483755" r:id="rId5"/>
    <p:sldMasterId id="2147483788" r:id="rId6"/>
  </p:sldMasterIdLst>
  <p:notesMasterIdLst>
    <p:notesMasterId r:id="rId38"/>
  </p:notesMasterIdLst>
  <p:sldIdLst>
    <p:sldId id="256" r:id="rId7"/>
    <p:sldId id="257" r:id="rId8"/>
    <p:sldId id="262" r:id="rId9"/>
    <p:sldId id="288" r:id="rId10"/>
    <p:sldId id="297" r:id="rId11"/>
    <p:sldId id="290" r:id="rId12"/>
    <p:sldId id="293" r:id="rId13"/>
    <p:sldId id="287" r:id="rId14"/>
    <p:sldId id="295" r:id="rId15"/>
    <p:sldId id="296" r:id="rId16"/>
    <p:sldId id="291" r:id="rId17"/>
    <p:sldId id="264" r:id="rId18"/>
    <p:sldId id="267" r:id="rId19"/>
    <p:sldId id="268" r:id="rId20"/>
    <p:sldId id="269" r:id="rId21"/>
    <p:sldId id="270" r:id="rId22"/>
    <p:sldId id="271" r:id="rId23"/>
    <p:sldId id="272" r:id="rId24"/>
    <p:sldId id="273" r:id="rId25"/>
    <p:sldId id="274" r:id="rId26"/>
    <p:sldId id="275" r:id="rId27"/>
    <p:sldId id="284" r:id="rId28"/>
    <p:sldId id="285" r:id="rId29"/>
    <p:sldId id="286" r:id="rId30"/>
    <p:sldId id="277" r:id="rId31"/>
    <p:sldId id="276" r:id="rId32"/>
    <p:sldId id="279" r:id="rId33"/>
    <p:sldId id="280" r:id="rId34"/>
    <p:sldId id="281" r:id="rId35"/>
    <p:sldId id="282" r:id="rId36"/>
    <p:sldId id="28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6500"/>
    <a:srgbClr val="CAE1F2"/>
    <a:srgbClr val="000000"/>
    <a:srgbClr val="DEDF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7561C8-B125-479F-B800-50BD559B511F}" v="2561" dt="2026-10-15T18:23:50.421"/>
    <p1510:client id="{EA8B2E49-AECA-A8ED-4DA2-BB91C3FB4CD2}" v="38" dt="2026-10-15T18:13:54.4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9" autoAdjust="0"/>
    <p:restoredTop sz="94667" autoAdjust="0"/>
  </p:normalViewPr>
  <p:slideViewPr>
    <p:cSldViewPr snapToGrid="0">
      <p:cViewPr varScale="1">
        <p:scale>
          <a:sx n="110" d="100"/>
          <a:sy n="110" d="100"/>
        </p:scale>
        <p:origin x="91" y="326"/>
      </p:cViewPr>
      <p:guideLst/>
    </p:cSldViewPr>
  </p:slideViewPr>
  <p:outlineViewPr>
    <p:cViewPr>
      <p:scale>
        <a:sx n="33" d="100"/>
        <a:sy n="33" d="100"/>
      </p:scale>
      <p:origin x="0" y="-667"/>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ber Riegel" userId="S::amber.riegel@feisystems.com::5ec7f67a-407f-4f65-ba80-0b3a93ea6ae7" providerId="AD" clId="Web-{18FDE325-6B7D-8801-4493-CDE2A5D3E4DC}"/>
    <pc:docChg chg="modSld">
      <pc:chgData name="Amber Riegel" userId="S::amber.riegel@feisystems.com::5ec7f67a-407f-4f65-ba80-0b3a93ea6ae7" providerId="AD" clId="Web-{18FDE325-6B7D-8801-4493-CDE2A5D3E4DC}" dt="2026-10-13T16:59:01.347" v="88" actId="20577"/>
      <pc:docMkLst>
        <pc:docMk/>
      </pc:docMkLst>
      <pc:sldChg chg="modSp">
        <pc:chgData name="Amber Riegel" userId="S::amber.riegel@feisystems.com::5ec7f67a-407f-4f65-ba80-0b3a93ea6ae7" providerId="AD" clId="Web-{18FDE325-6B7D-8801-4493-CDE2A5D3E4DC}" dt="2026-10-13T16:58:51.440" v="78" actId="20577"/>
        <pc:sldMkLst>
          <pc:docMk/>
          <pc:sldMk cId="96304705" sldId="279"/>
        </pc:sldMkLst>
        <pc:spChg chg="mod">
          <ac:chgData name="Amber Riegel" userId="S::amber.riegel@feisystems.com::5ec7f67a-407f-4f65-ba80-0b3a93ea6ae7" providerId="AD" clId="Web-{18FDE325-6B7D-8801-4493-CDE2A5D3E4DC}" dt="2026-10-13T16:58:51.440" v="78" actId="20577"/>
          <ac:spMkLst>
            <pc:docMk/>
            <pc:sldMk cId="96304705" sldId="279"/>
            <ac:spMk id="2" creationId="{17CAA34E-035A-ECE3-DCB8-B25CF18614BB}"/>
          </ac:spMkLst>
        </pc:spChg>
      </pc:sldChg>
      <pc:sldChg chg="modSp">
        <pc:chgData name="Amber Riegel" userId="S::amber.riegel@feisystems.com::5ec7f67a-407f-4f65-ba80-0b3a93ea6ae7" providerId="AD" clId="Web-{18FDE325-6B7D-8801-4493-CDE2A5D3E4DC}" dt="2026-10-13T16:59:01.347" v="88" actId="20577"/>
        <pc:sldMkLst>
          <pc:docMk/>
          <pc:sldMk cId="4036700890" sldId="280"/>
        </pc:sldMkLst>
        <pc:spChg chg="mod">
          <ac:chgData name="Amber Riegel" userId="S::amber.riegel@feisystems.com::5ec7f67a-407f-4f65-ba80-0b3a93ea6ae7" providerId="AD" clId="Web-{18FDE325-6B7D-8801-4493-CDE2A5D3E4DC}" dt="2026-10-13T16:59:01.347" v="88" actId="20577"/>
          <ac:spMkLst>
            <pc:docMk/>
            <pc:sldMk cId="4036700890" sldId="280"/>
            <ac:spMk id="2" creationId="{9A941F48-D9E8-DB1F-BBD1-D0D2DCC55CCB}"/>
          </ac:spMkLst>
        </pc:spChg>
      </pc:sldChg>
      <pc:sldChg chg="modSp">
        <pc:chgData name="Amber Riegel" userId="S::amber.riegel@feisystems.com::5ec7f67a-407f-4f65-ba80-0b3a93ea6ae7" providerId="AD" clId="Web-{18FDE325-6B7D-8801-4493-CDE2A5D3E4DC}" dt="2026-10-13T16:57:10.703" v="27" actId="20577"/>
        <pc:sldMkLst>
          <pc:docMk/>
          <pc:sldMk cId="1068164284" sldId="282"/>
        </pc:sldMkLst>
        <pc:spChg chg="mod">
          <ac:chgData name="Amber Riegel" userId="S::amber.riegel@feisystems.com::5ec7f67a-407f-4f65-ba80-0b3a93ea6ae7" providerId="AD" clId="Web-{18FDE325-6B7D-8801-4493-CDE2A5D3E4DC}" dt="2026-10-13T16:57:10.703" v="27" actId="20577"/>
          <ac:spMkLst>
            <pc:docMk/>
            <pc:sldMk cId="1068164284" sldId="282"/>
            <ac:spMk id="3" creationId="{41E322FE-4372-1B18-8150-71F897E48622}"/>
          </ac:spMkLst>
        </pc:spChg>
      </pc:sldChg>
    </pc:docChg>
  </pc:docChgLst>
  <pc:docChgLst>
    <pc:chgData name="Tim Carroll" userId="548a9e4c-ec5e-4012-a61d-c1f9a58a02be" providerId="ADAL" clId="{46EA8977-704A-4AC1-B8CF-7A168BD5ECCA}"/>
    <pc:docChg chg="undo custSel modSld">
      <pc:chgData name="Tim Carroll" userId="548a9e4c-ec5e-4012-a61d-c1f9a58a02be" providerId="ADAL" clId="{46EA8977-704A-4AC1-B8CF-7A168BD5ECCA}" dt="2026-10-10T14:46:33.398" v="112" actId="20577"/>
      <pc:docMkLst>
        <pc:docMk/>
      </pc:docMkLst>
      <pc:sldChg chg="modSp mod">
        <pc:chgData name="Tim Carroll" userId="548a9e4c-ec5e-4012-a61d-c1f9a58a02be" providerId="ADAL" clId="{46EA8977-704A-4AC1-B8CF-7A168BD5ECCA}" dt="2026-10-10T14:42:15.125" v="24" actId="20577"/>
        <pc:sldMkLst>
          <pc:docMk/>
          <pc:sldMk cId="1141116750" sldId="256"/>
        </pc:sldMkLst>
        <pc:spChg chg="mod">
          <ac:chgData name="Tim Carroll" userId="548a9e4c-ec5e-4012-a61d-c1f9a58a02be" providerId="ADAL" clId="{46EA8977-704A-4AC1-B8CF-7A168BD5ECCA}" dt="2026-10-10T14:42:15.125" v="24" actId="20577"/>
          <ac:spMkLst>
            <pc:docMk/>
            <pc:sldMk cId="1141116750" sldId="256"/>
            <ac:spMk id="2" creationId="{91F3E0EA-D7C7-49C4-B450-38EECB091298}"/>
          </ac:spMkLst>
        </pc:spChg>
      </pc:sldChg>
      <pc:sldChg chg="addSp delSp modSp mod">
        <pc:chgData name="Tim Carroll" userId="548a9e4c-ec5e-4012-a61d-c1f9a58a02be" providerId="ADAL" clId="{46EA8977-704A-4AC1-B8CF-7A168BD5ECCA}" dt="2026-10-10T14:43:46.483" v="64" actId="14100"/>
        <pc:sldMkLst>
          <pc:docMk/>
          <pc:sldMk cId="2610542436" sldId="257"/>
        </pc:sldMkLst>
        <pc:spChg chg="add mod">
          <ac:chgData name="Tim Carroll" userId="548a9e4c-ec5e-4012-a61d-c1f9a58a02be" providerId="ADAL" clId="{46EA8977-704A-4AC1-B8CF-7A168BD5ECCA}" dt="2026-10-10T14:43:46.483" v="64" actId="14100"/>
          <ac:spMkLst>
            <pc:docMk/>
            <pc:sldMk cId="2610542436" sldId="257"/>
            <ac:spMk id="4" creationId="{FEED0C3C-0561-5509-4232-58D1FE7033C5}"/>
          </ac:spMkLst>
        </pc:spChg>
      </pc:sldChg>
      <pc:sldChg chg="modSp mod">
        <pc:chgData name="Tim Carroll" userId="548a9e4c-ec5e-4012-a61d-c1f9a58a02be" providerId="ADAL" clId="{46EA8977-704A-4AC1-B8CF-7A168BD5ECCA}" dt="2026-10-10T14:46:33.398" v="112" actId="20577"/>
        <pc:sldMkLst>
          <pc:docMk/>
          <pc:sldMk cId="1652364890" sldId="262"/>
        </pc:sldMkLst>
        <pc:spChg chg="mod">
          <ac:chgData name="Tim Carroll" userId="548a9e4c-ec5e-4012-a61d-c1f9a58a02be" providerId="ADAL" clId="{46EA8977-704A-4AC1-B8CF-7A168BD5ECCA}" dt="2026-10-10T14:46:33.398" v="112" actId="20577"/>
          <ac:spMkLst>
            <pc:docMk/>
            <pc:sldMk cId="1652364890" sldId="262"/>
            <ac:spMk id="2" creationId="{A30DBA8F-8F00-82F7-4581-D03D6D3A2C47}"/>
          </ac:spMkLst>
        </pc:spChg>
      </pc:sldChg>
    </pc:docChg>
  </pc:docChgLst>
  <pc:docChgLst>
    <pc:chgData name="Amber Riegel" userId="S::amber.riegel@feisystems.com::5ec7f67a-407f-4f65-ba80-0b3a93ea6ae7" providerId="AD" clId="Web-{EA8B2E49-AECA-A8ED-4DA2-BB91C3FB4CD2}"/>
    <pc:docChg chg="delSld modSld">
      <pc:chgData name="Amber Riegel" userId="S::amber.riegel@feisystems.com::5ec7f67a-407f-4f65-ba80-0b3a93ea6ae7" providerId="AD" clId="Web-{EA8B2E49-AECA-A8ED-4DA2-BB91C3FB4CD2}" dt="2026-10-15T18:13:54.453" v="37" actId="20577"/>
      <pc:docMkLst>
        <pc:docMk/>
      </pc:docMkLst>
      <pc:sldChg chg="modSp">
        <pc:chgData name="Amber Riegel" userId="S::amber.riegel@feisystems.com::5ec7f67a-407f-4f65-ba80-0b3a93ea6ae7" providerId="AD" clId="Web-{EA8B2E49-AECA-A8ED-4DA2-BB91C3FB4CD2}" dt="2026-10-15T18:13:54.453" v="37" actId="20577"/>
        <pc:sldMkLst>
          <pc:docMk/>
          <pc:sldMk cId="3469897928" sldId="264"/>
        </pc:sldMkLst>
        <pc:spChg chg="mod">
          <ac:chgData name="Amber Riegel" userId="S::amber.riegel@feisystems.com::5ec7f67a-407f-4f65-ba80-0b3a93ea6ae7" providerId="AD" clId="Web-{EA8B2E49-AECA-A8ED-4DA2-BB91C3FB4CD2}" dt="2026-10-15T18:13:54.453" v="37" actId="20577"/>
          <ac:spMkLst>
            <pc:docMk/>
            <pc:sldMk cId="3469897928" sldId="264"/>
            <ac:spMk id="3" creationId="{F4D060C6-2681-E4BA-D0A6-C88AF6B1A153}"/>
          </ac:spMkLst>
        </pc:spChg>
      </pc:sldChg>
      <pc:sldChg chg="del">
        <pc:chgData name="Amber Riegel" userId="S::amber.riegel@feisystems.com::5ec7f67a-407f-4f65-ba80-0b3a93ea6ae7" providerId="AD" clId="Web-{EA8B2E49-AECA-A8ED-4DA2-BB91C3FB4CD2}" dt="2026-10-15T18:13:11.701" v="17"/>
        <pc:sldMkLst>
          <pc:docMk/>
          <pc:sldMk cId="299063468" sldId="278"/>
        </pc:sldMkLst>
      </pc:sldChg>
      <pc:sldChg chg="modSp">
        <pc:chgData name="Amber Riegel" userId="S::amber.riegel@feisystems.com::5ec7f67a-407f-4f65-ba80-0b3a93ea6ae7" providerId="AD" clId="Web-{EA8B2E49-AECA-A8ED-4DA2-BB91C3FB4CD2}" dt="2026-10-15T02:47:20.590" v="9" actId="20577"/>
        <pc:sldMkLst>
          <pc:docMk/>
          <pc:sldMk cId="4098167756" sldId="287"/>
        </pc:sldMkLst>
        <pc:spChg chg="mod">
          <ac:chgData name="Amber Riegel" userId="S::amber.riegel@feisystems.com::5ec7f67a-407f-4f65-ba80-0b3a93ea6ae7" providerId="AD" clId="Web-{EA8B2E49-AECA-A8ED-4DA2-BB91C3FB4CD2}" dt="2026-10-15T02:47:20.590" v="9" actId="20577"/>
          <ac:spMkLst>
            <pc:docMk/>
            <pc:sldMk cId="4098167756" sldId="287"/>
            <ac:spMk id="2" creationId="{D33916A6-62E6-F1E7-B40D-3963E61EC3BC}"/>
          </ac:spMkLst>
        </pc:spChg>
      </pc:sldChg>
      <pc:sldChg chg="modSp">
        <pc:chgData name="Amber Riegel" userId="S::amber.riegel@feisystems.com::5ec7f67a-407f-4f65-ba80-0b3a93ea6ae7" providerId="AD" clId="Web-{EA8B2E49-AECA-A8ED-4DA2-BB91C3FB4CD2}" dt="2026-10-15T02:47:26.153" v="16" actId="20577"/>
        <pc:sldMkLst>
          <pc:docMk/>
          <pc:sldMk cId="1329289841" sldId="290"/>
        </pc:sldMkLst>
        <pc:spChg chg="mod">
          <ac:chgData name="Amber Riegel" userId="S::amber.riegel@feisystems.com::5ec7f67a-407f-4f65-ba80-0b3a93ea6ae7" providerId="AD" clId="Web-{EA8B2E49-AECA-A8ED-4DA2-BB91C3FB4CD2}" dt="2026-10-15T02:47:26.153" v="16" actId="20577"/>
          <ac:spMkLst>
            <pc:docMk/>
            <pc:sldMk cId="1329289841" sldId="290"/>
            <ac:spMk id="2" creationId="{E372A579-B9E3-7DF3-DC41-1C33D07FB597}"/>
          </ac:spMkLst>
        </pc:spChg>
      </pc:sldChg>
    </pc:docChg>
  </pc:docChgLst>
  <pc:docChgLst>
    <pc:chgData name="Amber Riegel" userId="S::amber.riegel@feisystems.com::5ec7f67a-407f-4f65-ba80-0b3a93ea6ae7" providerId="AD" clId="Web-{BE2B43D5-A355-13A7-DEA1-3B9EE6532031}"/>
    <pc:docChg chg="modSld">
      <pc:chgData name="Amber Riegel" userId="S::amber.riegel@feisystems.com::5ec7f67a-407f-4f65-ba80-0b3a93ea6ae7" providerId="AD" clId="Web-{BE2B43D5-A355-13A7-DEA1-3B9EE6532031}" dt="2026-10-10T16:33:39.105" v="12" actId="20577"/>
      <pc:docMkLst>
        <pc:docMk/>
      </pc:docMkLst>
      <pc:sldChg chg="modSp">
        <pc:chgData name="Amber Riegel" userId="S::amber.riegel@feisystems.com::5ec7f67a-407f-4f65-ba80-0b3a93ea6ae7" providerId="AD" clId="Web-{BE2B43D5-A355-13A7-DEA1-3B9EE6532031}" dt="2026-10-10T16:33:39.105" v="12" actId="20577"/>
        <pc:sldMkLst>
          <pc:docMk/>
          <pc:sldMk cId="3469897928" sldId="264"/>
        </pc:sldMkLst>
        <pc:spChg chg="mod">
          <ac:chgData name="Amber Riegel" userId="S::amber.riegel@feisystems.com::5ec7f67a-407f-4f65-ba80-0b3a93ea6ae7" providerId="AD" clId="Web-{BE2B43D5-A355-13A7-DEA1-3B9EE6532031}" dt="2026-10-10T16:33:39.105" v="12" actId="20577"/>
          <ac:spMkLst>
            <pc:docMk/>
            <pc:sldMk cId="3469897928" sldId="264"/>
            <ac:spMk id="3" creationId="{F4D060C6-2681-E4BA-D0A6-C88AF6B1A153}"/>
          </ac:spMkLst>
        </pc:spChg>
      </pc:sldChg>
    </pc:docChg>
  </pc:docChgLst>
  <pc:docChgLst>
    <pc:chgData name="Amber Riegel" userId="S::amber.riegel@feisystems.com::5ec7f67a-407f-4f65-ba80-0b3a93ea6ae7" providerId="AD" clId="Web-{00000000-0000-0000-0000-000000000000}"/>
    <pc:docChg chg="modSld">
      <pc:chgData name="Amber Riegel" userId="S::amber.riegel@feisystems.com::5ec7f67a-407f-4f65-ba80-0b3a93ea6ae7" providerId="AD" clId="Web-{00000000-0000-0000-0000-000000000000}" dt="2026-10-10T15:48:44.606" v="483" actId="20577"/>
      <pc:docMkLst>
        <pc:docMk/>
      </pc:docMkLst>
      <pc:sldChg chg="modSp">
        <pc:chgData name="Amber Riegel" userId="S::amber.riegel@feisystems.com::5ec7f67a-407f-4f65-ba80-0b3a93ea6ae7" providerId="AD" clId="Web-{00000000-0000-0000-0000-000000000000}" dt="2026-10-10T15:17:50.090" v="88" actId="20577"/>
        <pc:sldMkLst>
          <pc:docMk/>
          <pc:sldMk cId="3469897928" sldId="264"/>
        </pc:sldMkLst>
        <pc:spChg chg="mod">
          <ac:chgData name="Amber Riegel" userId="S::amber.riegel@feisystems.com::5ec7f67a-407f-4f65-ba80-0b3a93ea6ae7" providerId="AD" clId="Web-{00000000-0000-0000-0000-000000000000}" dt="2026-10-10T15:17:50.090" v="88" actId="20577"/>
          <ac:spMkLst>
            <pc:docMk/>
            <pc:sldMk cId="3469897928" sldId="264"/>
            <ac:spMk id="3" creationId="{F4D060C6-2681-E4BA-D0A6-C88AF6B1A153}"/>
          </ac:spMkLst>
        </pc:spChg>
      </pc:sldChg>
      <pc:sldChg chg="modSp">
        <pc:chgData name="Amber Riegel" userId="S::amber.riegel@feisystems.com::5ec7f67a-407f-4f65-ba80-0b3a93ea6ae7" providerId="AD" clId="Web-{00000000-0000-0000-0000-000000000000}" dt="2026-10-10T15:22:50.567" v="104" actId="14100"/>
        <pc:sldMkLst>
          <pc:docMk/>
          <pc:sldMk cId="1429007726" sldId="267"/>
        </pc:sldMkLst>
        <pc:spChg chg="mod">
          <ac:chgData name="Amber Riegel" userId="S::amber.riegel@feisystems.com::5ec7f67a-407f-4f65-ba80-0b3a93ea6ae7" providerId="AD" clId="Web-{00000000-0000-0000-0000-000000000000}" dt="2026-10-10T15:22:23.644" v="102" actId="20577"/>
          <ac:spMkLst>
            <pc:docMk/>
            <pc:sldMk cId="1429007726" sldId="267"/>
            <ac:spMk id="3" creationId="{A22195C7-6F5B-145B-1ADA-839DE8247305}"/>
          </ac:spMkLst>
        </pc:spChg>
        <pc:picChg chg="mod">
          <ac:chgData name="Amber Riegel" userId="S::amber.riegel@feisystems.com::5ec7f67a-407f-4f65-ba80-0b3a93ea6ae7" providerId="AD" clId="Web-{00000000-0000-0000-0000-000000000000}" dt="2026-10-10T15:22:50.567" v="104" actId="14100"/>
          <ac:picMkLst>
            <pc:docMk/>
            <pc:sldMk cId="1429007726" sldId="267"/>
            <ac:picMk id="5" creationId="{58C0E095-FF88-F45A-3C38-B011477EE2D4}"/>
          </ac:picMkLst>
        </pc:picChg>
      </pc:sldChg>
      <pc:sldChg chg="modSp">
        <pc:chgData name="Amber Riegel" userId="S::amber.riegel@feisystems.com::5ec7f67a-407f-4f65-ba80-0b3a93ea6ae7" providerId="AD" clId="Web-{00000000-0000-0000-0000-000000000000}" dt="2026-10-10T15:23:42.334" v="105" actId="1076"/>
        <pc:sldMkLst>
          <pc:docMk/>
          <pc:sldMk cId="3393753905" sldId="268"/>
        </pc:sldMkLst>
        <pc:picChg chg="mod">
          <ac:chgData name="Amber Riegel" userId="S::amber.riegel@feisystems.com::5ec7f67a-407f-4f65-ba80-0b3a93ea6ae7" providerId="AD" clId="Web-{00000000-0000-0000-0000-000000000000}" dt="2026-10-10T15:23:42.334" v="105" actId="1076"/>
          <ac:picMkLst>
            <pc:docMk/>
            <pc:sldMk cId="3393753905" sldId="268"/>
            <ac:picMk id="5" creationId="{AC83F3C1-6C34-6DE0-72CA-952181992EB4}"/>
          </ac:picMkLst>
        </pc:picChg>
      </pc:sldChg>
      <pc:sldChg chg="modSp">
        <pc:chgData name="Amber Riegel" userId="S::amber.riegel@feisystems.com::5ec7f67a-407f-4f65-ba80-0b3a93ea6ae7" providerId="AD" clId="Web-{00000000-0000-0000-0000-000000000000}" dt="2026-10-10T15:26:38.713" v="139" actId="20577"/>
        <pc:sldMkLst>
          <pc:docMk/>
          <pc:sldMk cId="2734350012" sldId="269"/>
        </pc:sldMkLst>
        <pc:spChg chg="mod">
          <ac:chgData name="Amber Riegel" userId="S::amber.riegel@feisystems.com::5ec7f67a-407f-4f65-ba80-0b3a93ea6ae7" providerId="AD" clId="Web-{00000000-0000-0000-0000-000000000000}" dt="2026-10-10T15:26:38.713" v="139" actId="20577"/>
          <ac:spMkLst>
            <pc:docMk/>
            <pc:sldMk cId="2734350012" sldId="269"/>
            <ac:spMk id="3" creationId="{2FE1CFAD-1E01-1370-8905-543A98C4C354}"/>
          </ac:spMkLst>
        </pc:spChg>
      </pc:sldChg>
      <pc:sldChg chg="modSp">
        <pc:chgData name="Amber Riegel" userId="S::amber.riegel@feisystems.com::5ec7f67a-407f-4f65-ba80-0b3a93ea6ae7" providerId="AD" clId="Web-{00000000-0000-0000-0000-000000000000}" dt="2026-10-10T15:27:05.448" v="146" actId="20577"/>
        <pc:sldMkLst>
          <pc:docMk/>
          <pc:sldMk cId="1183631587" sldId="271"/>
        </pc:sldMkLst>
        <pc:spChg chg="mod">
          <ac:chgData name="Amber Riegel" userId="S::amber.riegel@feisystems.com::5ec7f67a-407f-4f65-ba80-0b3a93ea6ae7" providerId="AD" clId="Web-{00000000-0000-0000-0000-000000000000}" dt="2026-10-10T15:27:05.448" v="146" actId="20577"/>
          <ac:spMkLst>
            <pc:docMk/>
            <pc:sldMk cId="1183631587" sldId="271"/>
            <ac:spMk id="2" creationId="{24032C82-C77B-E26D-79F1-472D1FB6903F}"/>
          </ac:spMkLst>
        </pc:spChg>
      </pc:sldChg>
      <pc:sldChg chg="modSp">
        <pc:chgData name="Amber Riegel" userId="S::amber.riegel@feisystems.com::5ec7f67a-407f-4f65-ba80-0b3a93ea6ae7" providerId="AD" clId="Web-{00000000-0000-0000-0000-000000000000}" dt="2026-10-10T15:27:49.465" v="162" actId="20577"/>
        <pc:sldMkLst>
          <pc:docMk/>
          <pc:sldMk cId="4025677589" sldId="272"/>
        </pc:sldMkLst>
        <pc:spChg chg="mod">
          <ac:chgData name="Amber Riegel" userId="S::amber.riegel@feisystems.com::5ec7f67a-407f-4f65-ba80-0b3a93ea6ae7" providerId="AD" clId="Web-{00000000-0000-0000-0000-000000000000}" dt="2026-10-10T15:27:14.636" v="152" actId="20577"/>
          <ac:spMkLst>
            <pc:docMk/>
            <pc:sldMk cId="4025677589" sldId="272"/>
            <ac:spMk id="2" creationId="{F3B9FA61-FE03-B861-B8DE-28BF426DEEAF}"/>
          </ac:spMkLst>
        </pc:spChg>
        <pc:spChg chg="mod">
          <ac:chgData name="Amber Riegel" userId="S::amber.riegel@feisystems.com::5ec7f67a-407f-4f65-ba80-0b3a93ea6ae7" providerId="AD" clId="Web-{00000000-0000-0000-0000-000000000000}" dt="2026-10-10T15:27:49.465" v="162" actId="20577"/>
          <ac:spMkLst>
            <pc:docMk/>
            <pc:sldMk cId="4025677589" sldId="272"/>
            <ac:spMk id="3" creationId="{4B45F625-656A-73BD-741A-5D60A5A31FBF}"/>
          </ac:spMkLst>
        </pc:spChg>
      </pc:sldChg>
      <pc:sldChg chg="modSp">
        <pc:chgData name="Amber Riegel" userId="S::amber.riegel@feisystems.com::5ec7f67a-407f-4f65-ba80-0b3a93ea6ae7" providerId="AD" clId="Web-{00000000-0000-0000-0000-000000000000}" dt="2026-10-10T15:27:24.417" v="160" actId="20577"/>
        <pc:sldMkLst>
          <pc:docMk/>
          <pc:sldMk cId="2414017819" sldId="273"/>
        </pc:sldMkLst>
        <pc:spChg chg="mod">
          <ac:chgData name="Amber Riegel" userId="S::amber.riegel@feisystems.com::5ec7f67a-407f-4f65-ba80-0b3a93ea6ae7" providerId="AD" clId="Web-{00000000-0000-0000-0000-000000000000}" dt="2026-10-10T15:27:24.417" v="160" actId="20577"/>
          <ac:spMkLst>
            <pc:docMk/>
            <pc:sldMk cId="2414017819" sldId="273"/>
            <ac:spMk id="2" creationId="{8487B69A-84BA-9DF6-7C9F-598A2A665BF5}"/>
          </ac:spMkLst>
        </pc:spChg>
      </pc:sldChg>
      <pc:sldChg chg="modSp">
        <pc:chgData name="Amber Riegel" userId="S::amber.riegel@feisystems.com::5ec7f67a-407f-4f65-ba80-0b3a93ea6ae7" providerId="AD" clId="Web-{00000000-0000-0000-0000-000000000000}" dt="2026-10-10T15:30:03.953" v="163" actId="1076"/>
        <pc:sldMkLst>
          <pc:docMk/>
          <pc:sldMk cId="3360890745" sldId="275"/>
        </pc:sldMkLst>
        <pc:spChg chg="mod">
          <ac:chgData name="Amber Riegel" userId="S::amber.riegel@feisystems.com::5ec7f67a-407f-4f65-ba80-0b3a93ea6ae7" providerId="AD" clId="Web-{00000000-0000-0000-0000-000000000000}" dt="2026-10-10T15:30:03.953" v="163" actId="1076"/>
          <ac:spMkLst>
            <pc:docMk/>
            <pc:sldMk cId="3360890745" sldId="275"/>
            <ac:spMk id="3" creationId="{8B0946F4-350A-0323-82D8-F1AF90B37F52}"/>
          </ac:spMkLst>
        </pc:spChg>
      </pc:sldChg>
      <pc:sldChg chg="modSp">
        <pc:chgData name="Amber Riegel" userId="S::amber.riegel@feisystems.com::5ec7f67a-407f-4f65-ba80-0b3a93ea6ae7" providerId="AD" clId="Web-{00000000-0000-0000-0000-000000000000}" dt="2026-10-10T15:43:24.598" v="387" actId="20577"/>
        <pc:sldMkLst>
          <pc:docMk/>
          <pc:sldMk cId="96304705" sldId="279"/>
        </pc:sldMkLst>
        <pc:spChg chg="mod">
          <ac:chgData name="Amber Riegel" userId="S::amber.riegel@feisystems.com::5ec7f67a-407f-4f65-ba80-0b3a93ea6ae7" providerId="AD" clId="Web-{00000000-0000-0000-0000-000000000000}" dt="2026-10-10T15:43:24.598" v="387" actId="20577"/>
          <ac:spMkLst>
            <pc:docMk/>
            <pc:sldMk cId="96304705" sldId="279"/>
            <ac:spMk id="3" creationId="{54752222-AA14-689E-F59D-BF71ABAE4329}"/>
          </ac:spMkLst>
        </pc:spChg>
      </pc:sldChg>
      <pc:sldChg chg="modSp">
        <pc:chgData name="Amber Riegel" userId="S::amber.riegel@feisystems.com::5ec7f67a-407f-4f65-ba80-0b3a93ea6ae7" providerId="AD" clId="Web-{00000000-0000-0000-0000-000000000000}" dt="2026-10-10T15:15:14.852" v="63" actId="20577"/>
        <pc:sldMkLst>
          <pc:docMk/>
          <pc:sldMk cId="4036700890" sldId="280"/>
        </pc:sldMkLst>
        <pc:spChg chg="mod">
          <ac:chgData name="Amber Riegel" userId="S::amber.riegel@feisystems.com::5ec7f67a-407f-4f65-ba80-0b3a93ea6ae7" providerId="AD" clId="Web-{00000000-0000-0000-0000-000000000000}" dt="2026-10-10T15:15:14.852" v="63" actId="20577"/>
          <ac:spMkLst>
            <pc:docMk/>
            <pc:sldMk cId="4036700890" sldId="280"/>
            <ac:spMk id="3" creationId="{B99F6737-C9EE-4D8A-F2CA-0D7AB9C3D398}"/>
          </ac:spMkLst>
        </pc:spChg>
      </pc:sldChg>
      <pc:sldChg chg="modSp">
        <pc:chgData name="Amber Riegel" userId="S::amber.riegel@feisystems.com::5ec7f67a-407f-4f65-ba80-0b3a93ea6ae7" providerId="AD" clId="Web-{00000000-0000-0000-0000-000000000000}" dt="2026-10-10T15:45:36.195" v="479" actId="20577"/>
        <pc:sldMkLst>
          <pc:docMk/>
          <pc:sldMk cId="3903966796" sldId="281"/>
        </pc:sldMkLst>
        <pc:spChg chg="mod">
          <ac:chgData name="Amber Riegel" userId="S::amber.riegel@feisystems.com::5ec7f67a-407f-4f65-ba80-0b3a93ea6ae7" providerId="AD" clId="Web-{00000000-0000-0000-0000-000000000000}" dt="2026-10-10T15:45:36.195" v="479" actId="20577"/>
          <ac:spMkLst>
            <pc:docMk/>
            <pc:sldMk cId="3903966796" sldId="281"/>
            <ac:spMk id="3" creationId="{0FC93CAF-5087-4FC1-8F2D-90E2BB0CDDCD}"/>
          </ac:spMkLst>
        </pc:spChg>
      </pc:sldChg>
      <pc:sldChg chg="delSp modSp">
        <pc:chgData name="Amber Riegel" userId="S::amber.riegel@feisystems.com::5ec7f67a-407f-4f65-ba80-0b3a93ea6ae7" providerId="AD" clId="Web-{00000000-0000-0000-0000-000000000000}" dt="2026-10-10T15:48:44.606" v="483" actId="20577"/>
        <pc:sldMkLst>
          <pc:docMk/>
          <pc:sldMk cId="1068164284" sldId="282"/>
        </pc:sldMkLst>
        <pc:spChg chg="mod">
          <ac:chgData name="Amber Riegel" userId="S::amber.riegel@feisystems.com::5ec7f67a-407f-4f65-ba80-0b3a93ea6ae7" providerId="AD" clId="Web-{00000000-0000-0000-0000-000000000000}" dt="2026-10-10T15:48:44.606" v="483" actId="20577"/>
          <ac:spMkLst>
            <pc:docMk/>
            <pc:sldMk cId="1068164284" sldId="282"/>
            <ac:spMk id="3" creationId="{41E322FE-4372-1B18-8150-71F897E48622}"/>
          </ac:spMkLst>
        </pc:spChg>
      </pc:sldChg>
    </pc:docChg>
  </pc:docChgLst>
  <pc:docChgLst>
    <pc:chgData name="Amber Riegel" userId="5ec7f67a-407f-4f65-ba80-0b3a93ea6ae7" providerId="ADAL" clId="{C36EF95F-E8D7-438B-9AD4-1718DD8759D5}"/>
    <pc:docChg chg="undo custSel addSld delSld modSld sldOrd">
      <pc:chgData name="Amber Riegel" userId="5ec7f67a-407f-4f65-ba80-0b3a93ea6ae7" providerId="ADAL" clId="{C36EF95F-E8D7-438B-9AD4-1718DD8759D5}" dt="2026-10-15T18:23:50.421" v="2993" actId="20577"/>
      <pc:docMkLst>
        <pc:docMk/>
      </pc:docMkLst>
      <pc:sldChg chg="modSp mod">
        <pc:chgData name="Amber Riegel" userId="5ec7f67a-407f-4f65-ba80-0b3a93ea6ae7" providerId="ADAL" clId="{C36EF95F-E8D7-438B-9AD4-1718DD8759D5}" dt="2026-10-15T01:42:52.464" v="1785" actId="20577"/>
        <pc:sldMkLst>
          <pc:docMk/>
          <pc:sldMk cId="3469897928" sldId="264"/>
        </pc:sldMkLst>
        <pc:spChg chg="mod">
          <ac:chgData name="Amber Riegel" userId="5ec7f67a-407f-4f65-ba80-0b3a93ea6ae7" providerId="ADAL" clId="{C36EF95F-E8D7-438B-9AD4-1718DD8759D5}" dt="2026-10-15T01:42:52.464" v="1785" actId="20577"/>
          <ac:spMkLst>
            <pc:docMk/>
            <pc:sldMk cId="3469897928" sldId="264"/>
            <ac:spMk id="3" creationId="{F4D060C6-2681-E4BA-D0A6-C88AF6B1A153}"/>
          </ac:spMkLst>
        </pc:spChg>
      </pc:sldChg>
      <pc:sldChg chg="modSp add del mod">
        <pc:chgData name="Amber Riegel" userId="5ec7f67a-407f-4f65-ba80-0b3a93ea6ae7" providerId="ADAL" clId="{C36EF95F-E8D7-438B-9AD4-1718DD8759D5}" dt="2026-10-15T03:23:53.292" v="2513" actId="20577"/>
        <pc:sldMkLst>
          <pc:docMk/>
          <pc:sldMk cId="1429007726" sldId="267"/>
        </pc:sldMkLst>
        <pc:spChg chg="mod">
          <ac:chgData name="Amber Riegel" userId="5ec7f67a-407f-4f65-ba80-0b3a93ea6ae7" providerId="ADAL" clId="{C36EF95F-E8D7-438B-9AD4-1718DD8759D5}" dt="2026-10-15T03:23:53.292" v="2513" actId="20577"/>
          <ac:spMkLst>
            <pc:docMk/>
            <pc:sldMk cId="1429007726" sldId="267"/>
            <ac:spMk id="2" creationId="{661F02CC-71C8-B1B4-5B76-E64C92BB979B}"/>
          </ac:spMkLst>
        </pc:spChg>
        <pc:spChg chg="mod">
          <ac:chgData name="Amber Riegel" userId="5ec7f67a-407f-4f65-ba80-0b3a93ea6ae7" providerId="ADAL" clId="{C36EF95F-E8D7-438B-9AD4-1718DD8759D5}" dt="2026-10-15T01:34:59.655" v="1578" actId="20577"/>
          <ac:spMkLst>
            <pc:docMk/>
            <pc:sldMk cId="1429007726" sldId="267"/>
            <ac:spMk id="3" creationId="{A22195C7-6F5B-145B-1ADA-839DE8247305}"/>
          </ac:spMkLst>
        </pc:spChg>
      </pc:sldChg>
      <pc:sldChg chg="modSp mod">
        <pc:chgData name="Amber Riegel" userId="5ec7f67a-407f-4f65-ba80-0b3a93ea6ae7" providerId="ADAL" clId="{C36EF95F-E8D7-438B-9AD4-1718DD8759D5}" dt="2026-10-15T01:36:23.082" v="1581" actId="20577"/>
        <pc:sldMkLst>
          <pc:docMk/>
          <pc:sldMk cId="2734350012" sldId="269"/>
        </pc:sldMkLst>
        <pc:spChg chg="mod">
          <ac:chgData name="Amber Riegel" userId="5ec7f67a-407f-4f65-ba80-0b3a93ea6ae7" providerId="ADAL" clId="{C36EF95F-E8D7-438B-9AD4-1718DD8759D5}" dt="2026-10-15T01:36:23.082" v="1581" actId="20577"/>
          <ac:spMkLst>
            <pc:docMk/>
            <pc:sldMk cId="2734350012" sldId="269"/>
            <ac:spMk id="3" creationId="{2FE1CFAD-1E01-1370-8905-543A98C4C354}"/>
          </ac:spMkLst>
        </pc:spChg>
      </pc:sldChg>
      <pc:sldChg chg="modSp mod">
        <pc:chgData name="Amber Riegel" userId="5ec7f67a-407f-4f65-ba80-0b3a93ea6ae7" providerId="ADAL" clId="{C36EF95F-E8D7-438B-9AD4-1718DD8759D5}" dt="2026-10-15T03:08:48.711" v="2363" actId="20577"/>
        <pc:sldMkLst>
          <pc:docMk/>
          <pc:sldMk cId="2865539723" sldId="270"/>
        </pc:sldMkLst>
        <pc:spChg chg="mod">
          <ac:chgData name="Amber Riegel" userId="5ec7f67a-407f-4f65-ba80-0b3a93ea6ae7" providerId="ADAL" clId="{C36EF95F-E8D7-438B-9AD4-1718DD8759D5}" dt="2026-10-15T03:08:48.711" v="2363" actId="20577"/>
          <ac:spMkLst>
            <pc:docMk/>
            <pc:sldMk cId="2865539723" sldId="270"/>
            <ac:spMk id="3" creationId="{411B8AAD-88D9-ED41-D5AC-CEC9E2C7BE25}"/>
          </ac:spMkLst>
        </pc:spChg>
      </pc:sldChg>
      <pc:sldChg chg="modSp mod">
        <pc:chgData name="Amber Riegel" userId="5ec7f67a-407f-4f65-ba80-0b3a93ea6ae7" providerId="ADAL" clId="{C36EF95F-E8D7-438B-9AD4-1718DD8759D5}" dt="2026-10-15T01:39:13.474" v="1601" actId="207"/>
        <pc:sldMkLst>
          <pc:docMk/>
          <pc:sldMk cId="2249545984" sldId="274"/>
        </pc:sldMkLst>
        <pc:spChg chg="mod">
          <ac:chgData name="Amber Riegel" userId="5ec7f67a-407f-4f65-ba80-0b3a93ea6ae7" providerId="ADAL" clId="{C36EF95F-E8D7-438B-9AD4-1718DD8759D5}" dt="2026-10-15T01:39:13.474" v="1601" actId="207"/>
          <ac:spMkLst>
            <pc:docMk/>
            <pc:sldMk cId="2249545984" sldId="274"/>
            <ac:spMk id="3" creationId="{351F69DD-3613-7393-83A5-758B69CE2F89}"/>
          </ac:spMkLst>
        </pc:spChg>
      </pc:sldChg>
      <pc:sldChg chg="modSp mod">
        <pc:chgData name="Amber Riegel" userId="5ec7f67a-407f-4f65-ba80-0b3a93ea6ae7" providerId="ADAL" clId="{C36EF95F-E8D7-438B-9AD4-1718DD8759D5}" dt="2026-10-15T01:41:38.035" v="1737" actId="27636"/>
        <pc:sldMkLst>
          <pc:docMk/>
          <pc:sldMk cId="3360890745" sldId="275"/>
        </pc:sldMkLst>
        <pc:spChg chg="mod">
          <ac:chgData name="Amber Riegel" userId="5ec7f67a-407f-4f65-ba80-0b3a93ea6ae7" providerId="ADAL" clId="{C36EF95F-E8D7-438B-9AD4-1718DD8759D5}" dt="2026-10-15T01:41:38.035" v="1737" actId="27636"/>
          <ac:spMkLst>
            <pc:docMk/>
            <pc:sldMk cId="3360890745" sldId="275"/>
            <ac:spMk id="3" creationId="{8B0946F4-350A-0323-82D8-F1AF90B37F52}"/>
          </ac:spMkLst>
        </pc:spChg>
      </pc:sldChg>
      <pc:sldChg chg="addSp delSp modSp mod">
        <pc:chgData name="Amber Riegel" userId="5ec7f67a-407f-4f65-ba80-0b3a93ea6ae7" providerId="ADAL" clId="{C36EF95F-E8D7-438B-9AD4-1718DD8759D5}" dt="2026-10-15T03:43:18.074" v="2572" actId="20577"/>
        <pc:sldMkLst>
          <pc:docMk/>
          <pc:sldMk cId="3508523836" sldId="276"/>
        </pc:sldMkLst>
        <pc:spChg chg="mod">
          <ac:chgData name="Amber Riegel" userId="5ec7f67a-407f-4f65-ba80-0b3a93ea6ae7" providerId="ADAL" clId="{C36EF95F-E8D7-438B-9AD4-1718DD8759D5}" dt="2026-10-15T01:49:54.478" v="1789" actId="207"/>
          <ac:spMkLst>
            <pc:docMk/>
            <pc:sldMk cId="3508523836" sldId="276"/>
            <ac:spMk id="2" creationId="{B2CE7A1F-8679-F251-A382-A4FDB7C6AE61}"/>
          </ac:spMkLst>
        </pc:spChg>
        <pc:spChg chg="mod">
          <ac:chgData name="Amber Riegel" userId="5ec7f67a-407f-4f65-ba80-0b3a93ea6ae7" providerId="ADAL" clId="{C36EF95F-E8D7-438B-9AD4-1718DD8759D5}" dt="2026-10-15T01:50:20.698" v="1827" actId="20577"/>
          <ac:spMkLst>
            <pc:docMk/>
            <pc:sldMk cId="3508523836" sldId="276"/>
            <ac:spMk id="3" creationId="{F556E2A4-9BD5-D3AB-9A23-4B2D34CBEFE6}"/>
          </ac:spMkLst>
        </pc:spChg>
        <pc:spChg chg="mod">
          <ac:chgData name="Amber Riegel" userId="5ec7f67a-407f-4f65-ba80-0b3a93ea6ae7" providerId="ADAL" clId="{C36EF95F-E8D7-438B-9AD4-1718DD8759D5}" dt="2026-10-15T03:43:18.074" v="2572" actId="20577"/>
          <ac:spMkLst>
            <pc:docMk/>
            <pc:sldMk cId="3508523836" sldId="276"/>
            <ac:spMk id="7" creationId="{829FBF40-B7FA-86AC-AF0C-735817EFFE8A}"/>
          </ac:spMkLst>
        </pc:spChg>
        <pc:picChg chg="del">
          <ac:chgData name="Amber Riegel" userId="5ec7f67a-407f-4f65-ba80-0b3a93ea6ae7" providerId="ADAL" clId="{C36EF95F-E8D7-438B-9AD4-1718DD8759D5}" dt="2026-10-15T03:42:11.979" v="2529" actId="478"/>
          <ac:picMkLst>
            <pc:docMk/>
            <pc:sldMk cId="3508523836" sldId="276"/>
            <ac:picMk id="6" creationId="{2E20F1A4-13B9-ACE2-5DB8-1C22D99D953B}"/>
          </ac:picMkLst>
        </pc:picChg>
        <pc:picChg chg="add mod">
          <ac:chgData name="Amber Riegel" userId="5ec7f67a-407f-4f65-ba80-0b3a93ea6ae7" providerId="ADAL" clId="{C36EF95F-E8D7-438B-9AD4-1718DD8759D5}" dt="2026-10-15T03:42:26.246" v="2531" actId="1076"/>
          <ac:picMkLst>
            <pc:docMk/>
            <pc:sldMk cId="3508523836" sldId="276"/>
            <ac:picMk id="8" creationId="{ED6F83C7-761F-E994-03F9-424919233708}"/>
          </ac:picMkLst>
        </pc:picChg>
      </pc:sldChg>
      <pc:sldChg chg="addSp delSp modSp mod ord">
        <pc:chgData name="Amber Riegel" userId="5ec7f67a-407f-4f65-ba80-0b3a93ea6ae7" providerId="ADAL" clId="{C36EF95F-E8D7-438B-9AD4-1718DD8759D5}" dt="2026-10-15T03:46:24.442" v="2575" actId="1076"/>
        <pc:sldMkLst>
          <pc:docMk/>
          <pc:sldMk cId="279668038" sldId="277"/>
        </pc:sldMkLst>
        <pc:spChg chg="mod">
          <ac:chgData name="Amber Riegel" userId="5ec7f67a-407f-4f65-ba80-0b3a93ea6ae7" providerId="ADAL" clId="{C36EF95F-E8D7-438B-9AD4-1718DD8759D5}" dt="2026-10-15T01:43:55.998" v="1786" actId="13926"/>
          <ac:spMkLst>
            <pc:docMk/>
            <pc:sldMk cId="279668038" sldId="277"/>
            <ac:spMk id="2" creationId="{CE316989-EE62-FBC6-BA9A-4E84A7615EB1}"/>
          </ac:spMkLst>
        </pc:spChg>
        <pc:spChg chg="mod">
          <ac:chgData name="Amber Riegel" userId="5ec7f67a-407f-4f65-ba80-0b3a93ea6ae7" providerId="ADAL" clId="{C36EF95F-E8D7-438B-9AD4-1718DD8759D5}" dt="2026-10-15T01:50:42.890" v="1833" actId="20577"/>
          <ac:spMkLst>
            <pc:docMk/>
            <pc:sldMk cId="279668038" sldId="277"/>
            <ac:spMk id="3" creationId="{4DD48C68-2CE8-9263-4413-203DBB1E581F}"/>
          </ac:spMkLst>
        </pc:spChg>
        <pc:spChg chg="mod">
          <ac:chgData name="Amber Riegel" userId="5ec7f67a-407f-4f65-ba80-0b3a93ea6ae7" providerId="ADAL" clId="{C36EF95F-E8D7-438B-9AD4-1718DD8759D5}" dt="2026-10-15T03:38:44.583" v="2527" actId="20577"/>
          <ac:spMkLst>
            <pc:docMk/>
            <pc:sldMk cId="279668038" sldId="277"/>
            <ac:spMk id="7" creationId="{110F0D76-64D8-5323-D514-3B086F63DEB6}"/>
          </ac:spMkLst>
        </pc:spChg>
        <pc:picChg chg="del">
          <ac:chgData name="Amber Riegel" userId="5ec7f67a-407f-4f65-ba80-0b3a93ea6ae7" providerId="ADAL" clId="{C36EF95F-E8D7-438B-9AD4-1718DD8759D5}" dt="2026-10-15T03:38:28.019" v="2514" actId="478"/>
          <ac:picMkLst>
            <pc:docMk/>
            <pc:sldMk cId="279668038" sldId="277"/>
            <ac:picMk id="6" creationId="{93F83992-5F85-FF9C-B44D-E1AF895EC5D5}"/>
          </ac:picMkLst>
        </pc:picChg>
        <pc:picChg chg="add del mod">
          <ac:chgData name="Amber Riegel" userId="5ec7f67a-407f-4f65-ba80-0b3a93ea6ae7" providerId="ADAL" clId="{C36EF95F-E8D7-438B-9AD4-1718DD8759D5}" dt="2026-10-15T03:46:18.513" v="2573" actId="478"/>
          <ac:picMkLst>
            <pc:docMk/>
            <pc:sldMk cId="279668038" sldId="277"/>
            <ac:picMk id="8" creationId="{4576E2F6-4F11-6280-B18C-38CCA819D276}"/>
          </ac:picMkLst>
        </pc:picChg>
        <pc:picChg chg="add mod">
          <ac:chgData name="Amber Riegel" userId="5ec7f67a-407f-4f65-ba80-0b3a93ea6ae7" providerId="ADAL" clId="{C36EF95F-E8D7-438B-9AD4-1718DD8759D5}" dt="2026-10-15T03:46:24.442" v="2575" actId="1076"/>
          <ac:picMkLst>
            <pc:docMk/>
            <pc:sldMk cId="279668038" sldId="277"/>
            <ac:picMk id="10" creationId="{9A3DE7EC-96CE-C6AE-F2F5-FDE68FCD79A6}"/>
          </ac:picMkLst>
        </pc:picChg>
      </pc:sldChg>
      <pc:sldChg chg="addSp delSp modSp mod">
        <pc:chgData name="Amber Riegel" userId="5ec7f67a-407f-4f65-ba80-0b3a93ea6ae7" providerId="ADAL" clId="{C36EF95F-E8D7-438B-9AD4-1718DD8759D5}" dt="2026-10-15T04:45:04.478" v="2944" actId="1076"/>
        <pc:sldMkLst>
          <pc:docMk/>
          <pc:sldMk cId="299063468" sldId="278"/>
        </pc:sldMkLst>
        <pc:spChg chg="mod">
          <ac:chgData name="Amber Riegel" userId="5ec7f67a-407f-4f65-ba80-0b3a93ea6ae7" providerId="ADAL" clId="{C36EF95F-E8D7-438B-9AD4-1718DD8759D5}" dt="2026-10-15T01:53:21.858" v="1900" actId="13926"/>
          <ac:spMkLst>
            <pc:docMk/>
            <pc:sldMk cId="299063468" sldId="278"/>
            <ac:spMk id="2" creationId="{7B86BC7E-60E0-7FDB-7CAE-0ADCEFC36C93}"/>
          </ac:spMkLst>
        </pc:spChg>
        <pc:spChg chg="mod">
          <ac:chgData name="Amber Riegel" userId="5ec7f67a-407f-4f65-ba80-0b3a93ea6ae7" providerId="ADAL" clId="{C36EF95F-E8D7-438B-9AD4-1718DD8759D5}" dt="2026-10-15T04:38:30.764" v="2937" actId="20577"/>
          <ac:spMkLst>
            <pc:docMk/>
            <pc:sldMk cId="299063468" sldId="278"/>
            <ac:spMk id="3" creationId="{A9E43313-D771-8154-145A-E677E3D0BE93}"/>
          </ac:spMkLst>
        </pc:spChg>
        <pc:spChg chg="add del mod">
          <ac:chgData name="Amber Riegel" userId="5ec7f67a-407f-4f65-ba80-0b3a93ea6ae7" providerId="ADAL" clId="{C36EF95F-E8D7-438B-9AD4-1718DD8759D5}" dt="2026-10-15T03:54:17.501" v="2721" actId="478"/>
          <ac:spMkLst>
            <pc:docMk/>
            <pc:sldMk cId="299063468" sldId="278"/>
            <ac:spMk id="7" creationId="{191F941E-63A4-298C-0655-DFEC9EB53CD6}"/>
          </ac:spMkLst>
        </pc:spChg>
        <pc:picChg chg="del">
          <ac:chgData name="Amber Riegel" userId="5ec7f67a-407f-4f65-ba80-0b3a93ea6ae7" providerId="ADAL" clId="{C36EF95F-E8D7-438B-9AD4-1718DD8759D5}" dt="2026-10-15T03:53:26.659" v="2699" actId="478"/>
          <ac:picMkLst>
            <pc:docMk/>
            <pc:sldMk cId="299063468" sldId="278"/>
            <ac:picMk id="5" creationId="{F93386FA-151C-09BD-FEFA-7A2EB6EAE928}"/>
          </ac:picMkLst>
        </pc:picChg>
        <pc:picChg chg="del">
          <ac:chgData name="Amber Riegel" userId="5ec7f67a-407f-4f65-ba80-0b3a93ea6ae7" providerId="ADAL" clId="{C36EF95F-E8D7-438B-9AD4-1718DD8759D5}" dt="2026-10-15T03:56:32.631" v="2722" actId="478"/>
          <ac:picMkLst>
            <pc:docMk/>
            <pc:sldMk cId="299063468" sldId="278"/>
            <ac:picMk id="6" creationId="{448CA1C6-97D1-2753-A45A-A56453D2C16B}"/>
          </ac:picMkLst>
        </pc:picChg>
        <pc:picChg chg="add del mod">
          <ac:chgData name="Amber Riegel" userId="5ec7f67a-407f-4f65-ba80-0b3a93ea6ae7" providerId="ADAL" clId="{C36EF95F-E8D7-438B-9AD4-1718DD8759D5}" dt="2026-10-15T04:38:11.275" v="2917" actId="478"/>
          <ac:picMkLst>
            <pc:docMk/>
            <pc:sldMk cId="299063468" sldId="278"/>
            <ac:picMk id="9" creationId="{9A505F42-3175-E44D-8665-F30779787897}"/>
          </ac:picMkLst>
        </pc:picChg>
        <pc:picChg chg="add del mod">
          <ac:chgData name="Amber Riegel" userId="5ec7f67a-407f-4f65-ba80-0b3a93ea6ae7" providerId="ADAL" clId="{C36EF95F-E8D7-438B-9AD4-1718DD8759D5}" dt="2026-10-15T04:17:30.932" v="2900" actId="478"/>
          <ac:picMkLst>
            <pc:docMk/>
            <pc:sldMk cId="299063468" sldId="278"/>
            <ac:picMk id="11" creationId="{39A1FBD4-A1FE-B7A8-92C3-2484E878A006}"/>
          </ac:picMkLst>
        </pc:picChg>
        <pc:picChg chg="add del mod">
          <ac:chgData name="Amber Riegel" userId="5ec7f67a-407f-4f65-ba80-0b3a93ea6ae7" providerId="ADAL" clId="{C36EF95F-E8D7-438B-9AD4-1718DD8759D5}" dt="2026-10-15T04:38:46.233" v="2941" actId="478"/>
          <ac:picMkLst>
            <pc:docMk/>
            <pc:sldMk cId="299063468" sldId="278"/>
            <ac:picMk id="13" creationId="{1FE6430F-97C6-1B96-9F29-CCBFA06D86C2}"/>
          </ac:picMkLst>
        </pc:picChg>
        <pc:picChg chg="add del mod">
          <ac:chgData name="Amber Riegel" userId="5ec7f67a-407f-4f65-ba80-0b3a93ea6ae7" providerId="ADAL" clId="{C36EF95F-E8D7-438B-9AD4-1718DD8759D5}" dt="2026-10-15T04:19:29.422" v="2908" actId="478"/>
          <ac:picMkLst>
            <pc:docMk/>
            <pc:sldMk cId="299063468" sldId="278"/>
            <ac:picMk id="15" creationId="{57B28841-E4A0-31C2-5ED1-F384085AEF8B}"/>
          </ac:picMkLst>
        </pc:picChg>
        <pc:picChg chg="add del mod">
          <ac:chgData name="Amber Riegel" userId="5ec7f67a-407f-4f65-ba80-0b3a93ea6ae7" providerId="ADAL" clId="{C36EF95F-E8D7-438B-9AD4-1718DD8759D5}" dt="2026-10-15T04:21:12.502" v="2912" actId="478"/>
          <ac:picMkLst>
            <pc:docMk/>
            <pc:sldMk cId="299063468" sldId="278"/>
            <ac:picMk id="17" creationId="{65DEE318-1730-58EC-0C1A-82810912AD64}"/>
          </ac:picMkLst>
        </pc:picChg>
        <pc:picChg chg="add del mod">
          <ac:chgData name="Amber Riegel" userId="5ec7f67a-407f-4f65-ba80-0b3a93ea6ae7" providerId="ADAL" clId="{C36EF95F-E8D7-438B-9AD4-1718DD8759D5}" dt="2026-10-15T04:38:44.160" v="2940" actId="478"/>
          <ac:picMkLst>
            <pc:docMk/>
            <pc:sldMk cId="299063468" sldId="278"/>
            <ac:picMk id="19" creationId="{DF4341D4-9430-6A2E-FE5C-FA2504A2D743}"/>
          </ac:picMkLst>
        </pc:picChg>
        <pc:picChg chg="add mod">
          <ac:chgData name="Amber Riegel" userId="5ec7f67a-407f-4f65-ba80-0b3a93ea6ae7" providerId="ADAL" clId="{C36EF95F-E8D7-438B-9AD4-1718DD8759D5}" dt="2026-10-15T04:38:40.760" v="2939" actId="1076"/>
          <ac:picMkLst>
            <pc:docMk/>
            <pc:sldMk cId="299063468" sldId="278"/>
            <ac:picMk id="21" creationId="{720A6AE1-5662-99D4-4FE1-54E499002D39}"/>
          </ac:picMkLst>
        </pc:picChg>
        <pc:picChg chg="add mod">
          <ac:chgData name="Amber Riegel" userId="5ec7f67a-407f-4f65-ba80-0b3a93ea6ae7" providerId="ADAL" clId="{C36EF95F-E8D7-438B-9AD4-1718DD8759D5}" dt="2026-10-15T04:45:04.478" v="2944" actId="1076"/>
          <ac:picMkLst>
            <pc:docMk/>
            <pc:sldMk cId="299063468" sldId="278"/>
            <ac:picMk id="23" creationId="{1529498B-98B0-FB88-2BCD-2B18A4CA3936}"/>
          </ac:picMkLst>
        </pc:picChg>
      </pc:sldChg>
      <pc:sldChg chg="addSp modSp mod">
        <pc:chgData name="Amber Riegel" userId="5ec7f67a-407f-4f65-ba80-0b3a93ea6ae7" providerId="ADAL" clId="{C36EF95F-E8D7-438B-9AD4-1718DD8759D5}" dt="2026-10-15T02:09:18.697" v="2082" actId="207"/>
        <pc:sldMkLst>
          <pc:docMk/>
          <pc:sldMk cId="96304705" sldId="279"/>
        </pc:sldMkLst>
        <pc:spChg chg="mod">
          <ac:chgData name="Amber Riegel" userId="5ec7f67a-407f-4f65-ba80-0b3a93ea6ae7" providerId="ADAL" clId="{C36EF95F-E8D7-438B-9AD4-1718DD8759D5}" dt="2026-10-15T01:54:29.826" v="1928" actId="20577"/>
          <ac:spMkLst>
            <pc:docMk/>
            <pc:sldMk cId="96304705" sldId="279"/>
            <ac:spMk id="2" creationId="{17CAA34E-035A-ECE3-DCB8-B25CF18614BB}"/>
          </ac:spMkLst>
        </pc:spChg>
        <pc:spChg chg="mod">
          <ac:chgData name="Amber Riegel" userId="5ec7f67a-407f-4f65-ba80-0b3a93ea6ae7" providerId="ADAL" clId="{C36EF95F-E8D7-438B-9AD4-1718DD8759D5}" dt="2026-10-15T02:06:32.306" v="2044" actId="21"/>
          <ac:spMkLst>
            <pc:docMk/>
            <pc:sldMk cId="96304705" sldId="279"/>
            <ac:spMk id="3" creationId="{54752222-AA14-689E-F59D-BF71ABAE4329}"/>
          </ac:spMkLst>
        </pc:spChg>
        <pc:spChg chg="add mod">
          <ac:chgData name="Amber Riegel" userId="5ec7f67a-407f-4f65-ba80-0b3a93ea6ae7" providerId="ADAL" clId="{C36EF95F-E8D7-438B-9AD4-1718DD8759D5}" dt="2026-10-15T02:09:18.697" v="2082" actId="207"/>
          <ac:spMkLst>
            <pc:docMk/>
            <pc:sldMk cId="96304705" sldId="279"/>
            <ac:spMk id="6" creationId="{FB2A26E3-15FF-509E-AE14-ED216415CCD7}"/>
          </ac:spMkLst>
        </pc:spChg>
        <pc:picChg chg="mod">
          <ac:chgData name="Amber Riegel" userId="5ec7f67a-407f-4f65-ba80-0b3a93ea6ae7" providerId="ADAL" clId="{C36EF95F-E8D7-438B-9AD4-1718DD8759D5}" dt="2026-10-15T02:07:28.091" v="2048" actId="1076"/>
          <ac:picMkLst>
            <pc:docMk/>
            <pc:sldMk cId="96304705" sldId="279"/>
            <ac:picMk id="5" creationId="{6C5D18E8-C5E0-FE03-5801-61E826D12DE7}"/>
          </ac:picMkLst>
        </pc:picChg>
      </pc:sldChg>
      <pc:sldChg chg="modSp mod">
        <pc:chgData name="Amber Riegel" userId="5ec7f67a-407f-4f65-ba80-0b3a93ea6ae7" providerId="ADAL" clId="{C36EF95F-E8D7-438B-9AD4-1718DD8759D5}" dt="2026-10-15T01:54:19.971" v="1914" actId="20577"/>
        <pc:sldMkLst>
          <pc:docMk/>
          <pc:sldMk cId="4036700890" sldId="280"/>
        </pc:sldMkLst>
        <pc:spChg chg="mod">
          <ac:chgData name="Amber Riegel" userId="5ec7f67a-407f-4f65-ba80-0b3a93ea6ae7" providerId="ADAL" clId="{C36EF95F-E8D7-438B-9AD4-1718DD8759D5}" dt="2026-10-15T01:54:19.971" v="1914" actId="20577"/>
          <ac:spMkLst>
            <pc:docMk/>
            <pc:sldMk cId="4036700890" sldId="280"/>
            <ac:spMk id="2" creationId="{9A941F48-D9E8-DB1F-BBD1-D0D2DCC55CCB}"/>
          </ac:spMkLst>
        </pc:spChg>
      </pc:sldChg>
      <pc:sldChg chg="modSp mod">
        <pc:chgData name="Amber Riegel" userId="5ec7f67a-407f-4f65-ba80-0b3a93ea6ae7" providerId="ADAL" clId="{C36EF95F-E8D7-438B-9AD4-1718DD8759D5}" dt="2026-10-14T11:24:03.172" v="139" actId="20577"/>
        <pc:sldMkLst>
          <pc:docMk/>
          <pc:sldMk cId="1068164284" sldId="282"/>
        </pc:sldMkLst>
        <pc:spChg chg="mod">
          <ac:chgData name="Amber Riegel" userId="5ec7f67a-407f-4f65-ba80-0b3a93ea6ae7" providerId="ADAL" clId="{C36EF95F-E8D7-438B-9AD4-1718DD8759D5}" dt="2026-10-14T11:24:03.172" v="139" actId="20577"/>
          <ac:spMkLst>
            <pc:docMk/>
            <pc:sldMk cId="1068164284" sldId="282"/>
            <ac:spMk id="3" creationId="{41E322FE-4372-1B18-8150-71F897E48622}"/>
          </ac:spMkLst>
        </pc:spChg>
      </pc:sldChg>
      <pc:sldChg chg="del">
        <pc:chgData name="Amber Riegel" userId="5ec7f67a-407f-4f65-ba80-0b3a93ea6ae7" providerId="ADAL" clId="{C36EF95F-E8D7-438B-9AD4-1718DD8759D5}" dt="2026-10-14T18:43:56.843" v="602" actId="2696"/>
        <pc:sldMkLst>
          <pc:docMk/>
          <pc:sldMk cId="1781581083" sldId="283"/>
        </pc:sldMkLst>
      </pc:sldChg>
      <pc:sldChg chg="addSp delSp modSp new mod ord">
        <pc:chgData name="Amber Riegel" userId="5ec7f67a-407f-4f65-ba80-0b3a93ea6ae7" providerId="ADAL" clId="{C36EF95F-E8D7-438B-9AD4-1718DD8759D5}" dt="2026-10-14T11:35:33.210" v="601" actId="20577"/>
        <pc:sldMkLst>
          <pc:docMk/>
          <pc:sldMk cId="3824320794" sldId="284"/>
        </pc:sldMkLst>
        <pc:spChg chg="mod">
          <ac:chgData name="Amber Riegel" userId="5ec7f67a-407f-4f65-ba80-0b3a93ea6ae7" providerId="ADAL" clId="{C36EF95F-E8D7-438B-9AD4-1718DD8759D5}" dt="2026-10-14T11:35:33.210" v="601" actId="20577"/>
          <ac:spMkLst>
            <pc:docMk/>
            <pc:sldMk cId="3824320794" sldId="284"/>
            <ac:spMk id="2" creationId="{799525D0-AF86-1FFB-C2BE-DB96FE175D1D}"/>
          </ac:spMkLst>
        </pc:spChg>
        <pc:spChg chg="del">
          <ac:chgData name="Amber Riegel" userId="5ec7f67a-407f-4f65-ba80-0b3a93ea6ae7" providerId="ADAL" clId="{C36EF95F-E8D7-438B-9AD4-1718DD8759D5}" dt="2026-10-14T11:27:24.985" v="230"/>
          <ac:spMkLst>
            <pc:docMk/>
            <pc:sldMk cId="3824320794" sldId="284"/>
            <ac:spMk id="3" creationId="{B1A888D0-F813-AA1F-D63D-0228606D7994}"/>
          </ac:spMkLst>
        </pc:spChg>
        <pc:spChg chg="del">
          <ac:chgData name="Amber Riegel" userId="5ec7f67a-407f-4f65-ba80-0b3a93ea6ae7" providerId="ADAL" clId="{C36EF95F-E8D7-438B-9AD4-1718DD8759D5}" dt="2026-10-14T11:27:38.087" v="231" actId="34307"/>
          <ac:spMkLst>
            <pc:docMk/>
            <pc:sldMk cId="3824320794" sldId="284"/>
            <ac:spMk id="4" creationId="{A97D0EFD-9F1B-6291-8D54-0DE3869A0983}"/>
          </ac:spMkLst>
        </pc:spChg>
        <pc:spChg chg="add del mod">
          <ac:chgData name="Amber Riegel" userId="5ec7f67a-407f-4f65-ba80-0b3a93ea6ae7" providerId="ADAL" clId="{C36EF95F-E8D7-438B-9AD4-1718DD8759D5}" dt="2026-10-14T11:28:02.593" v="235"/>
          <ac:spMkLst>
            <pc:docMk/>
            <pc:sldMk cId="3824320794" sldId="284"/>
            <ac:spMk id="9" creationId="{3EA91CA3-56CD-AF68-84C3-6F08825D264C}"/>
          </ac:spMkLst>
        </pc:spChg>
        <pc:spChg chg="add mod">
          <ac:chgData name="Amber Riegel" userId="5ec7f67a-407f-4f65-ba80-0b3a93ea6ae7" providerId="ADAL" clId="{C36EF95F-E8D7-438B-9AD4-1718DD8759D5}" dt="2026-10-14T11:28:44.872" v="316" actId="20577"/>
          <ac:spMkLst>
            <pc:docMk/>
            <pc:sldMk cId="3824320794" sldId="284"/>
            <ac:spMk id="11" creationId="{49DD0F49-C05B-EBA1-E609-5FAB5C2DF659}"/>
          </ac:spMkLst>
        </pc:spChg>
        <pc:picChg chg="add mod">
          <ac:chgData name="Amber Riegel" userId="5ec7f67a-407f-4f65-ba80-0b3a93ea6ae7" providerId="ADAL" clId="{C36EF95F-E8D7-438B-9AD4-1718DD8759D5}" dt="2026-10-14T11:29:02.481" v="317" actId="14100"/>
          <ac:picMkLst>
            <pc:docMk/>
            <pc:sldMk cId="3824320794" sldId="284"/>
            <ac:picMk id="5" creationId="{41ECB110-262B-2E96-F325-82FDB7BDD96F}"/>
          </ac:picMkLst>
        </pc:picChg>
        <pc:picChg chg="add del mod ord">
          <ac:chgData name="Amber Riegel" userId="5ec7f67a-407f-4f65-ba80-0b3a93ea6ae7" providerId="ADAL" clId="{C36EF95F-E8D7-438B-9AD4-1718DD8759D5}" dt="2026-10-14T11:27:45.321" v="233" actId="478"/>
          <ac:picMkLst>
            <pc:docMk/>
            <pc:sldMk cId="3824320794" sldId="284"/>
            <ac:picMk id="6" creationId="{D6982135-A4A8-6F74-3BF1-1C029CF45B3D}"/>
          </ac:picMkLst>
        </pc:picChg>
        <pc:picChg chg="add del mod">
          <ac:chgData name="Amber Riegel" userId="5ec7f67a-407f-4f65-ba80-0b3a93ea6ae7" providerId="ADAL" clId="{C36EF95F-E8D7-438B-9AD4-1718DD8759D5}" dt="2026-10-14T11:27:48.209" v="234" actId="478"/>
          <ac:picMkLst>
            <pc:docMk/>
            <pc:sldMk cId="3824320794" sldId="284"/>
            <ac:picMk id="7" creationId="{EF6BEB70-286C-61FD-6A97-4A7C4903C5F7}"/>
          </ac:picMkLst>
        </pc:picChg>
        <pc:picChg chg="add mod">
          <ac:chgData name="Amber Riegel" userId="5ec7f67a-407f-4f65-ba80-0b3a93ea6ae7" providerId="ADAL" clId="{C36EF95F-E8D7-438B-9AD4-1718DD8759D5}" dt="2026-10-14T11:29:16.386" v="319" actId="1076"/>
          <ac:picMkLst>
            <pc:docMk/>
            <pc:sldMk cId="3824320794" sldId="284"/>
            <ac:picMk id="10" creationId="{091B3BAF-1410-6B65-7F89-1D4A14E7161A}"/>
          </ac:picMkLst>
        </pc:picChg>
      </pc:sldChg>
      <pc:sldChg chg="addSp delSp modSp new mod ord">
        <pc:chgData name="Amber Riegel" userId="5ec7f67a-407f-4f65-ba80-0b3a93ea6ae7" providerId="ADAL" clId="{C36EF95F-E8D7-438B-9AD4-1718DD8759D5}" dt="2026-10-14T11:31:29.166" v="361" actId="2711"/>
        <pc:sldMkLst>
          <pc:docMk/>
          <pc:sldMk cId="4143932837" sldId="285"/>
        </pc:sldMkLst>
        <pc:spChg chg="mod">
          <ac:chgData name="Amber Riegel" userId="5ec7f67a-407f-4f65-ba80-0b3a93ea6ae7" providerId="ADAL" clId="{C36EF95F-E8D7-438B-9AD4-1718DD8759D5}" dt="2026-10-14T11:30:35.911" v="352" actId="20577"/>
          <ac:spMkLst>
            <pc:docMk/>
            <pc:sldMk cId="4143932837" sldId="285"/>
            <ac:spMk id="2" creationId="{0E46796D-B3E8-65F1-2502-FFBCAAB9EF1F}"/>
          </ac:spMkLst>
        </pc:spChg>
        <pc:spChg chg="del">
          <ac:chgData name="Amber Riegel" userId="5ec7f67a-407f-4f65-ba80-0b3a93ea6ae7" providerId="ADAL" clId="{C36EF95F-E8D7-438B-9AD4-1718DD8759D5}" dt="2026-10-14T11:30:45.109" v="353" actId="478"/>
          <ac:spMkLst>
            <pc:docMk/>
            <pc:sldMk cId="4143932837" sldId="285"/>
            <ac:spMk id="3" creationId="{25280573-865B-E344-F68A-5C9518164D96}"/>
          </ac:spMkLst>
        </pc:spChg>
        <pc:spChg chg="del">
          <ac:chgData name="Amber Riegel" userId="5ec7f67a-407f-4f65-ba80-0b3a93ea6ae7" providerId="ADAL" clId="{C36EF95F-E8D7-438B-9AD4-1718DD8759D5}" dt="2026-10-14T11:30:50.147" v="354" actId="478"/>
          <ac:spMkLst>
            <pc:docMk/>
            <pc:sldMk cId="4143932837" sldId="285"/>
            <ac:spMk id="4" creationId="{EB37DFAA-830E-3834-B456-72EA7BF2A1F0}"/>
          </ac:spMkLst>
        </pc:spChg>
        <pc:spChg chg="add mod">
          <ac:chgData name="Amber Riegel" userId="5ec7f67a-407f-4f65-ba80-0b3a93ea6ae7" providerId="ADAL" clId="{C36EF95F-E8D7-438B-9AD4-1718DD8759D5}" dt="2026-10-14T11:31:29.166" v="361" actId="2711"/>
          <ac:spMkLst>
            <pc:docMk/>
            <pc:sldMk cId="4143932837" sldId="285"/>
            <ac:spMk id="5" creationId="{C6584009-EE0D-E001-4721-B5DD7C91B18F}"/>
          </ac:spMkLst>
        </pc:spChg>
        <pc:picChg chg="add mod">
          <ac:chgData name="Amber Riegel" userId="5ec7f67a-407f-4f65-ba80-0b3a93ea6ae7" providerId="ADAL" clId="{C36EF95F-E8D7-438B-9AD4-1718DD8759D5}" dt="2026-10-14T11:30:55.657" v="355" actId="14100"/>
          <ac:picMkLst>
            <pc:docMk/>
            <pc:sldMk cId="4143932837" sldId="285"/>
            <ac:picMk id="1025" creationId="{C3854D1D-54A3-A7A3-C91C-0AF9CE870958}"/>
          </ac:picMkLst>
        </pc:picChg>
      </pc:sldChg>
      <pc:sldChg chg="addSp delSp modSp new mod">
        <pc:chgData name="Amber Riegel" userId="5ec7f67a-407f-4f65-ba80-0b3a93ea6ae7" providerId="ADAL" clId="{C36EF95F-E8D7-438B-9AD4-1718DD8759D5}" dt="2026-10-14T11:35:10.033" v="594" actId="1076"/>
        <pc:sldMkLst>
          <pc:docMk/>
          <pc:sldMk cId="1328790441" sldId="286"/>
        </pc:sldMkLst>
        <pc:spChg chg="mod">
          <ac:chgData name="Amber Riegel" userId="5ec7f67a-407f-4f65-ba80-0b3a93ea6ae7" providerId="ADAL" clId="{C36EF95F-E8D7-438B-9AD4-1718DD8759D5}" dt="2026-10-14T11:33:22.373" v="391" actId="20577"/>
          <ac:spMkLst>
            <pc:docMk/>
            <pc:sldMk cId="1328790441" sldId="286"/>
            <ac:spMk id="2" creationId="{2115D155-41E5-7652-B004-F4C64B6BD86D}"/>
          </ac:spMkLst>
        </pc:spChg>
        <pc:spChg chg="del">
          <ac:chgData name="Amber Riegel" userId="5ec7f67a-407f-4f65-ba80-0b3a93ea6ae7" providerId="ADAL" clId="{C36EF95F-E8D7-438B-9AD4-1718DD8759D5}" dt="2026-10-14T11:33:08.871" v="363"/>
          <ac:spMkLst>
            <pc:docMk/>
            <pc:sldMk cId="1328790441" sldId="286"/>
            <ac:spMk id="3" creationId="{FCABD901-63B5-4B92-18F0-D68588FA902A}"/>
          </ac:spMkLst>
        </pc:spChg>
        <pc:spChg chg="mod">
          <ac:chgData name="Amber Riegel" userId="5ec7f67a-407f-4f65-ba80-0b3a93ea6ae7" providerId="ADAL" clId="{C36EF95F-E8D7-438B-9AD4-1718DD8759D5}" dt="2026-10-14T11:35:10.033" v="594" actId="1076"/>
          <ac:spMkLst>
            <pc:docMk/>
            <pc:sldMk cId="1328790441" sldId="286"/>
            <ac:spMk id="4" creationId="{D3E05B1D-D745-3318-7466-C375A2EB7716}"/>
          </ac:spMkLst>
        </pc:spChg>
        <pc:picChg chg="add mod">
          <ac:chgData name="Amber Riegel" userId="5ec7f67a-407f-4f65-ba80-0b3a93ea6ae7" providerId="ADAL" clId="{C36EF95F-E8D7-438B-9AD4-1718DD8759D5}" dt="2026-10-14T11:34:43.040" v="583" actId="1076"/>
          <ac:picMkLst>
            <pc:docMk/>
            <pc:sldMk cId="1328790441" sldId="286"/>
            <ac:picMk id="5" creationId="{69F7E746-65AA-0BC7-534C-AFA9260751A7}"/>
          </ac:picMkLst>
        </pc:picChg>
      </pc:sldChg>
      <pc:sldChg chg="addSp delSp modSp new mod ord modNotes">
        <pc:chgData name="Amber Riegel" userId="5ec7f67a-407f-4f65-ba80-0b3a93ea6ae7" providerId="ADAL" clId="{C36EF95F-E8D7-438B-9AD4-1718DD8759D5}" dt="2026-10-15T03:48:30.234" v="2698" actId="20577"/>
        <pc:sldMkLst>
          <pc:docMk/>
          <pc:sldMk cId="4098167756" sldId="287"/>
        </pc:sldMkLst>
        <pc:spChg chg="mod">
          <ac:chgData name="Amber Riegel" userId="5ec7f67a-407f-4f65-ba80-0b3a93ea6ae7" providerId="ADAL" clId="{C36EF95F-E8D7-438B-9AD4-1718DD8759D5}" dt="2026-10-14T19:00:25.044" v="818" actId="20577"/>
          <ac:spMkLst>
            <pc:docMk/>
            <pc:sldMk cId="4098167756" sldId="287"/>
            <ac:spMk id="2" creationId="{D33916A6-62E6-F1E7-B40D-3963E61EC3BC}"/>
          </ac:spMkLst>
        </pc:spChg>
        <pc:spChg chg="del">
          <ac:chgData name="Amber Riegel" userId="5ec7f67a-407f-4f65-ba80-0b3a93ea6ae7" providerId="ADAL" clId="{C36EF95F-E8D7-438B-9AD4-1718DD8759D5}" dt="2026-10-14T18:46:49.289" v="675" actId="478"/>
          <ac:spMkLst>
            <pc:docMk/>
            <pc:sldMk cId="4098167756" sldId="287"/>
            <ac:spMk id="3" creationId="{430179CB-1DA0-3EBE-DF14-187E2E110828}"/>
          </ac:spMkLst>
        </pc:spChg>
        <pc:spChg chg="del">
          <ac:chgData name="Amber Riegel" userId="5ec7f67a-407f-4f65-ba80-0b3a93ea6ae7" providerId="ADAL" clId="{C36EF95F-E8D7-438B-9AD4-1718DD8759D5}" dt="2026-10-14T18:46:52.779" v="676" actId="478"/>
          <ac:spMkLst>
            <pc:docMk/>
            <pc:sldMk cId="4098167756" sldId="287"/>
            <ac:spMk id="4" creationId="{5CBCE077-B780-E7DF-241A-5151B9490F6E}"/>
          </ac:spMkLst>
        </pc:spChg>
        <pc:spChg chg="add mod">
          <ac:chgData name="Amber Riegel" userId="5ec7f67a-407f-4f65-ba80-0b3a93ea6ae7" providerId="ADAL" clId="{C36EF95F-E8D7-438B-9AD4-1718DD8759D5}" dt="2026-10-14T19:15:39.221" v="832" actId="1076"/>
          <ac:spMkLst>
            <pc:docMk/>
            <pc:sldMk cId="4098167756" sldId="287"/>
            <ac:spMk id="8" creationId="{3690DDC6-1E43-BCCA-A5E0-24F02AD14C03}"/>
          </ac:spMkLst>
        </pc:spChg>
        <pc:picChg chg="add mod">
          <ac:chgData name="Amber Riegel" userId="5ec7f67a-407f-4f65-ba80-0b3a93ea6ae7" providerId="ADAL" clId="{C36EF95F-E8D7-438B-9AD4-1718DD8759D5}" dt="2026-10-14T19:15:00.566" v="826" actId="1076"/>
          <ac:picMkLst>
            <pc:docMk/>
            <pc:sldMk cId="4098167756" sldId="287"/>
            <ac:picMk id="6" creationId="{4B15A41E-8D48-F98B-6F1A-34AF57345D25}"/>
          </ac:picMkLst>
        </pc:picChg>
      </pc:sldChg>
      <pc:sldChg chg="addSp delSp modSp new mod ord">
        <pc:chgData name="Amber Riegel" userId="5ec7f67a-407f-4f65-ba80-0b3a93ea6ae7" providerId="ADAL" clId="{C36EF95F-E8D7-438B-9AD4-1718DD8759D5}" dt="2026-10-15T02:59:25.183" v="2101"/>
        <pc:sldMkLst>
          <pc:docMk/>
          <pc:sldMk cId="726432726" sldId="288"/>
        </pc:sldMkLst>
        <pc:spChg chg="mod">
          <ac:chgData name="Amber Riegel" userId="5ec7f67a-407f-4f65-ba80-0b3a93ea6ae7" providerId="ADAL" clId="{C36EF95F-E8D7-438B-9AD4-1718DD8759D5}" dt="2026-10-14T18:46:07.938" v="649" actId="20577"/>
          <ac:spMkLst>
            <pc:docMk/>
            <pc:sldMk cId="726432726" sldId="288"/>
            <ac:spMk id="2" creationId="{5E271AD8-D623-60DB-4807-903830C19E5A}"/>
          </ac:spMkLst>
        </pc:spChg>
        <pc:spChg chg="del">
          <ac:chgData name="Amber Riegel" userId="5ec7f67a-407f-4f65-ba80-0b3a93ea6ae7" providerId="ADAL" clId="{C36EF95F-E8D7-438B-9AD4-1718DD8759D5}" dt="2026-10-14T18:45:20.742" v="611" actId="22"/>
          <ac:spMkLst>
            <pc:docMk/>
            <pc:sldMk cId="726432726" sldId="288"/>
            <ac:spMk id="3" creationId="{BB8F30A4-A1D9-6C4B-035A-49341BB2295A}"/>
          </ac:spMkLst>
        </pc:spChg>
        <pc:spChg chg="del">
          <ac:chgData name="Amber Riegel" userId="5ec7f67a-407f-4f65-ba80-0b3a93ea6ae7" providerId="ADAL" clId="{C36EF95F-E8D7-438B-9AD4-1718DD8759D5}" dt="2026-10-14T18:45:43.365" v="613" actId="478"/>
          <ac:spMkLst>
            <pc:docMk/>
            <pc:sldMk cId="726432726" sldId="288"/>
            <ac:spMk id="4" creationId="{E78B287F-D44B-CF67-94F0-CED129E5D371}"/>
          </ac:spMkLst>
        </pc:spChg>
        <pc:spChg chg="add mod">
          <ac:chgData name="Amber Riegel" userId="5ec7f67a-407f-4f65-ba80-0b3a93ea6ae7" providerId="ADAL" clId="{C36EF95F-E8D7-438B-9AD4-1718DD8759D5}" dt="2026-10-15T02:59:25.183" v="2101"/>
          <ac:spMkLst>
            <pc:docMk/>
            <pc:sldMk cId="726432726" sldId="288"/>
            <ac:spMk id="8" creationId="{A8028CCA-2979-1FB5-200F-A2EB48352AF6}"/>
          </ac:spMkLst>
        </pc:spChg>
        <pc:spChg chg="add mod">
          <ac:chgData name="Amber Riegel" userId="5ec7f67a-407f-4f65-ba80-0b3a93ea6ae7" providerId="ADAL" clId="{C36EF95F-E8D7-438B-9AD4-1718DD8759D5}" dt="2026-10-15T02:59:25.183" v="2101"/>
          <ac:spMkLst>
            <pc:docMk/>
            <pc:sldMk cId="726432726" sldId="288"/>
            <ac:spMk id="9" creationId="{10E45B89-2949-BEC8-E2DC-88DFF9CB2E6D}"/>
          </ac:spMkLst>
        </pc:spChg>
        <pc:spChg chg="add mod">
          <ac:chgData name="Amber Riegel" userId="5ec7f67a-407f-4f65-ba80-0b3a93ea6ae7" providerId="ADAL" clId="{C36EF95F-E8D7-438B-9AD4-1718DD8759D5}" dt="2026-10-15T02:59:25.183" v="2101"/>
          <ac:spMkLst>
            <pc:docMk/>
            <pc:sldMk cId="726432726" sldId="288"/>
            <ac:spMk id="10" creationId="{0BDA4AB4-0D25-586C-0A5F-34B63C23B4A2}"/>
          </ac:spMkLst>
        </pc:spChg>
        <pc:spChg chg="add mod">
          <ac:chgData name="Amber Riegel" userId="5ec7f67a-407f-4f65-ba80-0b3a93ea6ae7" providerId="ADAL" clId="{C36EF95F-E8D7-438B-9AD4-1718DD8759D5}" dt="2026-10-15T02:59:25.183" v="2101"/>
          <ac:spMkLst>
            <pc:docMk/>
            <pc:sldMk cId="726432726" sldId="288"/>
            <ac:spMk id="11" creationId="{D0118F7C-7A76-C7F3-336B-20D74A099086}"/>
          </ac:spMkLst>
        </pc:spChg>
        <pc:spChg chg="add mod">
          <ac:chgData name="Amber Riegel" userId="5ec7f67a-407f-4f65-ba80-0b3a93ea6ae7" providerId="ADAL" clId="{C36EF95F-E8D7-438B-9AD4-1718DD8759D5}" dt="2026-10-15T02:59:25.183" v="2101"/>
          <ac:spMkLst>
            <pc:docMk/>
            <pc:sldMk cId="726432726" sldId="288"/>
            <ac:spMk id="12" creationId="{BDAE382B-8C1F-CF40-D0CF-96AFB90F1611}"/>
          </ac:spMkLst>
        </pc:spChg>
        <pc:spChg chg="add mod">
          <ac:chgData name="Amber Riegel" userId="5ec7f67a-407f-4f65-ba80-0b3a93ea6ae7" providerId="ADAL" clId="{C36EF95F-E8D7-438B-9AD4-1718DD8759D5}" dt="2026-10-15T02:59:25.183" v="2101"/>
          <ac:spMkLst>
            <pc:docMk/>
            <pc:sldMk cId="726432726" sldId="288"/>
            <ac:spMk id="14" creationId="{E02CEE6B-D86F-3B5E-D65D-4E418F58F3A5}"/>
          </ac:spMkLst>
        </pc:spChg>
        <pc:spChg chg="add mod">
          <ac:chgData name="Amber Riegel" userId="5ec7f67a-407f-4f65-ba80-0b3a93ea6ae7" providerId="ADAL" clId="{C36EF95F-E8D7-438B-9AD4-1718DD8759D5}" dt="2026-10-15T02:59:25.183" v="2101"/>
          <ac:spMkLst>
            <pc:docMk/>
            <pc:sldMk cId="726432726" sldId="288"/>
            <ac:spMk id="16" creationId="{A8ABA85E-823F-7614-0CFD-1F0DB6324495}"/>
          </ac:spMkLst>
        </pc:spChg>
        <pc:spChg chg="add mod">
          <ac:chgData name="Amber Riegel" userId="5ec7f67a-407f-4f65-ba80-0b3a93ea6ae7" providerId="ADAL" clId="{C36EF95F-E8D7-438B-9AD4-1718DD8759D5}" dt="2026-10-15T02:59:25.183" v="2101"/>
          <ac:spMkLst>
            <pc:docMk/>
            <pc:sldMk cId="726432726" sldId="288"/>
            <ac:spMk id="17" creationId="{7E67398A-F450-0FB4-87AF-333E9FBB99F6}"/>
          </ac:spMkLst>
        </pc:spChg>
        <pc:spChg chg="add mod">
          <ac:chgData name="Amber Riegel" userId="5ec7f67a-407f-4f65-ba80-0b3a93ea6ae7" providerId="ADAL" clId="{C36EF95F-E8D7-438B-9AD4-1718DD8759D5}" dt="2026-10-15T02:59:25.183" v="2101"/>
          <ac:spMkLst>
            <pc:docMk/>
            <pc:sldMk cId="726432726" sldId="288"/>
            <ac:spMk id="26" creationId="{542878B8-38C1-08FB-0815-9D42BB751999}"/>
          </ac:spMkLst>
        </pc:spChg>
        <pc:spChg chg="add mod">
          <ac:chgData name="Amber Riegel" userId="5ec7f67a-407f-4f65-ba80-0b3a93ea6ae7" providerId="ADAL" clId="{C36EF95F-E8D7-438B-9AD4-1718DD8759D5}" dt="2026-10-15T02:59:25.183" v="2101"/>
          <ac:spMkLst>
            <pc:docMk/>
            <pc:sldMk cId="726432726" sldId="288"/>
            <ac:spMk id="31" creationId="{44F6E8BC-C0D6-9781-183D-D5E9AC1FB705}"/>
          </ac:spMkLst>
        </pc:spChg>
        <pc:picChg chg="add mod">
          <ac:chgData name="Amber Riegel" userId="5ec7f67a-407f-4f65-ba80-0b3a93ea6ae7" providerId="ADAL" clId="{C36EF95F-E8D7-438B-9AD4-1718DD8759D5}" dt="2026-10-14T18:53:36.569" v="764" actId="1076"/>
          <ac:picMkLst>
            <pc:docMk/>
            <pc:sldMk cId="726432726" sldId="288"/>
            <ac:picMk id="6" creationId="{D5C90B59-A956-A7A1-0745-5EE59872082F}"/>
          </ac:picMkLst>
        </pc:picChg>
      </pc:sldChg>
      <pc:sldChg chg="addSp delSp modSp new mod">
        <pc:chgData name="Amber Riegel" userId="5ec7f67a-407f-4f65-ba80-0b3a93ea6ae7" providerId="ADAL" clId="{C36EF95F-E8D7-438B-9AD4-1718DD8759D5}" dt="2026-10-15T04:15:49.384" v="2899" actId="1076"/>
        <pc:sldMkLst>
          <pc:docMk/>
          <pc:sldMk cId="3370447769" sldId="289"/>
        </pc:sldMkLst>
        <pc:spChg chg="mod">
          <ac:chgData name="Amber Riegel" userId="5ec7f67a-407f-4f65-ba80-0b3a93ea6ae7" providerId="ADAL" clId="{C36EF95F-E8D7-438B-9AD4-1718DD8759D5}" dt="2026-10-15T04:08:01.138" v="2837" actId="20577"/>
          <ac:spMkLst>
            <pc:docMk/>
            <pc:sldMk cId="3370447769" sldId="289"/>
            <ac:spMk id="2" creationId="{DAC6FA2A-72D4-5DDC-023B-C356E649DC1B}"/>
          </ac:spMkLst>
        </pc:spChg>
        <pc:spChg chg="mod">
          <ac:chgData name="Amber Riegel" userId="5ec7f67a-407f-4f65-ba80-0b3a93ea6ae7" providerId="ADAL" clId="{C36EF95F-E8D7-438B-9AD4-1718DD8759D5}" dt="2026-10-15T04:15:49.384" v="2899" actId="1076"/>
          <ac:spMkLst>
            <pc:docMk/>
            <pc:sldMk cId="3370447769" sldId="289"/>
            <ac:spMk id="3" creationId="{9D3D4A9C-1F16-2CEB-19B3-EF67073F030F}"/>
          </ac:spMkLst>
        </pc:spChg>
        <pc:spChg chg="del">
          <ac:chgData name="Amber Riegel" userId="5ec7f67a-407f-4f65-ba80-0b3a93ea6ae7" providerId="ADAL" clId="{C36EF95F-E8D7-438B-9AD4-1718DD8759D5}" dt="2026-10-15T04:08:09.923" v="2839" actId="478"/>
          <ac:spMkLst>
            <pc:docMk/>
            <pc:sldMk cId="3370447769" sldId="289"/>
            <ac:spMk id="4" creationId="{F6B90CA2-0C42-1EBF-E5AC-3621B6B67D8D}"/>
          </ac:spMkLst>
        </pc:spChg>
        <pc:spChg chg="add mod">
          <ac:chgData name="Amber Riegel" userId="5ec7f67a-407f-4f65-ba80-0b3a93ea6ae7" providerId="ADAL" clId="{C36EF95F-E8D7-438B-9AD4-1718DD8759D5}" dt="2026-10-15T04:14:57.312" v="2898" actId="20577"/>
          <ac:spMkLst>
            <pc:docMk/>
            <pc:sldMk cId="3370447769" sldId="289"/>
            <ac:spMk id="9" creationId="{F713A982-5574-9870-9738-309215DACBFB}"/>
          </ac:spMkLst>
        </pc:spChg>
        <pc:picChg chg="add mod">
          <ac:chgData name="Amber Riegel" userId="5ec7f67a-407f-4f65-ba80-0b3a93ea6ae7" providerId="ADAL" clId="{C36EF95F-E8D7-438B-9AD4-1718DD8759D5}" dt="2026-10-15T04:08:49.355" v="2845" actId="1076"/>
          <ac:picMkLst>
            <pc:docMk/>
            <pc:sldMk cId="3370447769" sldId="289"/>
            <ac:picMk id="6" creationId="{36A029E8-FEDA-C58C-3936-A2973DDF61BA}"/>
          </ac:picMkLst>
        </pc:picChg>
        <pc:picChg chg="add mod">
          <ac:chgData name="Amber Riegel" userId="5ec7f67a-407f-4f65-ba80-0b3a93ea6ae7" providerId="ADAL" clId="{C36EF95F-E8D7-438B-9AD4-1718DD8759D5}" dt="2026-10-15T04:10:04.844" v="2848" actId="1038"/>
          <ac:picMkLst>
            <pc:docMk/>
            <pc:sldMk cId="3370447769" sldId="289"/>
            <ac:picMk id="8" creationId="{D6E8AB4B-225C-1027-6FFB-5DA4834AF5E2}"/>
          </ac:picMkLst>
        </pc:picChg>
      </pc:sldChg>
      <pc:sldChg chg="addSp delSp modSp new mod">
        <pc:chgData name="Amber Riegel" userId="5ec7f67a-407f-4f65-ba80-0b3a93ea6ae7" providerId="ADAL" clId="{C36EF95F-E8D7-438B-9AD4-1718DD8759D5}" dt="2026-10-14T19:16:36.688" v="861" actId="20577"/>
        <pc:sldMkLst>
          <pc:docMk/>
          <pc:sldMk cId="1329289841" sldId="290"/>
        </pc:sldMkLst>
        <pc:spChg chg="mod">
          <ac:chgData name="Amber Riegel" userId="5ec7f67a-407f-4f65-ba80-0b3a93ea6ae7" providerId="ADAL" clId="{C36EF95F-E8D7-438B-9AD4-1718DD8759D5}" dt="2026-10-14T19:00:08.121" v="804" actId="20577"/>
          <ac:spMkLst>
            <pc:docMk/>
            <pc:sldMk cId="1329289841" sldId="290"/>
            <ac:spMk id="2" creationId="{E372A579-B9E3-7DF3-DC41-1C33D07FB597}"/>
          </ac:spMkLst>
        </pc:spChg>
        <pc:spChg chg="del">
          <ac:chgData name="Amber Riegel" userId="5ec7f67a-407f-4f65-ba80-0b3a93ea6ae7" providerId="ADAL" clId="{C36EF95F-E8D7-438B-9AD4-1718DD8759D5}" dt="2026-10-14T18:58:35.542" v="766" actId="22"/>
          <ac:spMkLst>
            <pc:docMk/>
            <pc:sldMk cId="1329289841" sldId="290"/>
            <ac:spMk id="3" creationId="{6B160F23-61C7-DAD3-3CE3-42A9ABF3EC14}"/>
          </ac:spMkLst>
        </pc:spChg>
        <pc:spChg chg="del">
          <ac:chgData name="Amber Riegel" userId="5ec7f67a-407f-4f65-ba80-0b3a93ea6ae7" providerId="ADAL" clId="{C36EF95F-E8D7-438B-9AD4-1718DD8759D5}" dt="2026-10-14T18:58:47.932" v="769" actId="478"/>
          <ac:spMkLst>
            <pc:docMk/>
            <pc:sldMk cId="1329289841" sldId="290"/>
            <ac:spMk id="4" creationId="{26550D98-FBB0-3FA4-2CAE-051E3BB312C3}"/>
          </ac:spMkLst>
        </pc:spChg>
        <pc:spChg chg="add mod">
          <ac:chgData name="Amber Riegel" userId="5ec7f67a-407f-4f65-ba80-0b3a93ea6ae7" providerId="ADAL" clId="{C36EF95F-E8D7-438B-9AD4-1718DD8759D5}" dt="2026-10-14T19:16:36.688" v="861" actId="20577"/>
          <ac:spMkLst>
            <pc:docMk/>
            <pc:sldMk cId="1329289841" sldId="290"/>
            <ac:spMk id="8" creationId="{4E1175B2-976D-81D8-CE73-9CB51F00ABEF}"/>
          </ac:spMkLst>
        </pc:spChg>
        <pc:picChg chg="add mod">
          <ac:chgData name="Amber Riegel" userId="5ec7f67a-407f-4f65-ba80-0b3a93ea6ae7" providerId="ADAL" clId="{C36EF95F-E8D7-438B-9AD4-1718DD8759D5}" dt="2026-10-14T19:12:54.284" v="822" actId="1076"/>
          <ac:picMkLst>
            <pc:docMk/>
            <pc:sldMk cId="1329289841" sldId="290"/>
            <ac:picMk id="6" creationId="{F94369DC-D748-7AFD-8A6A-134422A1600C}"/>
          </ac:picMkLst>
        </pc:picChg>
      </pc:sldChg>
      <pc:sldChg chg="addSp delSp modSp new mod">
        <pc:chgData name="Amber Riegel" userId="5ec7f67a-407f-4f65-ba80-0b3a93ea6ae7" providerId="ADAL" clId="{C36EF95F-E8D7-438B-9AD4-1718DD8759D5}" dt="2026-10-15T03:15:17.866" v="2388" actId="20577"/>
        <pc:sldMkLst>
          <pc:docMk/>
          <pc:sldMk cId="3270360665" sldId="291"/>
        </pc:sldMkLst>
        <pc:spChg chg="mod">
          <ac:chgData name="Amber Riegel" userId="5ec7f67a-407f-4f65-ba80-0b3a93ea6ae7" providerId="ADAL" clId="{C36EF95F-E8D7-438B-9AD4-1718DD8759D5}" dt="2026-10-14T19:16:59.142" v="890" actId="20577"/>
          <ac:spMkLst>
            <pc:docMk/>
            <pc:sldMk cId="3270360665" sldId="291"/>
            <ac:spMk id="2" creationId="{EB4AD5A9-7E7A-671E-3FD3-8A9EAF187CB2}"/>
          </ac:spMkLst>
        </pc:spChg>
        <pc:spChg chg="mod">
          <ac:chgData name="Amber Riegel" userId="5ec7f67a-407f-4f65-ba80-0b3a93ea6ae7" providerId="ADAL" clId="{C36EF95F-E8D7-438B-9AD4-1718DD8759D5}" dt="2026-10-15T03:15:17.866" v="2388" actId="20577"/>
          <ac:spMkLst>
            <pc:docMk/>
            <pc:sldMk cId="3270360665" sldId="291"/>
            <ac:spMk id="3" creationId="{F3C87172-33E2-59FA-0D04-D055E7A37133}"/>
          </ac:spMkLst>
        </pc:spChg>
        <pc:spChg chg="del">
          <ac:chgData name="Amber Riegel" userId="5ec7f67a-407f-4f65-ba80-0b3a93ea6ae7" providerId="ADAL" clId="{C36EF95F-E8D7-438B-9AD4-1718DD8759D5}" dt="2026-10-14T20:43:51.786" v="1316" actId="22"/>
          <ac:spMkLst>
            <pc:docMk/>
            <pc:sldMk cId="3270360665" sldId="291"/>
            <ac:spMk id="4" creationId="{957885BD-A6C7-3D4F-979F-CBCCF9B33F8D}"/>
          </ac:spMkLst>
        </pc:spChg>
        <pc:picChg chg="add mod">
          <ac:chgData name="Amber Riegel" userId="5ec7f67a-407f-4f65-ba80-0b3a93ea6ae7" providerId="ADAL" clId="{C36EF95F-E8D7-438B-9AD4-1718DD8759D5}" dt="2026-10-14T20:42:30.515" v="1315" actId="1076"/>
          <ac:picMkLst>
            <pc:docMk/>
            <pc:sldMk cId="3270360665" sldId="291"/>
            <ac:picMk id="6" creationId="{D14CF94F-D7A4-3DE0-3375-4559A9A19B1B}"/>
          </ac:picMkLst>
        </pc:picChg>
        <pc:picChg chg="add mod ord">
          <ac:chgData name="Amber Riegel" userId="5ec7f67a-407f-4f65-ba80-0b3a93ea6ae7" providerId="ADAL" clId="{C36EF95F-E8D7-438B-9AD4-1718DD8759D5}" dt="2026-10-14T20:43:51.786" v="1316" actId="22"/>
          <ac:picMkLst>
            <pc:docMk/>
            <pc:sldMk cId="3270360665" sldId="291"/>
            <ac:picMk id="8" creationId="{5BB86A09-06CC-F2FB-75F5-C046E4C598A5}"/>
          </ac:picMkLst>
        </pc:picChg>
      </pc:sldChg>
      <pc:sldChg chg="addSp delSp modSp new del mod">
        <pc:chgData name="Amber Riegel" userId="5ec7f67a-407f-4f65-ba80-0b3a93ea6ae7" providerId="ADAL" clId="{C36EF95F-E8D7-438B-9AD4-1718DD8759D5}" dt="2026-10-15T03:22:39.361" v="2457" actId="2696"/>
        <pc:sldMkLst>
          <pc:docMk/>
          <pc:sldMk cId="3596847567" sldId="292"/>
        </pc:sldMkLst>
        <pc:spChg chg="del">
          <ac:chgData name="Amber Riegel" userId="5ec7f67a-407f-4f65-ba80-0b3a93ea6ae7" providerId="ADAL" clId="{C36EF95F-E8D7-438B-9AD4-1718DD8759D5}" dt="2026-10-14T20:45:02.103" v="1324" actId="478"/>
          <ac:spMkLst>
            <pc:docMk/>
            <pc:sldMk cId="3596847567" sldId="292"/>
            <ac:spMk id="3" creationId="{46207F40-F2C5-477D-41A2-E7E76AD0ADE0}"/>
          </ac:spMkLst>
        </pc:spChg>
        <pc:spChg chg="mod">
          <ac:chgData name="Amber Riegel" userId="5ec7f67a-407f-4f65-ba80-0b3a93ea6ae7" providerId="ADAL" clId="{C36EF95F-E8D7-438B-9AD4-1718DD8759D5}" dt="2026-10-14T20:44:50.385" v="1321" actId="20577"/>
          <ac:spMkLst>
            <pc:docMk/>
            <pc:sldMk cId="3596847567" sldId="292"/>
            <ac:spMk id="4" creationId="{F5A45E70-F3FD-B618-637D-9B2CACA1B0A5}"/>
          </ac:spMkLst>
        </pc:spChg>
        <pc:picChg chg="add mod">
          <ac:chgData name="Amber Riegel" userId="5ec7f67a-407f-4f65-ba80-0b3a93ea6ae7" providerId="ADAL" clId="{C36EF95F-E8D7-438B-9AD4-1718DD8759D5}" dt="2026-10-14T20:44:35.979" v="1319" actId="1076"/>
          <ac:picMkLst>
            <pc:docMk/>
            <pc:sldMk cId="3596847567" sldId="292"/>
            <ac:picMk id="6" creationId="{6B96E816-D8F8-AF61-764C-5BA7DC49DA60}"/>
          </ac:picMkLst>
        </pc:picChg>
        <pc:picChg chg="add mod">
          <ac:chgData name="Amber Riegel" userId="5ec7f67a-407f-4f65-ba80-0b3a93ea6ae7" providerId="ADAL" clId="{C36EF95F-E8D7-438B-9AD4-1718DD8759D5}" dt="2026-10-14T20:44:57.407" v="1323" actId="1076"/>
          <ac:picMkLst>
            <pc:docMk/>
            <pc:sldMk cId="3596847567" sldId="292"/>
            <ac:picMk id="7" creationId="{DA8D3B32-AA39-C817-9EAC-1A270981EE18}"/>
          </ac:picMkLst>
        </pc:picChg>
      </pc:sldChg>
      <pc:sldChg chg="addSp delSp modSp new mod">
        <pc:chgData name="Amber Riegel" userId="5ec7f67a-407f-4f65-ba80-0b3a93ea6ae7" providerId="ADAL" clId="{C36EF95F-E8D7-438B-9AD4-1718DD8759D5}" dt="2026-10-15T02:53:17.142" v="2099" actId="20577"/>
        <pc:sldMkLst>
          <pc:docMk/>
          <pc:sldMk cId="3327949868" sldId="293"/>
        </pc:sldMkLst>
        <pc:spChg chg="del">
          <ac:chgData name="Amber Riegel" userId="5ec7f67a-407f-4f65-ba80-0b3a93ea6ae7" providerId="ADAL" clId="{C36EF95F-E8D7-438B-9AD4-1718DD8759D5}" dt="2026-10-15T02:52:17.422" v="2087" actId="478"/>
          <ac:spMkLst>
            <pc:docMk/>
            <pc:sldMk cId="3327949868" sldId="293"/>
            <ac:spMk id="2" creationId="{A7A0D922-850B-E8F7-090B-96098523483B}"/>
          </ac:spMkLst>
        </pc:spChg>
        <pc:spChg chg="del">
          <ac:chgData name="Amber Riegel" userId="5ec7f67a-407f-4f65-ba80-0b3a93ea6ae7" providerId="ADAL" clId="{C36EF95F-E8D7-438B-9AD4-1718DD8759D5}" dt="2026-10-15T02:52:08.655" v="2085" actId="478"/>
          <ac:spMkLst>
            <pc:docMk/>
            <pc:sldMk cId="3327949868" sldId="293"/>
            <ac:spMk id="3" creationId="{D35D291A-A634-39C1-A2DF-BE8ED76EDED4}"/>
          </ac:spMkLst>
        </pc:spChg>
        <pc:spChg chg="del">
          <ac:chgData name="Amber Riegel" userId="5ec7f67a-407f-4f65-ba80-0b3a93ea6ae7" providerId="ADAL" clId="{C36EF95F-E8D7-438B-9AD4-1718DD8759D5}" dt="2026-10-15T02:52:12.959" v="2086" actId="478"/>
          <ac:spMkLst>
            <pc:docMk/>
            <pc:sldMk cId="3327949868" sldId="293"/>
            <ac:spMk id="4" creationId="{81E5664C-2269-1BC8-6FED-EBFDD71A6D28}"/>
          </ac:spMkLst>
        </pc:spChg>
        <pc:spChg chg="add mod">
          <ac:chgData name="Amber Riegel" userId="5ec7f67a-407f-4f65-ba80-0b3a93ea6ae7" providerId="ADAL" clId="{C36EF95F-E8D7-438B-9AD4-1718DD8759D5}" dt="2026-10-15T02:52:03.346" v="2084"/>
          <ac:spMkLst>
            <pc:docMk/>
            <pc:sldMk cId="3327949868" sldId="293"/>
            <ac:spMk id="6" creationId="{240FCBA2-21A1-AED3-3950-7107A8F791F6}"/>
          </ac:spMkLst>
        </pc:spChg>
        <pc:spChg chg="add mod">
          <ac:chgData name="Amber Riegel" userId="5ec7f67a-407f-4f65-ba80-0b3a93ea6ae7" providerId="ADAL" clId="{C36EF95F-E8D7-438B-9AD4-1718DD8759D5}" dt="2026-10-15T02:52:03.346" v="2084"/>
          <ac:spMkLst>
            <pc:docMk/>
            <pc:sldMk cId="3327949868" sldId="293"/>
            <ac:spMk id="7" creationId="{34DAA9CB-E685-99EE-849B-22C85051C897}"/>
          </ac:spMkLst>
        </pc:spChg>
        <pc:spChg chg="add mod">
          <ac:chgData name="Amber Riegel" userId="5ec7f67a-407f-4f65-ba80-0b3a93ea6ae7" providerId="ADAL" clId="{C36EF95F-E8D7-438B-9AD4-1718DD8759D5}" dt="2026-10-15T02:53:17.142" v="2099" actId="20577"/>
          <ac:spMkLst>
            <pc:docMk/>
            <pc:sldMk cId="3327949868" sldId="293"/>
            <ac:spMk id="8" creationId="{DEDBB872-C825-A4F3-BF14-1E08D1180F41}"/>
          </ac:spMkLst>
        </pc:spChg>
        <pc:spChg chg="add mod">
          <ac:chgData name="Amber Riegel" userId="5ec7f67a-407f-4f65-ba80-0b3a93ea6ae7" providerId="ADAL" clId="{C36EF95F-E8D7-438B-9AD4-1718DD8759D5}" dt="2026-10-15T02:52:03.346" v="2084"/>
          <ac:spMkLst>
            <pc:docMk/>
            <pc:sldMk cId="3327949868" sldId="293"/>
            <ac:spMk id="9" creationId="{F08BA69B-A30F-4151-50B8-04DDA9875EE2}"/>
          </ac:spMkLst>
        </pc:spChg>
        <pc:picChg chg="add mod">
          <ac:chgData name="Amber Riegel" userId="5ec7f67a-407f-4f65-ba80-0b3a93ea6ae7" providerId="ADAL" clId="{C36EF95F-E8D7-438B-9AD4-1718DD8759D5}" dt="2026-10-15T02:52:03.346" v="2084"/>
          <ac:picMkLst>
            <pc:docMk/>
            <pc:sldMk cId="3327949868" sldId="293"/>
            <ac:picMk id="5" creationId="{F2DE0894-108F-FFF6-F0E6-A675BD59D166}"/>
          </ac:picMkLst>
        </pc:picChg>
      </pc:sldChg>
      <pc:sldChg chg="addSp delSp modSp new mod">
        <pc:chgData name="Amber Riegel" userId="5ec7f67a-407f-4f65-ba80-0b3a93ea6ae7" providerId="ADAL" clId="{C36EF95F-E8D7-438B-9AD4-1718DD8759D5}" dt="2026-10-15T03:00:47.251" v="2217" actId="1076"/>
        <pc:sldMkLst>
          <pc:docMk/>
          <pc:sldMk cId="531476660" sldId="294"/>
        </pc:sldMkLst>
        <pc:spChg chg="mod">
          <ac:chgData name="Amber Riegel" userId="5ec7f67a-407f-4f65-ba80-0b3a93ea6ae7" providerId="ADAL" clId="{C36EF95F-E8D7-438B-9AD4-1718DD8759D5}" dt="2026-10-15T03:00:16.809" v="2215" actId="20577"/>
          <ac:spMkLst>
            <pc:docMk/>
            <pc:sldMk cId="531476660" sldId="294"/>
            <ac:spMk id="2" creationId="{C849D6D0-7E19-2146-ECDF-08A7F12F5A26}"/>
          </ac:spMkLst>
        </pc:spChg>
        <pc:spChg chg="del">
          <ac:chgData name="Amber Riegel" userId="5ec7f67a-407f-4f65-ba80-0b3a93ea6ae7" providerId="ADAL" clId="{C36EF95F-E8D7-438B-9AD4-1718DD8759D5}" dt="2026-10-15T02:59:36.069" v="2104" actId="478"/>
          <ac:spMkLst>
            <pc:docMk/>
            <pc:sldMk cId="531476660" sldId="294"/>
            <ac:spMk id="3" creationId="{5C31F5CD-82AA-0D5C-A150-4AD987D38C6B}"/>
          </ac:spMkLst>
        </pc:spChg>
        <pc:spChg chg="del">
          <ac:chgData name="Amber Riegel" userId="5ec7f67a-407f-4f65-ba80-0b3a93ea6ae7" providerId="ADAL" clId="{C36EF95F-E8D7-438B-9AD4-1718DD8759D5}" dt="2026-10-15T02:59:39.216" v="2105" actId="478"/>
          <ac:spMkLst>
            <pc:docMk/>
            <pc:sldMk cId="531476660" sldId="294"/>
            <ac:spMk id="4" creationId="{F00ACAFA-8BDA-8CD3-8D91-89C17AC34EE3}"/>
          </ac:spMkLst>
        </pc:spChg>
        <pc:spChg chg="add mod">
          <ac:chgData name="Amber Riegel" userId="5ec7f67a-407f-4f65-ba80-0b3a93ea6ae7" providerId="ADAL" clId="{C36EF95F-E8D7-438B-9AD4-1718DD8759D5}" dt="2026-10-15T03:00:31.776" v="2216" actId="1076"/>
          <ac:spMkLst>
            <pc:docMk/>
            <pc:sldMk cId="531476660" sldId="294"/>
            <ac:spMk id="5" creationId="{55F18D5D-739C-6862-4556-BE9A5F12C250}"/>
          </ac:spMkLst>
        </pc:spChg>
        <pc:spChg chg="mod">
          <ac:chgData name="Amber Riegel" userId="5ec7f67a-407f-4f65-ba80-0b3a93ea6ae7" providerId="ADAL" clId="{C36EF95F-E8D7-438B-9AD4-1718DD8759D5}" dt="2026-10-15T03:00:47.251" v="2217" actId="1076"/>
          <ac:spMkLst>
            <pc:docMk/>
            <pc:sldMk cId="531476660" sldId="294"/>
            <ac:spMk id="6" creationId="{A8028CCA-2979-1FB5-200F-A2EB48352AF6}"/>
          </ac:spMkLst>
        </pc:spChg>
        <pc:spChg chg="add mod">
          <ac:chgData name="Amber Riegel" userId="5ec7f67a-407f-4f65-ba80-0b3a93ea6ae7" providerId="ADAL" clId="{C36EF95F-E8D7-438B-9AD4-1718DD8759D5}" dt="2026-10-15T03:00:47.251" v="2217" actId="1076"/>
          <ac:spMkLst>
            <pc:docMk/>
            <pc:sldMk cId="531476660" sldId="294"/>
            <ac:spMk id="7" creationId="{10E45B89-2949-BEC8-E2DC-88DFF9CB2E6D}"/>
          </ac:spMkLst>
        </pc:spChg>
        <pc:spChg chg="add mod">
          <ac:chgData name="Amber Riegel" userId="5ec7f67a-407f-4f65-ba80-0b3a93ea6ae7" providerId="ADAL" clId="{C36EF95F-E8D7-438B-9AD4-1718DD8759D5}" dt="2026-10-15T03:00:47.251" v="2217" actId="1076"/>
          <ac:spMkLst>
            <pc:docMk/>
            <pc:sldMk cId="531476660" sldId="294"/>
            <ac:spMk id="8" creationId="{0BDA4AB4-0D25-586C-0A5F-34B63C23B4A2}"/>
          </ac:spMkLst>
        </pc:spChg>
        <pc:spChg chg="add mod">
          <ac:chgData name="Amber Riegel" userId="5ec7f67a-407f-4f65-ba80-0b3a93ea6ae7" providerId="ADAL" clId="{C36EF95F-E8D7-438B-9AD4-1718DD8759D5}" dt="2026-10-15T03:00:31.776" v="2216" actId="1076"/>
          <ac:spMkLst>
            <pc:docMk/>
            <pc:sldMk cId="531476660" sldId="294"/>
            <ac:spMk id="9" creationId="{D0118F7C-7A76-C7F3-336B-20D74A099086}"/>
          </ac:spMkLst>
        </pc:spChg>
        <pc:spChg chg="add mod">
          <ac:chgData name="Amber Riegel" userId="5ec7f67a-407f-4f65-ba80-0b3a93ea6ae7" providerId="ADAL" clId="{C36EF95F-E8D7-438B-9AD4-1718DD8759D5}" dt="2026-10-15T02:59:29.737" v="2103"/>
          <ac:spMkLst>
            <pc:docMk/>
            <pc:sldMk cId="531476660" sldId="294"/>
            <ac:spMk id="10" creationId="{BDAE382B-8C1F-CF40-D0CF-96AFB90F1611}"/>
          </ac:spMkLst>
        </pc:spChg>
        <pc:spChg chg="add mod">
          <ac:chgData name="Amber Riegel" userId="5ec7f67a-407f-4f65-ba80-0b3a93ea6ae7" providerId="ADAL" clId="{C36EF95F-E8D7-438B-9AD4-1718DD8759D5}" dt="2026-10-15T03:00:31.776" v="2216" actId="1076"/>
          <ac:spMkLst>
            <pc:docMk/>
            <pc:sldMk cId="531476660" sldId="294"/>
            <ac:spMk id="11" creationId="{B0C05F8B-BA68-3B59-B810-4B10971209FC}"/>
          </ac:spMkLst>
        </pc:spChg>
        <pc:spChg chg="add mod">
          <ac:chgData name="Amber Riegel" userId="5ec7f67a-407f-4f65-ba80-0b3a93ea6ae7" providerId="ADAL" clId="{C36EF95F-E8D7-438B-9AD4-1718DD8759D5}" dt="2026-10-15T03:00:31.776" v="2216" actId="1076"/>
          <ac:spMkLst>
            <pc:docMk/>
            <pc:sldMk cId="531476660" sldId="294"/>
            <ac:spMk id="12" creationId="{E02CEE6B-D86F-3B5E-D65D-4E418F58F3A5}"/>
          </ac:spMkLst>
        </pc:spChg>
        <pc:spChg chg="mod">
          <ac:chgData name="Amber Riegel" userId="5ec7f67a-407f-4f65-ba80-0b3a93ea6ae7" providerId="ADAL" clId="{C36EF95F-E8D7-438B-9AD4-1718DD8759D5}" dt="2026-10-15T03:00:31.776" v="2216" actId="1076"/>
          <ac:spMkLst>
            <pc:docMk/>
            <pc:sldMk cId="531476660" sldId="294"/>
            <ac:spMk id="13" creationId="{88DF8A2A-7E3C-4C1F-AE16-252C9CF65CF8}"/>
          </ac:spMkLst>
        </pc:spChg>
        <pc:spChg chg="mod">
          <ac:chgData name="Amber Riegel" userId="5ec7f67a-407f-4f65-ba80-0b3a93ea6ae7" providerId="ADAL" clId="{C36EF95F-E8D7-438B-9AD4-1718DD8759D5}" dt="2026-10-15T03:00:47.251" v="2217" actId="1076"/>
          <ac:spMkLst>
            <pc:docMk/>
            <pc:sldMk cId="531476660" sldId="294"/>
            <ac:spMk id="14" creationId="{A8ABA85E-823F-7614-0CFD-1F0DB6324495}"/>
          </ac:spMkLst>
        </pc:spChg>
        <pc:spChg chg="mod">
          <ac:chgData name="Amber Riegel" userId="5ec7f67a-407f-4f65-ba80-0b3a93ea6ae7" providerId="ADAL" clId="{C36EF95F-E8D7-438B-9AD4-1718DD8759D5}" dt="2026-10-15T03:00:31.776" v="2216" actId="1076"/>
          <ac:spMkLst>
            <pc:docMk/>
            <pc:sldMk cId="531476660" sldId="294"/>
            <ac:spMk id="15" creationId="{7E67398A-F450-0FB4-87AF-333E9FBB99F6}"/>
          </ac:spMkLst>
        </pc:spChg>
        <pc:spChg chg="add mod">
          <ac:chgData name="Amber Riegel" userId="5ec7f67a-407f-4f65-ba80-0b3a93ea6ae7" providerId="ADAL" clId="{C36EF95F-E8D7-438B-9AD4-1718DD8759D5}" dt="2026-10-15T03:00:31.776" v="2216" actId="1076"/>
          <ac:spMkLst>
            <pc:docMk/>
            <pc:sldMk cId="531476660" sldId="294"/>
            <ac:spMk id="24" creationId="{542878B8-38C1-08FB-0815-9D42BB751999}"/>
          </ac:spMkLst>
        </pc:spChg>
        <pc:spChg chg="add mod">
          <ac:chgData name="Amber Riegel" userId="5ec7f67a-407f-4f65-ba80-0b3a93ea6ae7" providerId="ADAL" clId="{C36EF95F-E8D7-438B-9AD4-1718DD8759D5}" dt="2026-10-15T03:00:31.776" v="2216" actId="1076"/>
          <ac:spMkLst>
            <pc:docMk/>
            <pc:sldMk cId="531476660" sldId="294"/>
            <ac:spMk id="25" creationId="{7804970E-E569-5617-C855-35C2336BBC27}"/>
          </ac:spMkLst>
        </pc:spChg>
        <pc:spChg chg="add mod">
          <ac:chgData name="Amber Riegel" userId="5ec7f67a-407f-4f65-ba80-0b3a93ea6ae7" providerId="ADAL" clId="{C36EF95F-E8D7-438B-9AD4-1718DD8759D5}" dt="2026-10-15T03:00:31.776" v="2216" actId="1076"/>
          <ac:spMkLst>
            <pc:docMk/>
            <pc:sldMk cId="531476660" sldId="294"/>
            <ac:spMk id="26" creationId="{2A3E6383-E103-3BDA-C17F-2F92EAF03715}"/>
          </ac:spMkLst>
        </pc:spChg>
        <pc:spChg chg="mod">
          <ac:chgData name="Amber Riegel" userId="5ec7f67a-407f-4f65-ba80-0b3a93ea6ae7" providerId="ADAL" clId="{C36EF95F-E8D7-438B-9AD4-1718DD8759D5}" dt="2026-10-15T03:00:31.776" v="2216" actId="1076"/>
          <ac:spMkLst>
            <pc:docMk/>
            <pc:sldMk cId="531476660" sldId="294"/>
            <ac:spMk id="29" creationId="{44F6E8BC-C0D6-9781-183D-D5E9AC1FB705}"/>
          </ac:spMkLst>
        </pc:spChg>
      </pc:sldChg>
      <pc:sldChg chg="addSp delSp modSp new mod">
        <pc:chgData name="Amber Riegel" userId="5ec7f67a-407f-4f65-ba80-0b3a93ea6ae7" providerId="ADAL" clId="{C36EF95F-E8D7-438B-9AD4-1718DD8759D5}" dt="2026-10-15T03:14:57.798" v="2384" actId="1076"/>
        <pc:sldMkLst>
          <pc:docMk/>
          <pc:sldMk cId="905352363" sldId="295"/>
        </pc:sldMkLst>
        <pc:spChg chg="del">
          <ac:chgData name="Amber Riegel" userId="5ec7f67a-407f-4f65-ba80-0b3a93ea6ae7" providerId="ADAL" clId="{C36EF95F-E8D7-438B-9AD4-1718DD8759D5}" dt="2026-10-15T03:14:05.893" v="2366" actId="478"/>
          <ac:spMkLst>
            <pc:docMk/>
            <pc:sldMk cId="905352363" sldId="295"/>
            <ac:spMk id="2" creationId="{050993D3-53BA-CB02-242B-3C3B12DD90E8}"/>
          </ac:spMkLst>
        </pc:spChg>
        <pc:spChg chg="del">
          <ac:chgData name="Amber Riegel" userId="5ec7f67a-407f-4f65-ba80-0b3a93ea6ae7" providerId="ADAL" clId="{C36EF95F-E8D7-438B-9AD4-1718DD8759D5}" dt="2026-10-15T03:14:18.706" v="2369" actId="478"/>
          <ac:spMkLst>
            <pc:docMk/>
            <pc:sldMk cId="905352363" sldId="295"/>
            <ac:spMk id="3" creationId="{DF5BAA65-3D7D-A4CB-A7DF-9760ABC4A5CC}"/>
          </ac:spMkLst>
        </pc:spChg>
        <pc:spChg chg="del">
          <ac:chgData name="Amber Riegel" userId="5ec7f67a-407f-4f65-ba80-0b3a93ea6ae7" providerId="ADAL" clId="{C36EF95F-E8D7-438B-9AD4-1718DD8759D5}" dt="2026-10-15T03:14:22.086" v="2370" actId="478"/>
          <ac:spMkLst>
            <pc:docMk/>
            <pc:sldMk cId="905352363" sldId="295"/>
            <ac:spMk id="4" creationId="{CA132EFF-FF06-C767-96B7-C616E279C099}"/>
          </ac:spMkLst>
        </pc:spChg>
        <pc:spChg chg="add del mod">
          <ac:chgData name="Amber Riegel" userId="5ec7f67a-407f-4f65-ba80-0b3a93ea6ae7" providerId="ADAL" clId="{C36EF95F-E8D7-438B-9AD4-1718DD8759D5}" dt="2026-10-15T03:14:46.722" v="2383" actId="1076"/>
          <ac:spMkLst>
            <pc:docMk/>
            <pc:sldMk cId="905352363" sldId="295"/>
            <ac:spMk id="6" creationId="{803DF62D-B0A9-ECAC-35E1-BE816DB5F66D}"/>
          </ac:spMkLst>
        </pc:spChg>
        <pc:spChg chg="add mod">
          <ac:chgData name="Amber Riegel" userId="5ec7f67a-407f-4f65-ba80-0b3a93ea6ae7" providerId="ADAL" clId="{C36EF95F-E8D7-438B-9AD4-1718DD8759D5}" dt="2026-10-15T03:14:57.798" v="2384" actId="1076"/>
          <ac:spMkLst>
            <pc:docMk/>
            <pc:sldMk cId="905352363" sldId="295"/>
            <ac:spMk id="7" creationId="{A7256712-3BDA-C6C3-62C4-0DAA442DDB60}"/>
          </ac:spMkLst>
        </pc:spChg>
        <pc:spChg chg="add mod">
          <ac:chgData name="Amber Riegel" userId="5ec7f67a-407f-4f65-ba80-0b3a93ea6ae7" providerId="ADAL" clId="{C36EF95F-E8D7-438B-9AD4-1718DD8759D5}" dt="2026-10-15T03:14:57.798" v="2384" actId="1076"/>
          <ac:spMkLst>
            <pc:docMk/>
            <pc:sldMk cId="905352363" sldId="295"/>
            <ac:spMk id="8" creationId="{C06C4AD3-7FE9-B5D7-6728-20ECF5D45A3D}"/>
          </ac:spMkLst>
        </pc:spChg>
        <pc:spChg chg="add mod">
          <ac:chgData name="Amber Riegel" userId="5ec7f67a-407f-4f65-ba80-0b3a93ea6ae7" providerId="ADAL" clId="{C36EF95F-E8D7-438B-9AD4-1718DD8759D5}" dt="2026-10-15T03:14:57.798" v="2384" actId="1076"/>
          <ac:spMkLst>
            <pc:docMk/>
            <pc:sldMk cId="905352363" sldId="295"/>
            <ac:spMk id="9" creationId="{18830D42-231B-4C9E-478F-6307C2FA259A}"/>
          </ac:spMkLst>
        </pc:spChg>
        <pc:spChg chg="add mod">
          <ac:chgData name="Amber Riegel" userId="5ec7f67a-407f-4f65-ba80-0b3a93ea6ae7" providerId="ADAL" clId="{C36EF95F-E8D7-438B-9AD4-1718DD8759D5}" dt="2026-10-15T03:14:57.798" v="2384" actId="1076"/>
          <ac:spMkLst>
            <pc:docMk/>
            <pc:sldMk cId="905352363" sldId="295"/>
            <ac:spMk id="10" creationId="{E88C1A51-7273-7AA3-848E-2E985FF95F2B}"/>
          </ac:spMkLst>
        </pc:spChg>
        <pc:spChg chg="add mod">
          <ac:chgData name="Amber Riegel" userId="5ec7f67a-407f-4f65-ba80-0b3a93ea6ae7" providerId="ADAL" clId="{C36EF95F-E8D7-438B-9AD4-1718DD8759D5}" dt="2026-10-15T03:14:57.798" v="2384" actId="1076"/>
          <ac:spMkLst>
            <pc:docMk/>
            <pc:sldMk cId="905352363" sldId="295"/>
            <ac:spMk id="11" creationId="{15C24691-1E68-DB52-D445-1E133AA1B441}"/>
          </ac:spMkLst>
        </pc:spChg>
        <pc:cxnChg chg="add mod">
          <ac:chgData name="Amber Riegel" userId="5ec7f67a-407f-4f65-ba80-0b3a93ea6ae7" providerId="ADAL" clId="{C36EF95F-E8D7-438B-9AD4-1718DD8759D5}" dt="2026-10-15T03:14:57.798" v="2384" actId="1076"/>
          <ac:cxnSpMkLst>
            <pc:docMk/>
            <pc:sldMk cId="905352363" sldId="295"/>
            <ac:cxnSpMk id="5" creationId="{ECF6AF04-08C4-4A74-5E8D-BB9AC4B2F98C}"/>
          </ac:cxnSpMkLst>
        </pc:cxnChg>
        <pc:cxnChg chg="add mod">
          <ac:chgData name="Amber Riegel" userId="5ec7f67a-407f-4f65-ba80-0b3a93ea6ae7" providerId="ADAL" clId="{C36EF95F-E8D7-438B-9AD4-1718DD8759D5}" dt="2026-10-15T03:14:57.798" v="2384" actId="1076"/>
          <ac:cxnSpMkLst>
            <pc:docMk/>
            <pc:sldMk cId="905352363" sldId="295"/>
            <ac:cxnSpMk id="12" creationId="{FC31D6A3-17CA-55E8-0D0A-280CF7DF1EB3}"/>
          </ac:cxnSpMkLst>
        </pc:cxnChg>
        <pc:cxnChg chg="add mod">
          <ac:chgData name="Amber Riegel" userId="5ec7f67a-407f-4f65-ba80-0b3a93ea6ae7" providerId="ADAL" clId="{C36EF95F-E8D7-438B-9AD4-1718DD8759D5}" dt="2026-10-15T03:14:57.798" v="2384" actId="1076"/>
          <ac:cxnSpMkLst>
            <pc:docMk/>
            <pc:sldMk cId="905352363" sldId="295"/>
            <ac:cxnSpMk id="13" creationId="{7C1F0042-0FDA-DF33-E30D-962C2F2895ED}"/>
          </ac:cxnSpMkLst>
        </pc:cxnChg>
        <pc:cxnChg chg="add mod">
          <ac:chgData name="Amber Riegel" userId="5ec7f67a-407f-4f65-ba80-0b3a93ea6ae7" providerId="ADAL" clId="{C36EF95F-E8D7-438B-9AD4-1718DD8759D5}" dt="2026-10-15T03:14:57.798" v="2384" actId="1076"/>
          <ac:cxnSpMkLst>
            <pc:docMk/>
            <pc:sldMk cId="905352363" sldId="295"/>
            <ac:cxnSpMk id="14" creationId="{809F732C-272A-F594-071B-F5FB9BFDCE98}"/>
          </ac:cxnSpMkLst>
        </pc:cxnChg>
      </pc:sldChg>
      <pc:sldChg chg="delSp modSp new mod">
        <pc:chgData name="Amber Riegel" userId="5ec7f67a-407f-4f65-ba80-0b3a93ea6ae7" providerId="ADAL" clId="{C36EF95F-E8D7-438B-9AD4-1718DD8759D5}" dt="2026-10-15T18:23:50.421" v="2993" actId="20577"/>
        <pc:sldMkLst>
          <pc:docMk/>
          <pc:sldMk cId="4275286121" sldId="296"/>
        </pc:sldMkLst>
        <pc:spChg chg="mod">
          <ac:chgData name="Amber Riegel" userId="5ec7f67a-407f-4f65-ba80-0b3a93ea6ae7" providerId="ADAL" clId="{C36EF95F-E8D7-438B-9AD4-1718DD8759D5}" dt="2026-10-15T18:23:50.421" v="2993" actId="20577"/>
          <ac:spMkLst>
            <pc:docMk/>
            <pc:sldMk cId="4275286121" sldId="296"/>
            <ac:spMk id="2" creationId="{6C696C5B-E0A5-A98A-F395-2ABA92C8E218}"/>
          </ac:spMkLst>
        </pc:spChg>
        <pc:spChg chg="mod">
          <ac:chgData name="Amber Riegel" userId="5ec7f67a-407f-4f65-ba80-0b3a93ea6ae7" providerId="ADAL" clId="{C36EF95F-E8D7-438B-9AD4-1718DD8759D5}" dt="2026-10-15T03:22:16.039" v="2456" actId="5793"/>
          <ac:spMkLst>
            <pc:docMk/>
            <pc:sldMk cId="4275286121" sldId="296"/>
            <ac:spMk id="3" creationId="{A44315B6-49EA-9EA8-B18A-021909043CB2}"/>
          </ac:spMkLst>
        </pc:spChg>
        <pc:spChg chg="del mod">
          <ac:chgData name="Amber Riegel" userId="5ec7f67a-407f-4f65-ba80-0b3a93ea6ae7" providerId="ADAL" clId="{C36EF95F-E8D7-438B-9AD4-1718DD8759D5}" dt="2026-10-15T03:18:51.650" v="2393" actId="478"/>
          <ac:spMkLst>
            <pc:docMk/>
            <pc:sldMk cId="4275286121" sldId="296"/>
            <ac:spMk id="4" creationId="{308445E0-12AC-BCE4-9B31-2DB45BCC3C33}"/>
          </ac:spMkLst>
        </pc:spChg>
      </pc:sldChg>
    </pc:docChg>
  </pc:docChgLst>
  <pc:docChgLst>
    <pc:chgData name="Amber Riegel" userId="S::amber.riegel@feisystems.com::5ec7f67a-407f-4f65-ba80-0b3a93ea6ae7" providerId="AD" clId="Web-{95747594-DB12-E03C-4390-4B78942FD384}"/>
    <pc:docChg chg="modSld">
      <pc:chgData name="Amber Riegel" userId="S::amber.riegel@feisystems.com::5ec7f67a-407f-4f65-ba80-0b3a93ea6ae7" providerId="AD" clId="Web-{95747594-DB12-E03C-4390-4B78942FD384}" dt="2026-10-13T15:51:28.451" v="3" actId="20577"/>
      <pc:docMkLst>
        <pc:docMk/>
      </pc:docMkLst>
      <pc:sldChg chg="modSp">
        <pc:chgData name="Amber Riegel" userId="S::amber.riegel@feisystems.com::5ec7f67a-407f-4f65-ba80-0b3a93ea6ae7" providerId="AD" clId="Web-{95747594-DB12-E03C-4390-4B78942FD384}" dt="2026-10-13T15:51:28.451" v="3" actId="20577"/>
        <pc:sldMkLst>
          <pc:docMk/>
          <pc:sldMk cId="2610542436" sldId="257"/>
        </pc:sldMkLst>
        <pc:spChg chg="mod">
          <ac:chgData name="Amber Riegel" userId="S::amber.riegel@feisystems.com::5ec7f67a-407f-4f65-ba80-0b3a93ea6ae7" providerId="AD" clId="Web-{95747594-DB12-E03C-4390-4B78942FD384}" dt="2026-10-13T15:51:28.451" v="3" actId="20577"/>
          <ac:spMkLst>
            <pc:docMk/>
            <pc:sldMk cId="2610542436" sldId="257"/>
            <ac:spMk id="4" creationId="{FEED0C3C-0561-5509-4232-58D1FE7033C5}"/>
          </ac:spMkLst>
        </pc:spChg>
      </pc:sldChg>
    </pc:docChg>
  </pc:docChgLst>
  <pc:docChgLst>
    <pc:chgData name="Amber Riegel" userId="S::amber.riegel@feisystems.com::5ec7f67a-407f-4f65-ba80-0b3a93ea6ae7" providerId="AD" clId="Web-{98A10B45-FD30-C84A-4495-F3FFFBCB08B5}"/>
    <pc:docChg chg="modSld">
      <pc:chgData name="Amber Riegel" userId="S::amber.riegel@feisystems.com::5ec7f67a-407f-4f65-ba80-0b3a93ea6ae7" providerId="AD" clId="Web-{98A10B45-FD30-C84A-4495-F3FFFBCB08B5}" dt="2026-10-14T11:10:20.931" v="109" actId="20577"/>
      <pc:docMkLst>
        <pc:docMk/>
      </pc:docMkLst>
      <pc:sldChg chg="modSp">
        <pc:chgData name="Amber Riegel" userId="S::amber.riegel@feisystems.com::5ec7f67a-407f-4f65-ba80-0b3a93ea6ae7" providerId="AD" clId="Web-{98A10B45-FD30-C84A-4495-F3FFFBCB08B5}" dt="2026-10-14T11:05:57.155" v="51" actId="20577"/>
        <pc:sldMkLst>
          <pc:docMk/>
          <pc:sldMk cId="2865539723" sldId="270"/>
        </pc:sldMkLst>
        <pc:spChg chg="mod">
          <ac:chgData name="Amber Riegel" userId="S::amber.riegel@feisystems.com::5ec7f67a-407f-4f65-ba80-0b3a93ea6ae7" providerId="AD" clId="Web-{98A10B45-FD30-C84A-4495-F3FFFBCB08B5}" dt="2026-10-14T11:05:57.155" v="51" actId="20577"/>
          <ac:spMkLst>
            <pc:docMk/>
            <pc:sldMk cId="2865539723" sldId="270"/>
            <ac:spMk id="3" creationId="{411B8AAD-88D9-ED41-D5AC-CEC9E2C7BE25}"/>
          </ac:spMkLst>
        </pc:spChg>
      </pc:sldChg>
      <pc:sldChg chg="modSp">
        <pc:chgData name="Amber Riegel" userId="S::amber.riegel@feisystems.com::5ec7f67a-407f-4f65-ba80-0b3a93ea6ae7" providerId="AD" clId="Web-{98A10B45-FD30-C84A-4495-F3FFFBCB08B5}" dt="2026-10-14T11:06:06.749" v="52" actId="14100"/>
        <pc:sldMkLst>
          <pc:docMk/>
          <pc:sldMk cId="1183631587" sldId="271"/>
        </pc:sldMkLst>
        <pc:spChg chg="mod">
          <ac:chgData name="Amber Riegel" userId="S::amber.riegel@feisystems.com::5ec7f67a-407f-4f65-ba80-0b3a93ea6ae7" providerId="AD" clId="Web-{98A10B45-FD30-C84A-4495-F3FFFBCB08B5}" dt="2026-10-14T11:06:06.749" v="52" actId="14100"/>
          <ac:spMkLst>
            <pc:docMk/>
            <pc:sldMk cId="1183631587" sldId="271"/>
            <ac:spMk id="3" creationId="{F90D3496-90FD-EE8C-29FE-652DB546E7AC}"/>
          </ac:spMkLst>
        </pc:spChg>
      </pc:sldChg>
      <pc:sldChg chg="modSp">
        <pc:chgData name="Amber Riegel" userId="S::amber.riegel@feisystems.com::5ec7f67a-407f-4f65-ba80-0b3a93ea6ae7" providerId="AD" clId="Web-{98A10B45-FD30-C84A-4495-F3FFFBCB08B5}" dt="2026-10-14T11:06:33.110" v="53" actId="20577"/>
        <pc:sldMkLst>
          <pc:docMk/>
          <pc:sldMk cId="4025677589" sldId="272"/>
        </pc:sldMkLst>
        <pc:spChg chg="mod">
          <ac:chgData name="Amber Riegel" userId="S::amber.riegel@feisystems.com::5ec7f67a-407f-4f65-ba80-0b3a93ea6ae7" providerId="AD" clId="Web-{98A10B45-FD30-C84A-4495-F3FFFBCB08B5}" dt="2026-10-14T11:06:33.110" v="53" actId="20577"/>
          <ac:spMkLst>
            <pc:docMk/>
            <pc:sldMk cId="4025677589" sldId="272"/>
            <ac:spMk id="3" creationId="{4B45F625-656A-73BD-741A-5D60A5A31FBF}"/>
          </ac:spMkLst>
        </pc:spChg>
      </pc:sldChg>
      <pc:sldChg chg="modSp">
        <pc:chgData name="Amber Riegel" userId="S::amber.riegel@feisystems.com::5ec7f67a-407f-4f65-ba80-0b3a93ea6ae7" providerId="AD" clId="Web-{98A10B45-FD30-C84A-4495-F3FFFBCB08B5}" dt="2026-10-14T11:07:20.549" v="55" actId="20577"/>
        <pc:sldMkLst>
          <pc:docMk/>
          <pc:sldMk cId="2249545984" sldId="274"/>
        </pc:sldMkLst>
        <pc:spChg chg="mod">
          <ac:chgData name="Amber Riegel" userId="S::amber.riegel@feisystems.com::5ec7f67a-407f-4f65-ba80-0b3a93ea6ae7" providerId="AD" clId="Web-{98A10B45-FD30-C84A-4495-F3FFFBCB08B5}" dt="2026-10-14T11:07:20.549" v="55" actId="20577"/>
          <ac:spMkLst>
            <pc:docMk/>
            <pc:sldMk cId="2249545984" sldId="274"/>
            <ac:spMk id="3" creationId="{351F69DD-3613-7393-83A5-758B69CE2F89}"/>
          </ac:spMkLst>
        </pc:spChg>
      </pc:sldChg>
      <pc:sldChg chg="modSp">
        <pc:chgData name="Amber Riegel" userId="S::amber.riegel@feisystems.com::5ec7f67a-407f-4f65-ba80-0b3a93ea6ae7" providerId="AD" clId="Web-{98A10B45-FD30-C84A-4495-F3FFFBCB08B5}" dt="2026-10-14T11:09:20.225" v="100" actId="20577"/>
        <pc:sldMkLst>
          <pc:docMk/>
          <pc:sldMk cId="3508523836" sldId="276"/>
        </pc:sldMkLst>
        <pc:spChg chg="mod">
          <ac:chgData name="Amber Riegel" userId="S::amber.riegel@feisystems.com::5ec7f67a-407f-4f65-ba80-0b3a93ea6ae7" providerId="AD" clId="Web-{98A10B45-FD30-C84A-4495-F3FFFBCB08B5}" dt="2026-10-14T11:09:20.225" v="100" actId="20577"/>
          <ac:spMkLst>
            <pc:docMk/>
            <pc:sldMk cId="3508523836" sldId="276"/>
            <ac:spMk id="2" creationId="{B2CE7A1F-8679-F251-A382-A4FDB7C6AE61}"/>
          </ac:spMkLst>
        </pc:spChg>
        <pc:picChg chg="mod">
          <ac:chgData name="Amber Riegel" userId="S::amber.riegel@feisystems.com::5ec7f67a-407f-4f65-ba80-0b3a93ea6ae7" providerId="AD" clId="Web-{98A10B45-FD30-C84A-4495-F3FFFBCB08B5}" dt="2026-10-14T11:08:31.895" v="56" actId="1076"/>
          <ac:picMkLst>
            <pc:docMk/>
            <pc:sldMk cId="3508523836" sldId="276"/>
            <ac:picMk id="5" creationId="{1188B920-FC29-ADE3-FC4F-6296595FF4D4}"/>
          </ac:picMkLst>
        </pc:picChg>
      </pc:sldChg>
      <pc:sldChg chg="modSp">
        <pc:chgData name="Amber Riegel" userId="S::amber.riegel@feisystems.com::5ec7f67a-407f-4f65-ba80-0b3a93ea6ae7" providerId="AD" clId="Web-{98A10B45-FD30-C84A-4495-F3FFFBCB08B5}" dt="2026-10-14T11:10:20.931" v="109" actId="20577"/>
        <pc:sldMkLst>
          <pc:docMk/>
          <pc:sldMk cId="279668038" sldId="277"/>
        </pc:sldMkLst>
        <pc:spChg chg="mod">
          <ac:chgData name="Amber Riegel" userId="S::amber.riegel@feisystems.com::5ec7f67a-407f-4f65-ba80-0b3a93ea6ae7" providerId="AD" clId="Web-{98A10B45-FD30-C84A-4495-F3FFFBCB08B5}" dt="2026-10-14T11:10:20.931" v="109" actId="20577"/>
          <ac:spMkLst>
            <pc:docMk/>
            <pc:sldMk cId="279668038" sldId="277"/>
            <ac:spMk id="2" creationId="{CE316989-EE62-FBC6-BA9A-4E84A7615EB1}"/>
          </ac:spMkLst>
        </pc:spChg>
      </pc:sldChg>
    </pc:docChg>
  </pc:docChgLst>
  <pc:docChgLst>
    <pc:chgData name="Amber Riegel" userId="S::amber.riegel@feisystems.com::5ec7f67a-407f-4f65-ba80-0b3a93ea6ae7" providerId="AD" clId="Web-{B4681B76-5C87-61A8-A16A-D5330CFF0762}"/>
    <pc:docChg chg="addSld modSld">
      <pc:chgData name="Amber Riegel" userId="S::amber.riegel@feisystems.com::5ec7f67a-407f-4f65-ba80-0b3a93ea6ae7" providerId="AD" clId="Web-{B4681B76-5C87-61A8-A16A-D5330CFF0762}" dt="2026-10-10T14:59:03.204" v="400" actId="14100"/>
      <pc:docMkLst>
        <pc:docMk/>
      </pc:docMkLst>
      <pc:sldChg chg="delSp modSp">
        <pc:chgData name="Amber Riegel" userId="S::amber.riegel@feisystems.com::5ec7f67a-407f-4f65-ba80-0b3a93ea6ae7" providerId="AD" clId="Web-{B4681B76-5C87-61A8-A16A-D5330CFF0762}" dt="2026-10-10T14:44:41.644" v="252" actId="20577"/>
        <pc:sldMkLst>
          <pc:docMk/>
          <pc:sldMk cId="3469897928" sldId="264"/>
        </pc:sldMkLst>
        <pc:spChg chg="mod">
          <ac:chgData name="Amber Riegel" userId="S::amber.riegel@feisystems.com::5ec7f67a-407f-4f65-ba80-0b3a93ea6ae7" providerId="AD" clId="Web-{B4681B76-5C87-61A8-A16A-D5330CFF0762}" dt="2026-10-10T14:44:41.644" v="252" actId="20577"/>
          <ac:spMkLst>
            <pc:docMk/>
            <pc:sldMk cId="3469897928" sldId="264"/>
            <ac:spMk id="2" creationId="{49A4B9E9-DA7E-8B29-F2E3-06F05AEE85B4}"/>
          </ac:spMkLst>
        </pc:spChg>
        <pc:spChg chg="mod">
          <ac:chgData name="Amber Riegel" userId="S::amber.riegel@feisystems.com::5ec7f67a-407f-4f65-ba80-0b3a93ea6ae7" providerId="AD" clId="Web-{B4681B76-5C87-61A8-A16A-D5330CFF0762}" dt="2026-10-10T14:43:10.704" v="240" actId="20577"/>
          <ac:spMkLst>
            <pc:docMk/>
            <pc:sldMk cId="3469897928" sldId="264"/>
            <ac:spMk id="3" creationId="{F4D060C6-2681-E4BA-D0A6-C88AF6B1A153}"/>
          </ac:spMkLst>
        </pc:spChg>
      </pc:sldChg>
      <pc:sldChg chg="addSp delSp modSp">
        <pc:chgData name="Amber Riegel" userId="S::amber.riegel@feisystems.com::5ec7f67a-407f-4f65-ba80-0b3a93ea6ae7" providerId="AD" clId="Web-{B4681B76-5C87-61A8-A16A-D5330CFF0762}" dt="2026-10-10T14:44:29.941" v="246" actId="14100"/>
        <pc:sldMkLst>
          <pc:docMk/>
          <pc:sldMk cId="1429007726" sldId="267"/>
        </pc:sldMkLst>
        <pc:spChg chg="mod">
          <ac:chgData name="Amber Riegel" userId="S::amber.riegel@feisystems.com::5ec7f67a-407f-4f65-ba80-0b3a93ea6ae7" providerId="AD" clId="Web-{B4681B76-5C87-61A8-A16A-D5330CFF0762}" dt="2026-10-10T14:44:29.941" v="246" actId="14100"/>
          <ac:spMkLst>
            <pc:docMk/>
            <pc:sldMk cId="1429007726" sldId="267"/>
            <ac:spMk id="2" creationId="{661F02CC-71C8-B1B4-5B76-E64C92BB979B}"/>
          </ac:spMkLst>
        </pc:spChg>
        <pc:spChg chg="mod">
          <ac:chgData name="Amber Riegel" userId="S::amber.riegel@feisystems.com::5ec7f67a-407f-4f65-ba80-0b3a93ea6ae7" providerId="AD" clId="Web-{B4681B76-5C87-61A8-A16A-D5330CFF0762}" dt="2026-10-09T23:01:11.317" v="169" actId="20577"/>
          <ac:spMkLst>
            <pc:docMk/>
            <pc:sldMk cId="1429007726" sldId="267"/>
            <ac:spMk id="3" creationId="{A22195C7-6F5B-145B-1ADA-839DE8247305}"/>
          </ac:spMkLst>
        </pc:spChg>
        <pc:picChg chg="add mod ord">
          <ac:chgData name="Amber Riegel" userId="S::amber.riegel@feisystems.com::5ec7f67a-407f-4f65-ba80-0b3a93ea6ae7" providerId="AD" clId="Web-{B4681B76-5C87-61A8-A16A-D5330CFF0762}" dt="2026-10-09T22:33:09.017" v="3"/>
          <ac:picMkLst>
            <pc:docMk/>
            <pc:sldMk cId="1429007726" sldId="267"/>
            <ac:picMk id="5" creationId="{58C0E095-FF88-F45A-3C38-B011477EE2D4}"/>
          </ac:picMkLst>
        </pc:picChg>
      </pc:sldChg>
      <pc:sldChg chg="addSp delSp modSp new">
        <pc:chgData name="Amber Riegel" userId="S::amber.riegel@feisystems.com::5ec7f67a-407f-4f65-ba80-0b3a93ea6ae7" providerId="AD" clId="Web-{B4681B76-5C87-61A8-A16A-D5330CFF0762}" dt="2026-10-10T14:45:10.239" v="256" actId="14100"/>
        <pc:sldMkLst>
          <pc:docMk/>
          <pc:sldMk cId="3393753905" sldId="268"/>
        </pc:sldMkLst>
        <pc:spChg chg="mod">
          <ac:chgData name="Amber Riegel" userId="S::amber.riegel@feisystems.com::5ec7f67a-407f-4f65-ba80-0b3a93ea6ae7" providerId="AD" clId="Web-{B4681B76-5C87-61A8-A16A-D5330CFF0762}" dt="2026-10-09T23:01:33.021" v="178" actId="20577"/>
          <ac:spMkLst>
            <pc:docMk/>
            <pc:sldMk cId="3393753905" sldId="268"/>
            <ac:spMk id="2" creationId="{DD4B1DE8-D89A-3801-1E07-338C1091A078}"/>
          </ac:spMkLst>
        </pc:spChg>
        <pc:picChg chg="add mod ord">
          <ac:chgData name="Amber Riegel" userId="S::amber.riegel@feisystems.com::5ec7f67a-407f-4f65-ba80-0b3a93ea6ae7" providerId="AD" clId="Web-{B4681B76-5C87-61A8-A16A-D5330CFF0762}" dt="2026-10-10T14:45:10.239" v="256" actId="14100"/>
          <ac:picMkLst>
            <pc:docMk/>
            <pc:sldMk cId="3393753905" sldId="268"/>
            <ac:picMk id="5" creationId="{AC83F3C1-6C34-6DE0-72CA-952181992EB4}"/>
          </ac:picMkLst>
        </pc:picChg>
      </pc:sldChg>
      <pc:sldChg chg="addSp delSp modSp new">
        <pc:chgData name="Amber Riegel" userId="S::amber.riegel@feisystems.com::5ec7f67a-407f-4f65-ba80-0b3a93ea6ae7" providerId="AD" clId="Web-{B4681B76-5C87-61A8-A16A-D5330CFF0762}" dt="2026-10-10T14:48:04.729" v="289" actId="20577"/>
        <pc:sldMkLst>
          <pc:docMk/>
          <pc:sldMk cId="2734350012" sldId="269"/>
        </pc:sldMkLst>
        <pc:spChg chg="mod">
          <ac:chgData name="Amber Riegel" userId="S::amber.riegel@feisystems.com::5ec7f67a-407f-4f65-ba80-0b3a93ea6ae7" providerId="AD" clId="Web-{B4681B76-5C87-61A8-A16A-D5330CFF0762}" dt="2026-10-10T14:45:48.271" v="263" actId="14100"/>
          <ac:spMkLst>
            <pc:docMk/>
            <pc:sldMk cId="2734350012" sldId="269"/>
            <ac:spMk id="2" creationId="{D92726BC-75FE-D5F3-DD8E-6C39D4BFF67F}"/>
          </ac:spMkLst>
        </pc:spChg>
        <pc:spChg chg="mod">
          <ac:chgData name="Amber Riegel" userId="S::amber.riegel@feisystems.com::5ec7f67a-407f-4f65-ba80-0b3a93ea6ae7" providerId="AD" clId="Web-{B4681B76-5C87-61A8-A16A-D5330CFF0762}" dt="2026-10-10T14:48:04.729" v="289" actId="20577"/>
          <ac:spMkLst>
            <pc:docMk/>
            <pc:sldMk cId="2734350012" sldId="269"/>
            <ac:spMk id="3" creationId="{2FE1CFAD-1E01-1370-8905-543A98C4C354}"/>
          </ac:spMkLst>
        </pc:spChg>
        <pc:picChg chg="add del mod ord">
          <ac:chgData name="Amber Riegel" userId="S::amber.riegel@feisystems.com::5ec7f67a-407f-4f65-ba80-0b3a93ea6ae7" providerId="AD" clId="Web-{B4681B76-5C87-61A8-A16A-D5330CFF0762}" dt="2026-10-10T14:47:27.931" v="278"/>
          <ac:picMkLst>
            <pc:docMk/>
            <pc:sldMk cId="2734350012" sldId="269"/>
            <ac:picMk id="12" creationId="{902701E6-5078-110B-AF65-E08047CC712F}"/>
          </ac:picMkLst>
        </pc:picChg>
      </pc:sldChg>
      <pc:sldChg chg="addSp delSp modSp new">
        <pc:chgData name="Amber Riegel" userId="S::amber.riegel@feisystems.com::5ec7f67a-407f-4f65-ba80-0b3a93ea6ae7" providerId="AD" clId="Web-{B4681B76-5C87-61A8-A16A-D5330CFF0762}" dt="2026-10-10T14:49:55.514" v="307" actId="14100"/>
        <pc:sldMkLst>
          <pc:docMk/>
          <pc:sldMk cId="2865539723" sldId="270"/>
        </pc:sldMkLst>
        <pc:spChg chg="mod">
          <ac:chgData name="Amber Riegel" userId="S::amber.riegel@feisystems.com::5ec7f67a-407f-4f65-ba80-0b3a93ea6ae7" providerId="AD" clId="Web-{B4681B76-5C87-61A8-A16A-D5330CFF0762}" dt="2026-10-10T14:48:38.027" v="294" actId="14100"/>
          <ac:spMkLst>
            <pc:docMk/>
            <pc:sldMk cId="2865539723" sldId="270"/>
            <ac:spMk id="2" creationId="{061494B2-8AD5-BC71-FCA3-D4F2C5F9ABAC}"/>
          </ac:spMkLst>
        </pc:spChg>
        <pc:spChg chg="mod">
          <ac:chgData name="Amber Riegel" userId="S::amber.riegel@feisystems.com::5ec7f67a-407f-4f65-ba80-0b3a93ea6ae7" providerId="AD" clId="Web-{B4681B76-5C87-61A8-A16A-D5330CFF0762}" dt="2026-10-10T14:49:55.514" v="307" actId="14100"/>
          <ac:spMkLst>
            <pc:docMk/>
            <pc:sldMk cId="2865539723" sldId="270"/>
            <ac:spMk id="3" creationId="{411B8AAD-88D9-ED41-D5AC-CEC9E2C7BE25}"/>
          </ac:spMkLst>
        </pc:spChg>
        <pc:picChg chg="add mod ord">
          <ac:chgData name="Amber Riegel" userId="S::amber.riegel@feisystems.com::5ec7f67a-407f-4f65-ba80-0b3a93ea6ae7" providerId="AD" clId="Web-{B4681B76-5C87-61A8-A16A-D5330CFF0762}" dt="2026-10-10T14:49:34.154" v="302" actId="1076"/>
          <ac:picMkLst>
            <pc:docMk/>
            <pc:sldMk cId="2865539723" sldId="270"/>
            <ac:picMk id="5" creationId="{F8A0C1E3-AAEF-0DE3-C3F7-6FD536DBDFB5}"/>
          </ac:picMkLst>
        </pc:picChg>
      </pc:sldChg>
      <pc:sldChg chg="addSp delSp modSp new">
        <pc:chgData name="Amber Riegel" userId="S::amber.riegel@feisystems.com::5ec7f67a-407f-4f65-ba80-0b3a93ea6ae7" providerId="AD" clId="Web-{B4681B76-5C87-61A8-A16A-D5330CFF0762}" dt="2026-10-10T14:50:39.140" v="317" actId="14100"/>
        <pc:sldMkLst>
          <pc:docMk/>
          <pc:sldMk cId="1183631587" sldId="271"/>
        </pc:sldMkLst>
        <pc:spChg chg="mod">
          <ac:chgData name="Amber Riegel" userId="S::amber.riegel@feisystems.com::5ec7f67a-407f-4f65-ba80-0b3a93ea6ae7" providerId="AD" clId="Web-{B4681B76-5C87-61A8-A16A-D5330CFF0762}" dt="2026-10-10T14:50:11.530" v="312" actId="14100"/>
          <ac:spMkLst>
            <pc:docMk/>
            <pc:sldMk cId="1183631587" sldId="271"/>
            <ac:spMk id="2" creationId="{24032C82-C77B-E26D-79F1-472D1FB6903F}"/>
          </ac:spMkLst>
        </pc:spChg>
        <pc:spChg chg="mod">
          <ac:chgData name="Amber Riegel" userId="S::amber.riegel@feisystems.com::5ec7f67a-407f-4f65-ba80-0b3a93ea6ae7" providerId="AD" clId="Web-{B4681B76-5C87-61A8-A16A-D5330CFF0762}" dt="2026-10-10T14:50:39.140" v="317" actId="14100"/>
          <ac:spMkLst>
            <pc:docMk/>
            <pc:sldMk cId="1183631587" sldId="271"/>
            <ac:spMk id="3" creationId="{F90D3496-90FD-EE8C-29FE-652DB546E7AC}"/>
          </ac:spMkLst>
        </pc:spChg>
        <pc:picChg chg="add mod ord">
          <ac:chgData name="Amber Riegel" userId="S::amber.riegel@feisystems.com::5ec7f67a-407f-4f65-ba80-0b3a93ea6ae7" providerId="AD" clId="Web-{B4681B76-5C87-61A8-A16A-D5330CFF0762}" dt="2026-10-10T14:50:29.343" v="316" actId="14100"/>
          <ac:picMkLst>
            <pc:docMk/>
            <pc:sldMk cId="1183631587" sldId="271"/>
            <ac:picMk id="5" creationId="{B676B77C-0F73-2FD7-CE91-08B6A37910D4}"/>
          </ac:picMkLst>
        </pc:picChg>
      </pc:sldChg>
      <pc:sldChg chg="addSp delSp modSp new">
        <pc:chgData name="Amber Riegel" userId="S::amber.riegel@feisystems.com::5ec7f67a-407f-4f65-ba80-0b3a93ea6ae7" providerId="AD" clId="Web-{B4681B76-5C87-61A8-A16A-D5330CFF0762}" dt="2026-10-10T14:51:06.251" v="325" actId="20577"/>
        <pc:sldMkLst>
          <pc:docMk/>
          <pc:sldMk cId="4025677589" sldId="272"/>
        </pc:sldMkLst>
        <pc:spChg chg="mod">
          <ac:chgData name="Amber Riegel" userId="S::amber.riegel@feisystems.com::5ec7f67a-407f-4f65-ba80-0b3a93ea6ae7" providerId="AD" clId="Web-{B4681B76-5C87-61A8-A16A-D5330CFF0762}" dt="2026-10-10T14:51:00.453" v="324" actId="20577"/>
          <ac:spMkLst>
            <pc:docMk/>
            <pc:sldMk cId="4025677589" sldId="272"/>
            <ac:spMk id="2" creationId="{F3B9FA61-FE03-B861-B8DE-28BF426DEEAF}"/>
          </ac:spMkLst>
        </pc:spChg>
        <pc:spChg chg="mod">
          <ac:chgData name="Amber Riegel" userId="S::amber.riegel@feisystems.com::5ec7f67a-407f-4f65-ba80-0b3a93ea6ae7" providerId="AD" clId="Web-{B4681B76-5C87-61A8-A16A-D5330CFF0762}" dt="2026-10-10T14:51:06.251" v="325" actId="20577"/>
          <ac:spMkLst>
            <pc:docMk/>
            <pc:sldMk cId="4025677589" sldId="272"/>
            <ac:spMk id="3" creationId="{4B45F625-656A-73BD-741A-5D60A5A31FBF}"/>
          </ac:spMkLst>
        </pc:spChg>
        <pc:picChg chg="add mod ord">
          <ac:chgData name="Amber Riegel" userId="S::amber.riegel@feisystems.com::5ec7f67a-407f-4f65-ba80-0b3a93ea6ae7" providerId="AD" clId="Web-{B4681B76-5C87-61A8-A16A-D5330CFF0762}" dt="2026-10-09T22:35:07.426" v="23"/>
          <ac:picMkLst>
            <pc:docMk/>
            <pc:sldMk cId="4025677589" sldId="272"/>
            <ac:picMk id="5" creationId="{44E8E3AC-92E9-2115-594F-27A373B0F900}"/>
          </ac:picMkLst>
        </pc:picChg>
      </pc:sldChg>
      <pc:sldChg chg="addSp delSp modSp new">
        <pc:chgData name="Amber Riegel" userId="S::amber.riegel@feisystems.com::5ec7f67a-407f-4f65-ba80-0b3a93ea6ae7" providerId="AD" clId="Web-{B4681B76-5C87-61A8-A16A-D5330CFF0762}" dt="2026-10-10T14:52:31.238" v="342" actId="14100"/>
        <pc:sldMkLst>
          <pc:docMk/>
          <pc:sldMk cId="2414017819" sldId="273"/>
        </pc:sldMkLst>
        <pc:spChg chg="mod">
          <ac:chgData name="Amber Riegel" userId="S::amber.riegel@feisystems.com::5ec7f67a-407f-4f65-ba80-0b3a93ea6ae7" providerId="AD" clId="Web-{B4681B76-5C87-61A8-A16A-D5330CFF0762}" dt="2026-10-10T14:51:31.814" v="332" actId="20577"/>
          <ac:spMkLst>
            <pc:docMk/>
            <pc:sldMk cId="2414017819" sldId="273"/>
            <ac:spMk id="2" creationId="{8487B69A-84BA-9DF6-7C9F-598A2A665BF5}"/>
          </ac:spMkLst>
        </pc:spChg>
        <pc:spChg chg="mod">
          <ac:chgData name="Amber Riegel" userId="S::amber.riegel@feisystems.com::5ec7f67a-407f-4f65-ba80-0b3a93ea6ae7" providerId="AD" clId="Web-{B4681B76-5C87-61A8-A16A-D5330CFF0762}" dt="2026-10-10T14:52:31.238" v="342" actId="14100"/>
          <ac:spMkLst>
            <pc:docMk/>
            <pc:sldMk cId="2414017819" sldId="273"/>
            <ac:spMk id="3" creationId="{BC7ADC21-D729-3245-58DE-4302226847BD}"/>
          </ac:spMkLst>
        </pc:spChg>
        <pc:picChg chg="add mod ord">
          <ac:chgData name="Amber Riegel" userId="S::amber.riegel@feisystems.com::5ec7f67a-407f-4f65-ba80-0b3a93ea6ae7" providerId="AD" clId="Web-{B4681B76-5C87-61A8-A16A-D5330CFF0762}" dt="2026-10-10T14:52:07.909" v="339" actId="1076"/>
          <ac:picMkLst>
            <pc:docMk/>
            <pc:sldMk cId="2414017819" sldId="273"/>
            <ac:picMk id="5" creationId="{077A3BC1-0895-9644-A8AA-C31B8BB8B55F}"/>
          </ac:picMkLst>
        </pc:picChg>
      </pc:sldChg>
      <pc:sldChg chg="addSp delSp modSp new">
        <pc:chgData name="Amber Riegel" userId="S::amber.riegel@feisystems.com::5ec7f67a-407f-4f65-ba80-0b3a93ea6ae7" providerId="AD" clId="Web-{B4681B76-5C87-61A8-A16A-D5330CFF0762}" dt="2026-10-10T14:53:32.521" v="349" actId="1076"/>
        <pc:sldMkLst>
          <pc:docMk/>
          <pc:sldMk cId="2249545984" sldId="274"/>
        </pc:sldMkLst>
        <pc:spChg chg="mod">
          <ac:chgData name="Amber Riegel" userId="S::amber.riegel@feisystems.com::5ec7f67a-407f-4f65-ba80-0b3a93ea6ae7" providerId="AD" clId="Web-{B4681B76-5C87-61A8-A16A-D5330CFF0762}" dt="2026-10-09T22:35:37.192" v="28" actId="20577"/>
          <ac:spMkLst>
            <pc:docMk/>
            <pc:sldMk cId="2249545984" sldId="274"/>
            <ac:spMk id="2" creationId="{3D445DA4-4077-52AB-31CB-092A51CCAA57}"/>
          </ac:spMkLst>
        </pc:spChg>
        <pc:spChg chg="mod">
          <ac:chgData name="Amber Riegel" userId="S::amber.riegel@feisystems.com::5ec7f67a-407f-4f65-ba80-0b3a93ea6ae7" providerId="AD" clId="Web-{B4681B76-5C87-61A8-A16A-D5330CFF0762}" dt="2026-10-10T14:53:28.412" v="348" actId="14100"/>
          <ac:spMkLst>
            <pc:docMk/>
            <pc:sldMk cId="2249545984" sldId="274"/>
            <ac:spMk id="3" creationId="{351F69DD-3613-7393-83A5-758B69CE2F89}"/>
          </ac:spMkLst>
        </pc:spChg>
        <pc:picChg chg="add mod ord">
          <ac:chgData name="Amber Riegel" userId="S::amber.riegel@feisystems.com::5ec7f67a-407f-4f65-ba80-0b3a93ea6ae7" providerId="AD" clId="Web-{B4681B76-5C87-61A8-A16A-D5330CFF0762}" dt="2026-10-10T14:53:32.521" v="349" actId="1076"/>
          <ac:picMkLst>
            <pc:docMk/>
            <pc:sldMk cId="2249545984" sldId="274"/>
            <ac:picMk id="5" creationId="{3E6F3AB7-7013-AE6D-0843-ABDD30BD7E45}"/>
          </ac:picMkLst>
        </pc:picChg>
      </pc:sldChg>
      <pc:sldChg chg="addSp delSp modSp new">
        <pc:chgData name="Amber Riegel" userId="S::amber.riegel@feisystems.com::5ec7f67a-407f-4f65-ba80-0b3a93ea6ae7" providerId="AD" clId="Web-{B4681B76-5C87-61A8-A16A-D5330CFF0762}" dt="2026-10-10T14:53:41.912" v="350" actId="20577"/>
        <pc:sldMkLst>
          <pc:docMk/>
          <pc:sldMk cId="3360890745" sldId="275"/>
        </pc:sldMkLst>
        <pc:spChg chg="mod">
          <ac:chgData name="Amber Riegel" userId="S::amber.riegel@feisystems.com::5ec7f67a-407f-4f65-ba80-0b3a93ea6ae7" providerId="AD" clId="Web-{B4681B76-5C87-61A8-A16A-D5330CFF0762}" dt="2026-10-09T22:36:02.083" v="32" actId="20577"/>
          <ac:spMkLst>
            <pc:docMk/>
            <pc:sldMk cId="3360890745" sldId="275"/>
            <ac:spMk id="2" creationId="{B52CC329-AC6B-B9BA-D0BE-3AA8ECCE23EF}"/>
          </ac:spMkLst>
        </pc:spChg>
        <pc:spChg chg="mod">
          <ac:chgData name="Amber Riegel" userId="S::amber.riegel@feisystems.com::5ec7f67a-407f-4f65-ba80-0b3a93ea6ae7" providerId="AD" clId="Web-{B4681B76-5C87-61A8-A16A-D5330CFF0762}" dt="2026-10-10T14:53:41.912" v="350" actId="20577"/>
          <ac:spMkLst>
            <pc:docMk/>
            <pc:sldMk cId="3360890745" sldId="275"/>
            <ac:spMk id="3" creationId="{8B0946F4-350A-0323-82D8-F1AF90B37F52}"/>
          </ac:spMkLst>
        </pc:spChg>
        <pc:picChg chg="add mod ord">
          <ac:chgData name="Amber Riegel" userId="S::amber.riegel@feisystems.com::5ec7f67a-407f-4f65-ba80-0b3a93ea6ae7" providerId="AD" clId="Web-{B4681B76-5C87-61A8-A16A-D5330CFF0762}" dt="2026-10-09T23:03:20.728" v="201" actId="14100"/>
          <ac:picMkLst>
            <pc:docMk/>
            <pc:sldMk cId="3360890745" sldId="275"/>
            <ac:picMk id="12" creationId="{5CFCB0D6-D9E3-5CFD-1AEF-9240C551B07C}"/>
          </ac:picMkLst>
        </pc:picChg>
      </pc:sldChg>
      <pc:sldChg chg="addSp delSp modSp new">
        <pc:chgData name="Amber Riegel" userId="S::amber.riegel@feisystems.com::5ec7f67a-407f-4f65-ba80-0b3a93ea6ae7" providerId="AD" clId="Web-{B4681B76-5C87-61A8-A16A-D5330CFF0762}" dt="2026-10-10T14:56:11.558" v="371" actId="14100"/>
        <pc:sldMkLst>
          <pc:docMk/>
          <pc:sldMk cId="3508523836" sldId="276"/>
        </pc:sldMkLst>
        <pc:spChg chg="mod">
          <ac:chgData name="Amber Riegel" userId="S::amber.riegel@feisystems.com::5ec7f67a-407f-4f65-ba80-0b3a93ea6ae7" providerId="AD" clId="Web-{B4681B76-5C87-61A8-A16A-D5330CFF0762}" dt="2026-10-10T14:54:16.507" v="354" actId="20577"/>
          <ac:spMkLst>
            <pc:docMk/>
            <pc:sldMk cId="3508523836" sldId="276"/>
            <ac:spMk id="2" creationId="{B2CE7A1F-8679-F251-A382-A4FDB7C6AE61}"/>
          </ac:spMkLst>
        </pc:spChg>
        <pc:spChg chg="mod">
          <ac:chgData name="Amber Riegel" userId="S::amber.riegel@feisystems.com::5ec7f67a-407f-4f65-ba80-0b3a93ea6ae7" providerId="AD" clId="Web-{B4681B76-5C87-61A8-A16A-D5330CFF0762}" dt="2026-10-10T14:56:11.558" v="371" actId="14100"/>
          <ac:spMkLst>
            <pc:docMk/>
            <pc:sldMk cId="3508523836" sldId="276"/>
            <ac:spMk id="3" creationId="{F556E2A4-9BD5-D3AB-9A23-4B2D34CBEFE6}"/>
          </ac:spMkLst>
        </pc:spChg>
        <pc:spChg chg="add mod">
          <ac:chgData name="Amber Riegel" userId="S::amber.riegel@feisystems.com::5ec7f67a-407f-4f65-ba80-0b3a93ea6ae7" providerId="AD" clId="Web-{B4681B76-5C87-61A8-A16A-D5330CFF0762}" dt="2026-10-10T14:55:35.182" v="368" actId="1076"/>
          <ac:spMkLst>
            <pc:docMk/>
            <pc:sldMk cId="3508523836" sldId="276"/>
            <ac:spMk id="7" creationId="{829FBF40-B7FA-86AC-AF0C-735817EFFE8A}"/>
          </ac:spMkLst>
        </pc:spChg>
        <pc:picChg chg="add mod ord">
          <ac:chgData name="Amber Riegel" userId="S::amber.riegel@feisystems.com::5ec7f67a-407f-4f65-ba80-0b3a93ea6ae7" providerId="AD" clId="Web-{B4681B76-5C87-61A8-A16A-D5330CFF0762}" dt="2026-10-09T22:51:34.979" v="77" actId="1076"/>
          <ac:picMkLst>
            <pc:docMk/>
            <pc:sldMk cId="3508523836" sldId="276"/>
            <ac:picMk id="5" creationId="{1188B920-FC29-ADE3-FC4F-6296595FF4D4}"/>
          </ac:picMkLst>
        </pc:picChg>
      </pc:sldChg>
      <pc:sldChg chg="addSp delSp modSp new">
        <pc:chgData name="Amber Riegel" userId="S::amber.riegel@feisystems.com::5ec7f67a-407f-4f65-ba80-0b3a93ea6ae7" providerId="AD" clId="Web-{B4681B76-5C87-61A8-A16A-D5330CFF0762}" dt="2026-10-10T14:59:03.204" v="400" actId="14100"/>
        <pc:sldMkLst>
          <pc:docMk/>
          <pc:sldMk cId="279668038" sldId="277"/>
        </pc:sldMkLst>
        <pc:spChg chg="mod">
          <ac:chgData name="Amber Riegel" userId="S::amber.riegel@feisystems.com::5ec7f67a-407f-4f65-ba80-0b3a93ea6ae7" providerId="AD" clId="Web-{B4681B76-5C87-61A8-A16A-D5330CFF0762}" dt="2026-10-10T14:56:47.715" v="375" actId="20577"/>
          <ac:spMkLst>
            <pc:docMk/>
            <pc:sldMk cId="279668038" sldId="277"/>
            <ac:spMk id="2" creationId="{CE316989-EE62-FBC6-BA9A-4E84A7615EB1}"/>
          </ac:spMkLst>
        </pc:spChg>
        <pc:spChg chg="mod">
          <ac:chgData name="Amber Riegel" userId="S::amber.riegel@feisystems.com::5ec7f67a-407f-4f65-ba80-0b3a93ea6ae7" providerId="AD" clId="Web-{B4681B76-5C87-61A8-A16A-D5330CFF0762}" dt="2026-10-10T14:58:53.407" v="398" actId="14100"/>
          <ac:spMkLst>
            <pc:docMk/>
            <pc:sldMk cId="279668038" sldId="277"/>
            <ac:spMk id="3" creationId="{4DD48C68-2CE8-9263-4413-203DBB1E581F}"/>
          </ac:spMkLst>
        </pc:spChg>
        <pc:spChg chg="add mod">
          <ac:chgData name="Amber Riegel" userId="S::amber.riegel@feisystems.com::5ec7f67a-407f-4f65-ba80-0b3a93ea6ae7" providerId="AD" clId="Web-{B4681B76-5C87-61A8-A16A-D5330CFF0762}" dt="2026-10-10T14:58:46.235" v="397" actId="1076"/>
          <ac:spMkLst>
            <pc:docMk/>
            <pc:sldMk cId="279668038" sldId="277"/>
            <ac:spMk id="7" creationId="{110F0D76-64D8-5323-D514-3B086F63DEB6}"/>
          </ac:spMkLst>
        </pc:spChg>
        <pc:picChg chg="add mod ord">
          <ac:chgData name="Amber Riegel" userId="S::amber.riegel@feisystems.com::5ec7f67a-407f-4f65-ba80-0b3a93ea6ae7" providerId="AD" clId="Web-{B4681B76-5C87-61A8-A16A-D5330CFF0762}" dt="2026-10-10T14:59:03.204" v="400" actId="14100"/>
          <ac:picMkLst>
            <pc:docMk/>
            <pc:sldMk cId="279668038" sldId="277"/>
            <ac:picMk id="5" creationId="{CEF85E16-55F7-3EB8-4588-DE9EF4851A27}"/>
          </ac:picMkLst>
        </pc:picChg>
      </pc:sldChg>
      <pc:sldChg chg="addSp delSp modSp new">
        <pc:chgData name="Amber Riegel" userId="S::amber.riegel@feisystems.com::5ec7f67a-407f-4f65-ba80-0b3a93ea6ae7" providerId="AD" clId="Web-{B4681B76-5C87-61A8-A16A-D5330CFF0762}" dt="2026-10-09T23:00:34.050" v="163" actId="20577"/>
        <pc:sldMkLst>
          <pc:docMk/>
          <pc:sldMk cId="96304705" sldId="279"/>
        </pc:sldMkLst>
        <pc:spChg chg="mod">
          <ac:chgData name="Amber Riegel" userId="S::amber.riegel@feisystems.com::5ec7f67a-407f-4f65-ba80-0b3a93ea6ae7" providerId="AD" clId="Web-{B4681B76-5C87-61A8-A16A-D5330CFF0762}" dt="2026-10-09T23:00:34.050" v="163" actId="20577"/>
          <ac:spMkLst>
            <pc:docMk/>
            <pc:sldMk cId="96304705" sldId="279"/>
            <ac:spMk id="2" creationId="{17CAA34E-035A-ECE3-DCB8-B25CF18614BB}"/>
          </ac:spMkLst>
        </pc:spChg>
        <pc:spChg chg="mod">
          <ac:chgData name="Amber Riegel" userId="S::amber.riegel@feisystems.com::5ec7f67a-407f-4f65-ba80-0b3a93ea6ae7" providerId="AD" clId="Web-{B4681B76-5C87-61A8-A16A-D5330CFF0762}" dt="2026-10-09T22:55:25.545" v="108" actId="20577"/>
          <ac:spMkLst>
            <pc:docMk/>
            <pc:sldMk cId="96304705" sldId="279"/>
            <ac:spMk id="3" creationId="{54752222-AA14-689E-F59D-BF71ABAE4329}"/>
          </ac:spMkLst>
        </pc:spChg>
        <pc:picChg chg="add mod ord">
          <ac:chgData name="Amber Riegel" userId="S::amber.riegel@feisystems.com::5ec7f67a-407f-4f65-ba80-0b3a93ea6ae7" providerId="AD" clId="Web-{B4681B76-5C87-61A8-A16A-D5330CFF0762}" dt="2026-10-09T22:55:38.077" v="112" actId="1076"/>
          <ac:picMkLst>
            <pc:docMk/>
            <pc:sldMk cId="96304705" sldId="279"/>
            <ac:picMk id="5" creationId="{6C5D18E8-C5E0-FE03-5801-61E826D12DE7}"/>
          </ac:picMkLst>
        </pc:picChg>
      </pc:sldChg>
      <pc:sldChg chg="addSp delSp modSp new">
        <pc:chgData name="Amber Riegel" userId="S::amber.riegel@feisystems.com::5ec7f67a-407f-4f65-ba80-0b3a93ea6ae7" providerId="AD" clId="Web-{B4681B76-5C87-61A8-A16A-D5330CFF0762}" dt="2026-10-09T23:00:13.799" v="162" actId="20577"/>
        <pc:sldMkLst>
          <pc:docMk/>
          <pc:sldMk cId="4036700890" sldId="280"/>
        </pc:sldMkLst>
        <pc:spChg chg="mod">
          <ac:chgData name="Amber Riegel" userId="S::amber.riegel@feisystems.com::5ec7f67a-407f-4f65-ba80-0b3a93ea6ae7" providerId="AD" clId="Web-{B4681B76-5C87-61A8-A16A-D5330CFF0762}" dt="2026-10-09T23:00:13.799" v="162" actId="20577"/>
          <ac:spMkLst>
            <pc:docMk/>
            <pc:sldMk cId="4036700890" sldId="280"/>
            <ac:spMk id="2" creationId="{9A941F48-D9E8-DB1F-BBD1-D0D2DCC55CCB}"/>
          </ac:spMkLst>
        </pc:spChg>
        <pc:spChg chg="mod">
          <ac:chgData name="Amber Riegel" userId="S::amber.riegel@feisystems.com::5ec7f67a-407f-4f65-ba80-0b3a93ea6ae7" providerId="AD" clId="Web-{B4681B76-5C87-61A8-A16A-D5330CFF0762}" dt="2026-10-09T22:55:49.780" v="114" actId="20577"/>
          <ac:spMkLst>
            <pc:docMk/>
            <pc:sldMk cId="4036700890" sldId="280"/>
            <ac:spMk id="3" creationId="{B99F6737-C9EE-4D8A-F2CA-0D7AB9C3D398}"/>
          </ac:spMkLst>
        </pc:spChg>
        <pc:picChg chg="add mod ord">
          <ac:chgData name="Amber Riegel" userId="S::amber.riegel@feisystems.com::5ec7f67a-407f-4f65-ba80-0b3a93ea6ae7" providerId="AD" clId="Web-{B4681B76-5C87-61A8-A16A-D5330CFF0762}" dt="2026-10-09T22:56:00.078" v="116" actId="1076"/>
          <ac:picMkLst>
            <pc:docMk/>
            <pc:sldMk cId="4036700890" sldId="280"/>
            <ac:picMk id="5" creationId="{54870606-547C-7753-E34C-660696434665}"/>
          </ac:picMkLst>
        </pc:picChg>
      </pc:sldChg>
      <pc:sldChg chg="addSp delSp modSp new">
        <pc:chgData name="Amber Riegel" userId="S::amber.riegel@feisystems.com::5ec7f67a-407f-4f65-ba80-0b3a93ea6ae7" providerId="AD" clId="Web-{B4681B76-5C87-61A8-A16A-D5330CFF0762}" dt="2026-10-09T22:56:50.207" v="121" actId="1076"/>
        <pc:sldMkLst>
          <pc:docMk/>
          <pc:sldMk cId="3903966796" sldId="281"/>
        </pc:sldMkLst>
        <pc:spChg chg="mod">
          <ac:chgData name="Amber Riegel" userId="S::amber.riegel@feisystems.com::5ec7f67a-407f-4f65-ba80-0b3a93ea6ae7" providerId="AD" clId="Web-{B4681B76-5C87-61A8-A16A-D5330CFF0762}" dt="2026-10-09T22:56:32.565" v="118" actId="20577"/>
          <ac:spMkLst>
            <pc:docMk/>
            <pc:sldMk cId="3903966796" sldId="281"/>
            <ac:spMk id="2" creationId="{680A407C-D568-04D4-89D4-8746DD50E109}"/>
          </ac:spMkLst>
        </pc:spChg>
        <pc:spChg chg="mod">
          <ac:chgData name="Amber Riegel" userId="S::amber.riegel@feisystems.com::5ec7f67a-407f-4f65-ba80-0b3a93ea6ae7" providerId="AD" clId="Web-{B4681B76-5C87-61A8-A16A-D5330CFF0762}" dt="2026-10-09T22:56:40.504" v="119" actId="20577"/>
          <ac:spMkLst>
            <pc:docMk/>
            <pc:sldMk cId="3903966796" sldId="281"/>
            <ac:spMk id="3" creationId="{0FC93CAF-5087-4FC1-8F2D-90E2BB0CDDCD}"/>
          </ac:spMkLst>
        </pc:spChg>
        <pc:picChg chg="add mod ord">
          <ac:chgData name="Amber Riegel" userId="S::amber.riegel@feisystems.com::5ec7f67a-407f-4f65-ba80-0b3a93ea6ae7" providerId="AD" clId="Web-{B4681B76-5C87-61A8-A16A-D5330CFF0762}" dt="2026-10-09T22:56:50.207" v="121" actId="1076"/>
          <ac:picMkLst>
            <pc:docMk/>
            <pc:sldMk cId="3903966796" sldId="281"/>
            <ac:picMk id="5" creationId="{9D0ED0AE-D45C-5294-86BF-47F6B0FBD63E}"/>
          </ac:picMkLst>
        </pc:picChg>
      </pc:sldChg>
      <pc:sldChg chg="modSp new">
        <pc:chgData name="Amber Riegel" userId="S::amber.riegel@feisystems.com::5ec7f67a-407f-4f65-ba80-0b3a93ea6ae7" providerId="AD" clId="Web-{B4681B76-5C87-61A8-A16A-D5330CFF0762}" dt="2026-10-09T22:59:26.328" v="133" actId="20577"/>
        <pc:sldMkLst>
          <pc:docMk/>
          <pc:sldMk cId="1068164284" sldId="282"/>
        </pc:sldMkLst>
        <pc:spChg chg="mod">
          <ac:chgData name="Amber Riegel" userId="S::amber.riegel@feisystems.com::5ec7f67a-407f-4f65-ba80-0b3a93ea6ae7" providerId="AD" clId="Web-{B4681B76-5C87-61A8-A16A-D5330CFF0762}" dt="2026-10-09T22:57:08.600" v="123" actId="20577"/>
          <ac:spMkLst>
            <pc:docMk/>
            <pc:sldMk cId="1068164284" sldId="282"/>
            <ac:spMk id="2" creationId="{611B0692-676E-F05E-A4AD-0B42887DF33C}"/>
          </ac:spMkLst>
        </pc:spChg>
        <pc:spChg chg="mod">
          <ac:chgData name="Amber Riegel" userId="S::amber.riegel@feisystems.com::5ec7f67a-407f-4f65-ba80-0b3a93ea6ae7" providerId="AD" clId="Web-{B4681B76-5C87-61A8-A16A-D5330CFF0762}" dt="2026-10-09T22:58:33.762" v="128" actId="14100"/>
          <ac:spMkLst>
            <pc:docMk/>
            <pc:sldMk cId="1068164284" sldId="282"/>
            <ac:spMk id="3" creationId="{41E322FE-4372-1B18-8150-71F897E48622}"/>
          </ac:spMkLst>
        </pc:spChg>
      </pc:sldChg>
    </pc:docChg>
  </pc:docChgLst>
  <pc:docChgLst>
    <pc:chgData name="Kristi Plunkett" userId="45f86da7-7744-4405-a6c4-22387392119e" providerId="ADAL" clId="{CA287B73-CE2F-4C0F-AA75-66EA5B7B4F42}"/>
    <pc:docChg chg="undo custSel addSld delSld modSld sldOrd">
      <pc:chgData name="Kristi Plunkett" userId="45f86da7-7744-4405-a6c4-22387392119e" providerId="ADAL" clId="{CA287B73-CE2F-4C0F-AA75-66EA5B7B4F42}" dt="2026-10-09T20:38:35.107" v="399" actId="6549"/>
      <pc:docMkLst>
        <pc:docMk/>
      </pc:docMkLst>
      <pc:sldChg chg="modSp mod">
        <pc:chgData name="Kristi Plunkett" userId="45f86da7-7744-4405-a6c4-22387392119e" providerId="ADAL" clId="{CA287B73-CE2F-4C0F-AA75-66EA5B7B4F42}" dt="2026-10-09T17:50:33.806" v="349" actId="404"/>
        <pc:sldMkLst>
          <pc:docMk/>
          <pc:sldMk cId="1141116750" sldId="256"/>
        </pc:sldMkLst>
        <pc:spChg chg="mod">
          <ac:chgData name="Kristi Plunkett" userId="45f86da7-7744-4405-a6c4-22387392119e" providerId="ADAL" clId="{CA287B73-CE2F-4C0F-AA75-66EA5B7B4F42}" dt="2026-10-09T17:50:33.806" v="349" actId="404"/>
          <ac:spMkLst>
            <pc:docMk/>
            <pc:sldMk cId="1141116750" sldId="256"/>
            <ac:spMk id="2" creationId="{91F3E0EA-D7C7-49C4-B450-38EECB091298}"/>
          </ac:spMkLst>
        </pc:spChg>
      </pc:sldChg>
      <pc:sldChg chg="modSp add del mod">
        <pc:chgData name="Kristi Plunkett" userId="45f86da7-7744-4405-a6c4-22387392119e" providerId="ADAL" clId="{CA287B73-CE2F-4C0F-AA75-66EA5B7B4F42}" dt="2026-10-09T20:38:35.107" v="399" actId="6549"/>
        <pc:sldMkLst>
          <pc:docMk/>
          <pc:sldMk cId="2610542436" sldId="257"/>
        </pc:sldMkLst>
      </pc:sldChg>
      <pc:sldChg chg="modSp add mod">
        <pc:chgData name="Kristi Plunkett" userId="45f86da7-7744-4405-a6c4-22387392119e" providerId="ADAL" clId="{CA287B73-CE2F-4C0F-AA75-66EA5B7B4F42}" dt="2026-10-09T17:48:46.514" v="247" actId="20577"/>
        <pc:sldMkLst>
          <pc:docMk/>
          <pc:sldMk cId="1652364890" sldId="262"/>
        </pc:sldMkLst>
        <pc:spChg chg="mod">
          <ac:chgData name="Kristi Plunkett" userId="45f86da7-7744-4405-a6c4-22387392119e" providerId="ADAL" clId="{CA287B73-CE2F-4C0F-AA75-66EA5B7B4F42}" dt="2026-10-09T17:48:46.514" v="247" actId="20577"/>
          <ac:spMkLst>
            <pc:docMk/>
            <pc:sldMk cId="1652364890" sldId="262"/>
            <ac:spMk id="2" creationId="{A30DBA8F-8F00-82F7-4581-D03D6D3A2C47}"/>
          </ac:spMkLst>
        </pc:spChg>
      </pc:sldChg>
      <pc:sldChg chg="add">
        <pc:chgData name="Kristi Plunkett" userId="45f86da7-7744-4405-a6c4-22387392119e" providerId="ADAL" clId="{CA287B73-CE2F-4C0F-AA75-66EA5B7B4F42}" dt="2026-10-09T17:48:52.506" v="249"/>
        <pc:sldMkLst>
          <pc:docMk/>
          <pc:sldMk cId="3469897928" sldId="264"/>
        </pc:sldMkLst>
      </pc:sldChg>
      <pc:sldChg chg="add">
        <pc:chgData name="Kristi Plunkett" userId="45f86da7-7744-4405-a6c4-22387392119e" providerId="ADAL" clId="{CA287B73-CE2F-4C0F-AA75-66EA5B7B4F42}" dt="2026-10-09T17:48:53.378" v="252"/>
        <pc:sldMkLst>
          <pc:docMk/>
          <pc:sldMk cId="1429007726" sldId="26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6A8D32-E7AA-4A10-B87E-8550A0CEBCBC}"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9DF52-4849-4E64-BCD5-219FDD0247CD}" type="slidenum">
              <a:rPr lang="en-US" smtClean="0"/>
              <a:t>‹#›</a:t>
            </a:fld>
            <a:endParaRPr lang="en-US"/>
          </a:p>
        </p:txBody>
      </p:sp>
    </p:spTree>
    <p:extLst>
      <p:ext uri="{BB962C8B-B14F-4D97-AF65-F5344CB8AC3E}">
        <p14:creationId xmlns:p14="http://schemas.microsoft.com/office/powerpoint/2010/main" val="868853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a:t>
            </a:fld>
            <a:endParaRPr lang="en-US"/>
          </a:p>
        </p:txBody>
      </p:sp>
    </p:spTree>
    <p:extLst>
      <p:ext uri="{BB962C8B-B14F-4D97-AF65-F5344CB8AC3E}">
        <p14:creationId xmlns:p14="http://schemas.microsoft.com/office/powerpoint/2010/main" val="3253970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2</a:t>
            </a:fld>
            <a:endParaRPr lang="en-US"/>
          </a:p>
        </p:txBody>
      </p:sp>
    </p:spTree>
    <p:extLst>
      <p:ext uri="{BB962C8B-B14F-4D97-AF65-F5344CB8AC3E}">
        <p14:creationId xmlns:p14="http://schemas.microsoft.com/office/powerpoint/2010/main" val="3666409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3</a:t>
            </a:fld>
            <a:endParaRPr lang="en-US"/>
          </a:p>
        </p:txBody>
      </p:sp>
    </p:spTree>
    <p:extLst>
      <p:ext uri="{BB962C8B-B14F-4D97-AF65-F5344CB8AC3E}">
        <p14:creationId xmlns:p14="http://schemas.microsoft.com/office/powerpoint/2010/main" val="1627880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4</a:t>
            </a:fld>
            <a:endParaRPr lang="en-US"/>
          </a:p>
        </p:txBody>
      </p:sp>
    </p:spTree>
    <p:extLst>
      <p:ext uri="{BB962C8B-B14F-4D97-AF65-F5344CB8AC3E}">
        <p14:creationId xmlns:p14="http://schemas.microsoft.com/office/powerpoint/2010/main" val="3544669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6</a:t>
            </a:fld>
            <a:endParaRPr lang="en-US"/>
          </a:p>
        </p:txBody>
      </p:sp>
    </p:spTree>
    <p:extLst>
      <p:ext uri="{BB962C8B-B14F-4D97-AF65-F5344CB8AC3E}">
        <p14:creationId xmlns:p14="http://schemas.microsoft.com/office/powerpoint/2010/main" val="4293738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7</a:t>
            </a:fld>
            <a:endParaRPr lang="en-US"/>
          </a:p>
        </p:txBody>
      </p:sp>
    </p:spTree>
    <p:extLst>
      <p:ext uri="{BB962C8B-B14F-4D97-AF65-F5344CB8AC3E}">
        <p14:creationId xmlns:p14="http://schemas.microsoft.com/office/powerpoint/2010/main" val="3476136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8</a:t>
            </a:fld>
            <a:endParaRPr lang="en-US"/>
          </a:p>
        </p:txBody>
      </p:sp>
    </p:spTree>
    <p:extLst>
      <p:ext uri="{BB962C8B-B14F-4D97-AF65-F5344CB8AC3E}">
        <p14:creationId xmlns:p14="http://schemas.microsoft.com/office/powerpoint/2010/main" val="2624164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9</a:t>
            </a:fld>
            <a:endParaRPr lang="en-US"/>
          </a:p>
        </p:txBody>
      </p:sp>
    </p:spTree>
    <p:extLst>
      <p:ext uri="{BB962C8B-B14F-4D97-AF65-F5344CB8AC3E}">
        <p14:creationId xmlns:p14="http://schemas.microsoft.com/office/powerpoint/2010/main" val="3248043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10</a:t>
            </a:fld>
            <a:endParaRPr lang="en-US"/>
          </a:p>
        </p:txBody>
      </p:sp>
    </p:spTree>
    <p:extLst>
      <p:ext uri="{BB962C8B-B14F-4D97-AF65-F5344CB8AC3E}">
        <p14:creationId xmlns:p14="http://schemas.microsoft.com/office/powerpoint/2010/main" val="2760905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11</a:t>
            </a:fld>
            <a:endParaRPr lang="en-US"/>
          </a:p>
        </p:txBody>
      </p:sp>
    </p:spTree>
    <p:extLst>
      <p:ext uri="{BB962C8B-B14F-4D97-AF65-F5344CB8AC3E}">
        <p14:creationId xmlns:p14="http://schemas.microsoft.com/office/powerpoint/2010/main" val="3338323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12</a:t>
            </a:fld>
            <a:endParaRPr lang="en-US"/>
          </a:p>
        </p:txBody>
      </p:sp>
    </p:spTree>
    <p:extLst>
      <p:ext uri="{BB962C8B-B14F-4D97-AF65-F5344CB8AC3E}">
        <p14:creationId xmlns:p14="http://schemas.microsoft.com/office/powerpoint/2010/main" val="3311908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13</a:t>
            </a:fld>
            <a:endParaRPr lang="en-US"/>
          </a:p>
        </p:txBody>
      </p:sp>
    </p:spTree>
    <p:extLst>
      <p:ext uri="{BB962C8B-B14F-4D97-AF65-F5344CB8AC3E}">
        <p14:creationId xmlns:p14="http://schemas.microsoft.com/office/powerpoint/2010/main" val="1590147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14</a:t>
            </a:fld>
            <a:endParaRPr lang="en-US"/>
          </a:p>
        </p:txBody>
      </p:sp>
    </p:spTree>
    <p:extLst>
      <p:ext uri="{BB962C8B-B14F-4D97-AF65-F5344CB8AC3E}">
        <p14:creationId xmlns:p14="http://schemas.microsoft.com/office/powerpoint/2010/main" val="3342096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15</a:t>
            </a:fld>
            <a:endParaRPr lang="en-US"/>
          </a:p>
        </p:txBody>
      </p:sp>
    </p:spTree>
    <p:extLst>
      <p:ext uri="{BB962C8B-B14F-4D97-AF65-F5344CB8AC3E}">
        <p14:creationId xmlns:p14="http://schemas.microsoft.com/office/powerpoint/2010/main" val="1751277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16</a:t>
            </a:fld>
            <a:endParaRPr lang="en-US"/>
          </a:p>
        </p:txBody>
      </p:sp>
    </p:spTree>
    <p:extLst>
      <p:ext uri="{BB962C8B-B14F-4D97-AF65-F5344CB8AC3E}">
        <p14:creationId xmlns:p14="http://schemas.microsoft.com/office/powerpoint/2010/main" val="2518801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17</a:t>
            </a:fld>
            <a:endParaRPr lang="en-US"/>
          </a:p>
        </p:txBody>
      </p:sp>
    </p:spTree>
    <p:extLst>
      <p:ext uri="{BB962C8B-B14F-4D97-AF65-F5344CB8AC3E}">
        <p14:creationId xmlns:p14="http://schemas.microsoft.com/office/powerpoint/2010/main" val="2405046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18</a:t>
            </a:fld>
            <a:endParaRPr lang="en-US"/>
          </a:p>
        </p:txBody>
      </p:sp>
    </p:spTree>
    <p:extLst>
      <p:ext uri="{BB962C8B-B14F-4D97-AF65-F5344CB8AC3E}">
        <p14:creationId xmlns:p14="http://schemas.microsoft.com/office/powerpoint/2010/main" val="40730296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19</a:t>
            </a:fld>
            <a:endParaRPr lang="en-US"/>
          </a:p>
        </p:txBody>
      </p:sp>
    </p:spTree>
    <p:extLst>
      <p:ext uri="{BB962C8B-B14F-4D97-AF65-F5344CB8AC3E}">
        <p14:creationId xmlns:p14="http://schemas.microsoft.com/office/powerpoint/2010/main" val="6063884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20</a:t>
            </a:fld>
            <a:endParaRPr lang="en-US"/>
          </a:p>
        </p:txBody>
      </p:sp>
    </p:spTree>
    <p:extLst>
      <p:ext uri="{BB962C8B-B14F-4D97-AF65-F5344CB8AC3E}">
        <p14:creationId xmlns:p14="http://schemas.microsoft.com/office/powerpoint/2010/main" val="32845413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21</a:t>
            </a:fld>
            <a:endParaRPr lang="en-US"/>
          </a:p>
        </p:txBody>
      </p:sp>
    </p:spTree>
    <p:extLst>
      <p:ext uri="{BB962C8B-B14F-4D97-AF65-F5344CB8AC3E}">
        <p14:creationId xmlns:p14="http://schemas.microsoft.com/office/powerpoint/2010/main" val="14472457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22</a:t>
            </a:fld>
            <a:endParaRPr lang="en-US"/>
          </a:p>
        </p:txBody>
      </p:sp>
    </p:spTree>
    <p:extLst>
      <p:ext uri="{BB962C8B-B14F-4D97-AF65-F5344CB8AC3E}">
        <p14:creationId xmlns:p14="http://schemas.microsoft.com/office/powerpoint/2010/main" val="39777896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23</a:t>
            </a:fld>
            <a:endParaRPr lang="en-US"/>
          </a:p>
        </p:txBody>
      </p:sp>
    </p:spTree>
    <p:extLst>
      <p:ext uri="{BB962C8B-B14F-4D97-AF65-F5344CB8AC3E}">
        <p14:creationId xmlns:p14="http://schemas.microsoft.com/office/powerpoint/2010/main" val="7369990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24</a:t>
            </a:fld>
            <a:endParaRPr lang="en-US"/>
          </a:p>
        </p:txBody>
      </p:sp>
    </p:spTree>
    <p:extLst>
      <p:ext uri="{BB962C8B-B14F-4D97-AF65-F5344CB8AC3E}">
        <p14:creationId xmlns:p14="http://schemas.microsoft.com/office/powerpoint/2010/main" val="3231463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25</a:t>
            </a:fld>
            <a:endParaRPr lang="en-US"/>
          </a:p>
        </p:txBody>
      </p:sp>
    </p:spTree>
    <p:extLst>
      <p:ext uri="{BB962C8B-B14F-4D97-AF65-F5344CB8AC3E}">
        <p14:creationId xmlns:p14="http://schemas.microsoft.com/office/powerpoint/2010/main" val="17373733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26</a:t>
            </a:fld>
            <a:endParaRPr lang="en-US"/>
          </a:p>
        </p:txBody>
      </p:sp>
    </p:spTree>
    <p:extLst>
      <p:ext uri="{BB962C8B-B14F-4D97-AF65-F5344CB8AC3E}">
        <p14:creationId xmlns:p14="http://schemas.microsoft.com/office/powerpoint/2010/main" val="20653081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27</a:t>
            </a:fld>
            <a:endParaRPr lang="en-US"/>
          </a:p>
        </p:txBody>
      </p:sp>
    </p:spTree>
    <p:extLst>
      <p:ext uri="{BB962C8B-B14F-4D97-AF65-F5344CB8AC3E}">
        <p14:creationId xmlns:p14="http://schemas.microsoft.com/office/powerpoint/2010/main" val="24165844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28</a:t>
            </a:fld>
            <a:endParaRPr lang="en-US"/>
          </a:p>
        </p:txBody>
      </p:sp>
    </p:spTree>
    <p:extLst>
      <p:ext uri="{BB962C8B-B14F-4D97-AF65-F5344CB8AC3E}">
        <p14:creationId xmlns:p14="http://schemas.microsoft.com/office/powerpoint/2010/main" val="654900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29</a:t>
            </a:fld>
            <a:endParaRPr lang="en-US"/>
          </a:p>
        </p:txBody>
      </p:sp>
    </p:spTree>
    <p:extLst>
      <p:ext uri="{BB962C8B-B14F-4D97-AF65-F5344CB8AC3E}">
        <p14:creationId xmlns:p14="http://schemas.microsoft.com/office/powerpoint/2010/main" val="25966092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69DF52-4849-4E64-BCD5-219FDD0247CD}" type="slidenum">
              <a:rPr lang="en-US" smtClean="0"/>
              <a:t>30</a:t>
            </a:fld>
            <a:endParaRPr lang="en-US"/>
          </a:p>
        </p:txBody>
      </p:sp>
    </p:spTree>
    <p:extLst>
      <p:ext uri="{BB962C8B-B14F-4D97-AF65-F5344CB8AC3E}">
        <p14:creationId xmlns:p14="http://schemas.microsoft.com/office/powerpoint/2010/main" val="42157783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opt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5D037003-C276-44B3-B0E7-8114E325C1F1}"/>
              </a:ext>
            </a:extLst>
          </p:cNvPr>
          <p:cNvSpPr>
            <a:spLocks noGrp="1"/>
          </p:cNvSpPr>
          <p:nvPr>
            <p:ph type="body" sz="quarter" idx="13" hasCustomPrompt="1"/>
          </p:nvPr>
        </p:nvSpPr>
        <p:spPr>
          <a:xfrm>
            <a:off x="232002" y="1106717"/>
            <a:ext cx="5029200" cy="2743200"/>
          </a:xfrm>
        </p:spPr>
        <p:txBody>
          <a:bodyPr>
            <a:normAutofit/>
          </a:bodyPr>
          <a:lstStyle>
            <a:lvl1pPr marL="0" indent="0">
              <a:buFontTx/>
              <a:buNone/>
              <a:defRPr sz="3600">
                <a:solidFill>
                  <a:schemeClr val="tx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3868857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5406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180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FC75E-3D16-40BE-96D9-D7A313F9C151}"/>
              </a:ext>
            </a:extLst>
          </p:cNvPr>
          <p:cNvSpPr>
            <a:spLocks noGrp="1"/>
          </p:cNvSpPr>
          <p:nvPr>
            <p:ph type="ctrTitle" hasCustomPrompt="1"/>
          </p:nvPr>
        </p:nvSpPr>
        <p:spPr>
          <a:xfrm>
            <a:off x="1524000" y="1122363"/>
            <a:ext cx="9144000"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BFAF88F5-1396-4671-86E1-2BF49B7D98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Footer Placeholder 4">
            <a:extLst>
              <a:ext uri="{FF2B5EF4-FFF2-40B4-BE49-F238E27FC236}">
                <a16:creationId xmlns:a16="http://schemas.microsoft.com/office/drawing/2014/main" id="{D2C162AA-DCAB-4393-98D4-A81DE99C5037}"/>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10" name="Slide Number Placeholder 5">
            <a:extLst>
              <a:ext uri="{FF2B5EF4-FFF2-40B4-BE49-F238E27FC236}">
                <a16:creationId xmlns:a16="http://schemas.microsoft.com/office/drawing/2014/main" id="{C4B822BF-68A3-4DCC-89A3-F7702401D342}"/>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2020944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1EC21-4F8A-4D6E-9034-56932A374A3C}"/>
              </a:ext>
            </a:extLst>
          </p:cNvPr>
          <p:cNvSpPr>
            <a:spLocks noGrp="1"/>
          </p:cNvSpPr>
          <p:nvPr>
            <p:ph type="title" hasCustomPrompt="1"/>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17C8358-A10D-4ABA-8E21-B3C017F27A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1D72E8F9-4540-42DE-8A6C-879DAFBCC8C2}"/>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8" name="Slide Number Placeholder 5">
            <a:extLst>
              <a:ext uri="{FF2B5EF4-FFF2-40B4-BE49-F238E27FC236}">
                <a16:creationId xmlns:a16="http://schemas.microsoft.com/office/drawing/2014/main" id="{3373EDA7-95C1-4005-8953-9730CC0F72BC}"/>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cxnSp>
        <p:nvCxnSpPr>
          <p:cNvPr id="10" name="Straight Connector 9">
            <a:extLst>
              <a:ext uri="{FF2B5EF4-FFF2-40B4-BE49-F238E27FC236}">
                <a16:creationId xmlns:a16="http://schemas.microsoft.com/office/drawing/2014/main" id="{5E1B5A78-1A6A-4983-9207-CF6B5F746F01}"/>
              </a:ext>
            </a:extLst>
          </p:cNvPr>
          <p:cNvCxnSpPr/>
          <p:nvPr userDrawn="1"/>
        </p:nvCxnSpPr>
        <p:spPr>
          <a:xfrm>
            <a:off x="460836" y="1116465"/>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6538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8B6EA-D9E0-4F2D-987D-C3409D2C518E}"/>
              </a:ext>
            </a:extLst>
          </p:cNvPr>
          <p:cNvSpPr>
            <a:spLocks noGrp="1"/>
          </p:cNvSpPr>
          <p:nvPr>
            <p:ph type="title" hasCustomPrompt="1"/>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BCCCD0A0-0093-45DE-8B61-C9E53D34BBAC}"/>
              </a:ext>
            </a:extLst>
          </p:cNvPr>
          <p:cNvSpPr>
            <a:spLocks noGrp="1"/>
          </p:cNvSpPr>
          <p:nvPr>
            <p:ph sz="half" idx="1"/>
          </p:nvPr>
        </p:nvSpPr>
        <p:spPr>
          <a:xfrm>
            <a:off x="460836" y="1398743"/>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03ED956-1795-4839-8EFE-659835548C0C}"/>
              </a:ext>
            </a:extLst>
          </p:cNvPr>
          <p:cNvSpPr>
            <a:spLocks noGrp="1"/>
          </p:cNvSpPr>
          <p:nvPr>
            <p:ph sz="half" idx="2"/>
          </p:nvPr>
        </p:nvSpPr>
        <p:spPr>
          <a:xfrm>
            <a:off x="5794836" y="1398743"/>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09417EBB-5894-4745-831E-2A677C3A3A3E}"/>
              </a:ext>
            </a:extLst>
          </p:cNvPr>
          <p:cNvCxnSpPr/>
          <p:nvPr userDrawn="1"/>
        </p:nvCxnSpPr>
        <p:spPr>
          <a:xfrm>
            <a:off x="489864" y="1124642"/>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0DD6390C-F9E5-4771-BA11-723F157D1829}"/>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10" name="Slide Number Placeholder 5">
            <a:extLst>
              <a:ext uri="{FF2B5EF4-FFF2-40B4-BE49-F238E27FC236}">
                <a16:creationId xmlns:a16="http://schemas.microsoft.com/office/drawing/2014/main" id="{1582270B-B33A-4291-835A-92ECCE0AC098}"/>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cxnSp>
        <p:nvCxnSpPr>
          <p:cNvPr id="11" name="Straight Connector 10">
            <a:extLst>
              <a:ext uri="{FF2B5EF4-FFF2-40B4-BE49-F238E27FC236}">
                <a16:creationId xmlns:a16="http://schemas.microsoft.com/office/drawing/2014/main" id="{A2E46BCE-64A2-4E34-90F1-4B2C39BAC13B}"/>
              </a:ext>
            </a:extLst>
          </p:cNvPr>
          <p:cNvCxnSpPr/>
          <p:nvPr userDrawn="1"/>
        </p:nvCxnSpPr>
        <p:spPr>
          <a:xfrm>
            <a:off x="460836" y="1116465"/>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7817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DE5FE-0DC7-413C-BF8B-AC2C6336332C}"/>
              </a:ext>
            </a:extLst>
          </p:cNvPr>
          <p:cNvSpPr>
            <a:spLocks noGrp="1"/>
          </p:cNvSpPr>
          <p:nvPr>
            <p:ph type="title" hasCustomPrompt="1"/>
          </p:nvPr>
        </p:nvSpPr>
        <p:spPr>
          <a:xfrm>
            <a:off x="491447" y="0"/>
            <a:ext cx="11247120" cy="1097280"/>
          </a:xfrm>
        </p:spPr>
        <p:txBody>
          <a:bodyPr>
            <a:normAutofit/>
          </a:bodyPr>
          <a:lstStyle>
            <a:lvl1pPr>
              <a:defRPr sz="3600"/>
            </a:lvl1pPr>
          </a:lstStyle>
          <a:p>
            <a:r>
              <a:rPr lang="en-US"/>
              <a:t>CLICK TO EDIT MASTER TITLE STYLE</a:t>
            </a:r>
          </a:p>
        </p:txBody>
      </p:sp>
      <p:sp>
        <p:nvSpPr>
          <p:cNvPr id="3" name="Text Placeholder 2">
            <a:extLst>
              <a:ext uri="{FF2B5EF4-FFF2-40B4-BE49-F238E27FC236}">
                <a16:creationId xmlns:a16="http://schemas.microsoft.com/office/drawing/2014/main" id="{116C4912-AFB0-43B8-9107-9D5AF1B68F32}"/>
              </a:ext>
            </a:extLst>
          </p:cNvPr>
          <p:cNvSpPr>
            <a:spLocks noGrp="1"/>
          </p:cNvSpPr>
          <p:nvPr>
            <p:ph type="body" idx="1"/>
          </p:nvPr>
        </p:nvSpPr>
        <p:spPr>
          <a:xfrm>
            <a:off x="491447" y="1391909"/>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B2F563-BAEA-4AEE-AC8F-18C6F547C61E}"/>
              </a:ext>
            </a:extLst>
          </p:cNvPr>
          <p:cNvSpPr>
            <a:spLocks noGrp="1"/>
          </p:cNvSpPr>
          <p:nvPr>
            <p:ph sz="half" idx="2"/>
          </p:nvPr>
        </p:nvSpPr>
        <p:spPr>
          <a:xfrm>
            <a:off x="491447" y="2215821"/>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899C5F-820E-49FA-9356-C43F3AF98D49}"/>
              </a:ext>
            </a:extLst>
          </p:cNvPr>
          <p:cNvSpPr>
            <a:spLocks noGrp="1"/>
          </p:cNvSpPr>
          <p:nvPr>
            <p:ph type="body" sz="quarter" idx="3"/>
          </p:nvPr>
        </p:nvSpPr>
        <p:spPr>
          <a:xfrm>
            <a:off x="5823859" y="1391909"/>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C38FAE-2975-4875-A00B-EBC57A1EBDD2}"/>
              </a:ext>
            </a:extLst>
          </p:cNvPr>
          <p:cNvSpPr>
            <a:spLocks noGrp="1"/>
          </p:cNvSpPr>
          <p:nvPr>
            <p:ph sz="quarter" idx="4"/>
          </p:nvPr>
        </p:nvSpPr>
        <p:spPr>
          <a:xfrm>
            <a:off x="5823859" y="2215821"/>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E1C55286-0A94-4A69-9DCF-FADC64138101}"/>
              </a:ext>
            </a:extLst>
          </p:cNvPr>
          <p:cNvSpPr>
            <a:spLocks noGrp="1"/>
          </p:cNvSpPr>
          <p:nvPr>
            <p:ph type="ftr" sz="quarter" idx="10"/>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11" name="Slide Number Placeholder 5">
            <a:extLst>
              <a:ext uri="{FF2B5EF4-FFF2-40B4-BE49-F238E27FC236}">
                <a16:creationId xmlns:a16="http://schemas.microsoft.com/office/drawing/2014/main" id="{2FCA2474-CE9A-4501-96E2-986D40C0CC52}"/>
              </a:ext>
            </a:extLst>
          </p:cNvPr>
          <p:cNvSpPr>
            <a:spLocks noGrp="1"/>
          </p:cNvSpPr>
          <p:nvPr>
            <p:ph type="sldNum" sz="quarter" idx="11"/>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cxnSp>
        <p:nvCxnSpPr>
          <p:cNvPr id="13" name="Straight Connector 12">
            <a:extLst>
              <a:ext uri="{FF2B5EF4-FFF2-40B4-BE49-F238E27FC236}">
                <a16:creationId xmlns:a16="http://schemas.microsoft.com/office/drawing/2014/main" id="{E1A9CE4E-78E2-4C2B-AA10-771E7A4F63E1}"/>
              </a:ext>
            </a:extLst>
          </p:cNvPr>
          <p:cNvCxnSpPr/>
          <p:nvPr userDrawn="1"/>
        </p:nvCxnSpPr>
        <p:spPr>
          <a:xfrm>
            <a:off x="460836" y="1116465"/>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208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1220E-CDD0-474B-9CF5-22FCA76A089E}"/>
              </a:ext>
            </a:extLst>
          </p:cNvPr>
          <p:cNvSpPr>
            <a:spLocks noGrp="1"/>
          </p:cNvSpPr>
          <p:nvPr>
            <p:ph type="title" hasCustomPrompt="1"/>
          </p:nvPr>
        </p:nvSpPr>
        <p:spPr/>
        <p:txBody>
          <a:bodyPr>
            <a:normAutofit/>
          </a:bodyPr>
          <a:lstStyle>
            <a:lvl1pPr>
              <a:defRPr sz="3600"/>
            </a:lvl1pPr>
          </a:lstStyle>
          <a:p>
            <a:r>
              <a:rPr lang="en-US"/>
              <a:t>CLICK TO EDIT MASTER TITLE STYLE</a:t>
            </a:r>
          </a:p>
        </p:txBody>
      </p:sp>
      <p:sp>
        <p:nvSpPr>
          <p:cNvPr id="6" name="Footer Placeholder 4">
            <a:extLst>
              <a:ext uri="{FF2B5EF4-FFF2-40B4-BE49-F238E27FC236}">
                <a16:creationId xmlns:a16="http://schemas.microsoft.com/office/drawing/2014/main" id="{C5268F62-E92C-42A9-850C-047E4784992B}"/>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7" name="Slide Number Placeholder 5">
            <a:extLst>
              <a:ext uri="{FF2B5EF4-FFF2-40B4-BE49-F238E27FC236}">
                <a16:creationId xmlns:a16="http://schemas.microsoft.com/office/drawing/2014/main" id="{3085CF29-E844-4212-8468-C59EF761DBD1}"/>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cxnSp>
        <p:nvCxnSpPr>
          <p:cNvPr id="8" name="Straight Connector 7">
            <a:extLst>
              <a:ext uri="{FF2B5EF4-FFF2-40B4-BE49-F238E27FC236}">
                <a16:creationId xmlns:a16="http://schemas.microsoft.com/office/drawing/2014/main" id="{A7058F82-B719-4FE8-9038-43253E367605}"/>
              </a:ext>
            </a:extLst>
          </p:cNvPr>
          <p:cNvCxnSpPr/>
          <p:nvPr userDrawn="1"/>
        </p:nvCxnSpPr>
        <p:spPr>
          <a:xfrm>
            <a:off x="460836" y="1116465"/>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0787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759B13E-D2F9-48FA-A39F-D901F56EFC95}"/>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6" name="Slide Number Placeholder 5">
            <a:extLst>
              <a:ext uri="{FF2B5EF4-FFF2-40B4-BE49-F238E27FC236}">
                <a16:creationId xmlns:a16="http://schemas.microsoft.com/office/drawing/2014/main" id="{DAD7BD13-543C-4A0D-A004-A803616C125F}"/>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1575688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FF2B7-65CB-4697-976F-E7B5329372A0}"/>
              </a:ext>
            </a:extLst>
          </p:cNvPr>
          <p:cNvSpPr>
            <a:spLocks noGrp="1"/>
          </p:cNvSpPr>
          <p:nvPr>
            <p:ph type="title" hasCustomPrompt="1"/>
          </p:nvPr>
        </p:nvSpPr>
        <p:spPr>
          <a:xfrm>
            <a:off x="839788" y="457200"/>
            <a:ext cx="3932237" cy="1600200"/>
          </a:xfrm>
        </p:spPr>
        <p:txBody>
          <a:bodyPr anchor="b">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6E936525-32DE-4990-9535-5D672A2B03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DC40AB-5AD6-41D1-824E-17F37B24C7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49F54B05-9C2C-4004-BE1F-401C4510DFE0}"/>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9" name="Slide Number Placeholder 5">
            <a:extLst>
              <a:ext uri="{FF2B5EF4-FFF2-40B4-BE49-F238E27FC236}">
                <a16:creationId xmlns:a16="http://schemas.microsoft.com/office/drawing/2014/main" id="{FB828AB1-DBDF-4B2D-B334-BC30746C4039}"/>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172398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10F0E-16E5-4C49-9509-187DD1BB97C5}"/>
              </a:ext>
            </a:extLst>
          </p:cNvPr>
          <p:cNvSpPr>
            <a:spLocks noGrp="1"/>
          </p:cNvSpPr>
          <p:nvPr>
            <p:ph type="title" hasCustomPrompt="1"/>
          </p:nvPr>
        </p:nvSpPr>
        <p:spPr>
          <a:xfrm>
            <a:off x="839788" y="457200"/>
            <a:ext cx="3932237" cy="1600200"/>
          </a:xfrm>
        </p:spPr>
        <p:txBody>
          <a:bodyPr anchor="b">
            <a:normAutofit/>
          </a:bodyPr>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B02749A8-E205-4B6A-AC51-101C817C28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FF4305-84F8-4E62-BB77-FA0650F29B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D1D1FC0D-8F4B-4D1A-A78D-4D19826081D0}"/>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9" name="Slide Number Placeholder 5">
            <a:extLst>
              <a:ext uri="{FF2B5EF4-FFF2-40B4-BE49-F238E27FC236}">
                <a16:creationId xmlns:a16="http://schemas.microsoft.com/office/drawing/2014/main" id="{644C7E9B-2DB9-48D2-B62F-4C4EB299EF83}"/>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2365659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93BF2-D1B4-4098-845D-780CEAEB44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6A1B9E-7F13-447C-B925-BD42977EBE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Footer Placeholder 4">
            <a:extLst>
              <a:ext uri="{FF2B5EF4-FFF2-40B4-BE49-F238E27FC236}">
                <a16:creationId xmlns:a16="http://schemas.microsoft.com/office/drawing/2014/main" id="{67C8D7A9-55DA-4F4C-9A49-858803941779}"/>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8" name="Slide Number Placeholder 5">
            <a:extLst>
              <a:ext uri="{FF2B5EF4-FFF2-40B4-BE49-F238E27FC236}">
                <a16:creationId xmlns:a16="http://schemas.microsoft.com/office/drawing/2014/main" id="{66CF7C16-848E-47B7-AD6E-198297D8830E}"/>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440661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424B0-E838-4F15-8126-D3DE1A0A5386}"/>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D8AF4C-828B-4CB9-BE2A-5ABBF71975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907409C0-9913-42BC-95F2-E7B528D39992}"/>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8" name="Slide Number Placeholder 5">
            <a:extLst>
              <a:ext uri="{FF2B5EF4-FFF2-40B4-BE49-F238E27FC236}">
                <a16:creationId xmlns:a16="http://schemas.microsoft.com/office/drawing/2014/main" id="{BCFDF398-4D76-40F1-8577-9D0F19B4E738}"/>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4276604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EB06A-6466-4228-9205-89034F814DCE}"/>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A6EF75-A4A8-4564-AD6A-9FCD97D2CB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417834-354F-4394-BAE5-D300055440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EAD7619B-4881-4A9F-A967-FA9C652DB194}"/>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9" name="Slide Number Placeholder 5">
            <a:extLst>
              <a:ext uri="{FF2B5EF4-FFF2-40B4-BE49-F238E27FC236}">
                <a16:creationId xmlns:a16="http://schemas.microsoft.com/office/drawing/2014/main" id="{EB071463-9D8A-422E-A383-B489CEC16000}"/>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2963840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3089C-E092-4EE5-80BF-0BE8C9F87D7B}"/>
              </a:ext>
            </a:extLst>
          </p:cNvPr>
          <p:cNvSpPr>
            <a:spLocks noGrp="1"/>
          </p:cNvSpPr>
          <p:nvPr>
            <p:ph type="title" hasCustomPrompt="1"/>
          </p:nvPr>
        </p:nvSpPr>
        <p:spPr>
          <a:xfrm>
            <a:off x="839788" y="365125"/>
            <a:ext cx="10515600" cy="1325563"/>
          </a:xfrm>
        </p:spPr>
        <p:txBody>
          <a:bodyPr/>
          <a:lstStyle>
            <a:lvl1pPr marL="0" indent="0">
              <a:defRPr/>
            </a:lvl1pPr>
          </a:lstStyle>
          <a:p>
            <a:r>
              <a:rPr lang="en-US"/>
              <a:t>CLICK TO EDIT MASTER TITLE STYLE</a:t>
            </a:r>
          </a:p>
        </p:txBody>
      </p:sp>
      <p:sp>
        <p:nvSpPr>
          <p:cNvPr id="3" name="Text Placeholder 2">
            <a:extLst>
              <a:ext uri="{FF2B5EF4-FFF2-40B4-BE49-F238E27FC236}">
                <a16:creationId xmlns:a16="http://schemas.microsoft.com/office/drawing/2014/main" id="{9D57C6B5-3B3F-4C03-872A-7311A95656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DF319A-F0DE-4BFA-BDDF-B1CBC4FA45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B9AD72-2364-4746-B436-F1E437F3F1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A5C151-D573-4018-BDC7-CF68320689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D6DAE93E-F4E5-4E0A-8A00-683E5038E545}"/>
              </a:ext>
            </a:extLst>
          </p:cNvPr>
          <p:cNvSpPr>
            <a:spLocks noGrp="1"/>
          </p:cNvSpPr>
          <p:nvPr>
            <p:ph type="ftr" sz="quarter" idx="10"/>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11" name="Slide Number Placeholder 5">
            <a:extLst>
              <a:ext uri="{FF2B5EF4-FFF2-40B4-BE49-F238E27FC236}">
                <a16:creationId xmlns:a16="http://schemas.microsoft.com/office/drawing/2014/main" id="{6B043085-87DF-4518-B653-76A05FD47AAA}"/>
              </a:ext>
            </a:extLst>
          </p:cNvPr>
          <p:cNvSpPr>
            <a:spLocks noGrp="1"/>
          </p:cNvSpPr>
          <p:nvPr>
            <p:ph type="sldNum" sz="quarter" idx="11"/>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3337330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EC25D-8942-45BA-94BD-713959BE20F8}"/>
              </a:ext>
            </a:extLst>
          </p:cNvPr>
          <p:cNvSpPr>
            <a:spLocks noGrp="1"/>
          </p:cNvSpPr>
          <p:nvPr>
            <p:ph type="title" hasCustomPrompt="1"/>
          </p:nvPr>
        </p:nvSpPr>
        <p:spPr/>
        <p:txBody>
          <a:bodyPr/>
          <a:lstStyle/>
          <a:p>
            <a:r>
              <a:rPr lang="en-US"/>
              <a:t>CLICK TO EDIT MASTER TITLE STYLE</a:t>
            </a:r>
          </a:p>
        </p:txBody>
      </p:sp>
      <p:sp>
        <p:nvSpPr>
          <p:cNvPr id="6" name="Footer Placeholder 4">
            <a:extLst>
              <a:ext uri="{FF2B5EF4-FFF2-40B4-BE49-F238E27FC236}">
                <a16:creationId xmlns:a16="http://schemas.microsoft.com/office/drawing/2014/main" id="{0250BB20-57FF-4367-8E95-231AD87EDE33}"/>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7" name="Slide Number Placeholder 5">
            <a:extLst>
              <a:ext uri="{FF2B5EF4-FFF2-40B4-BE49-F238E27FC236}">
                <a16:creationId xmlns:a16="http://schemas.microsoft.com/office/drawing/2014/main" id="{74EFE47E-79C7-44D4-A056-7149208AFFF4}"/>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1530522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39D6AEF-1604-425A-A0B3-D32D3AC4F878}"/>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6" name="Slide Number Placeholder 5">
            <a:extLst>
              <a:ext uri="{FF2B5EF4-FFF2-40B4-BE49-F238E27FC236}">
                <a16:creationId xmlns:a16="http://schemas.microsoft.com/office/drawing/2014/main" id="{860DAB2E-229B-457A-8AC6-A86B7E061541}"/>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40237634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B4291-8F50-475F-8B39-2A011ED7048C}"/>
              </a:ext>
            </a:extLst>
          </p:cNvPr>
          <p:cNvSpPr>
            <a:spLocks noGrp="1"/>
          </p:cNvSpPr>
          <p:nvPr>
            <p:ph type="title" hasCustomPrompt="1"/>
          </p:nvPr>
        </p:nvSpPr>
        <p:spPr>
          <a:xfrm>
            <a:off x="839788" y="457200"/>
            <a:ext cx="3932237" cy="1600200"/>
          </a:xfrm>
        </p:spPr>
        <p:txBody>
          <a:bodyPr anchor="b">
            <a:normAutofit/>
          </a:bodyPr>
          <a:lstStyle>
            <a:lvl1pPr>
              <a:defRPr sz="2700"/>
            </a:lvl1pPr>
          </a:lstStyle>
          <a:p>
            <a:r>
              <a:rPr lang="en-US"/>
              <a:t>CLICK TO EDIT MASTER TITLE STYLE</a:t>
            </a:r>
          </a:p>
        </p:txBody>
      </p:sp>
      <p:sp>
        <p:nvSpPr>
          <p:cNvPr id="3" name="Content Placeholder 2">
            <a:extLst>
              <a:ext uri="{FF2B5EF4-FFF2-40B4-BE49-F238E27FC236}">
                <a16:creationId xmlns:a16="http://schemas.microsoft.com/office/drawing/2014/main" id="{B9682390-2416-4EC8-9F94-444EC8136797}"/>
              </a:ext>
            </a:extLst>
          </p:cNvPr>
          <p:cNvSpPr>
            <a:spLocks noGrp="1"/>
          </p:cNvSpPr>
          <p:nvPr>
            <p:ph idx="1"/>
          </p:nvPr>
        </p:nvSpPr>
        <p:spPr>
          <a:xfrm>
            <a:off x="5183188" y="987425"/>
            <a:ext cx="6172200" cy="4873625"/>
          </a:xfrm>
        </p:spPr>
        <p:txBody>
          <a:bodyPr/>
          <a:lstStyle>
            <a:lvl1pPr>
              <a:defRPr sz="2400"/>
            </a:lvl1pPr>
            <a:lvl2pPr>
              <a:defRPr sz="2400"/>
            </a:lvl2pPr>
            <a:lvl3pPr>
              <a:defRPr sz="2100"/>
            </a:lvl3pPr>
            <a:lvl4pPr>
              <a:defRPr sz="1800"/>
            </a:lvl4pPr>
            <a:lvl5pPr>
              <a:defRPr sz="15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9D81D3-5C54-4C77-B4B2-07FFE87036D6}"/>
              </a:ext>
            </a:extLst>
          </p:cNvPr>
          <p:cNvSpPr>
            <a:spLocks noGrp="1"/>
          </p:cNvSpPr>
          <p:nvPr>
            <p:ph type="body" sz="half" idx="2"/>
          </p:nvPr>
        </p:nvSpPr>
        <p:spPr>
          <a:xfrm>
            <a:off x="839788" y="2057400"/>
            <a:ext cx="3932237" cy="3811588"/>
          </a:xfrm>
        </p:spPr>
        <p:txBody>
          <a:bodyPr>
            <a:normAutofit/>
          </a:bodyPr>
          <a:lstStyle>
            <a:lvl1pPr marL="0" indent="0">
              <a:buNone/>
              <a:defRPr sz="15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D0026943-7906-43A3-A8E4-53B31588372A}"/>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9" name="Slide Number Placeholder 5">
            <a:extLst>
              <a:ext uri="{FF2B5EF4-FFF2-40B4-BE49-F238E27FC236}">
                <a16:creationId xmlns:a16="http://schemas.microsoft.com/office/drawing/2014/main" id="{8A4B6C60-6D2D-42FD-9D28-9F9EB4A4D714}"/>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2910291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7E2C9-588C-4963-8B10-E3A901EB81F6}"/>
              </a:ext>
            </a:extLst>
          </p:cNvPr>
          <p:cNvSpPr>
            <a:spLocks noGrp="1"/>
          </p:cNvSpPr>
          <p:nvPr>
            <p:ph type="title" hasCustomPrompt="1"/>
          </p:nvPr>
        </p:nvSpPr>
        <p:spPr>
          <a:xfrm>
            <a:off x="839788" y="457200"/>
            <a:ext cx="3932237" cy="1600200"/>
          </a:xfrm>
        </p:spPr>
        <p:txBody>
          <a:bodyPr anchor="b">
            <a:normAutofit/>
          </a:bodyPr>
          <a:lstStyle>
            <a:lvl1pPr marL="0" indent="0">
              <a:defRPr sz="2700"/>
            </a:lvl1pPr>
          </a:lstStyle>
          <a:p>
            <a:r>
              <a:rPr lang="en-US"/>
              <a:t>CLICK TO EDIT MASTER TITLE STYLE</a:t>
            </a:r>
          </a:p>
        </p:txBody>
      </p:sp>
      <p:sp>
        <p:nvSpPr>
          <p:cNvPr id="3" name="Picture Placeholder 2">
            <a:extLst>
              <a:ext uri="{FF2B5EF4-FFF2-40B4-BE49-F238E27FC236}">
                <a16:creationId xmlns:a16="http://schemas.microsoft.com/office/drawing/2014/main" id="{B63E5294-7DF3-4950-9D5E-573CC17395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CC987F-3041-4E7B-8954-B070975FFC9F}"/>
              </a:ext>
            </a:extLst>
          </p:cNvPr>
          <p:cNvSpPr>
            <a:spLocks noGrp="1"/>
          </p:cNvSpPr>
          <p:nvPr>
            <p:ph type="body" sz="half" idx="2"/>
          </p:nvPr>
        </p:nvSpPr>
        <p:spPr>
          <a:xfrm>
            <a:off x="839788" y="2057400"/>
            <a:ext cx="3932237" cy="3811588"/>
          </a:xfrm>
        </p:spPr>
        <p:txBody>
          <a:bodyPr>
            <a:normAutofit/>
          </a:bodyPr>
          <a:lstStyle>
            <a:lvl1pPr marL="0" indent="0">
              <a:buNone/>
              <a:defRPr sz="15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053A0927-4838-4646-9728-C4E68E3DDCE4}"/>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9" name="Slide Number Placeholder 5">
            <a:extLst>
              <a:ext uri="{FF2B5EF4-FFF2-40B4-BE49-F238E27FC236}">
                <a16:creationId xmlns:a16="http://schemas.microsoft.com/office/drawing/2014/main" id="{BBF605D2-32FE-468E-A047-45343332E1EF}"/>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4790433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10" Type="http://schemas.openxmlformats.org/officeDocument/2006/relationships/image" Target="../media/image4.png"/><Relationship Id="rId4" Type="http://schemas.openxmlformats.org/officeDocument/2006/relationships/slideLayout" Target="../slideLayouts/slideLayout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5.png"/><Relationship Id="rId4" Type="http://schemas.openxmlformats.org/officeDocument/2006/relationships/slideLayout" Target="../slideLayouts/slideLayout15.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E9C5BA-5B23-461F-BA17-E583955F7996}"/>
              </a:ext>
            </a:extLst>
          </p:cNvPr>
          <p:cNvSpPr>
            <a:spLocks noGrp="1"/>
          </p:cNvSpPr>
          <p:nvPr>
            <p:ph type="title"/>
          </p:nvPr>
        </p:nvSpPr>
        <p:spPr>
          <a:xfrm>
            <a:off x="489864" y="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A75580-30ED-42ED-8688-91A61EFC2A74}"/>
              </a:ext>
            </a:extLst>
          </p:cNvPr>
          <p:cNvSpPr>
            <a:spLocks noGrp="1"/>
          </p:cNvSpPr>
          <p:nvPr>
            <p:ph type="body" idx="1"/>
          </p:nvPr>
        </p:nvSpPr>
        <p:spPr>
          <a:xfrm>
            <a:off x="489864" y="1477289"/>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7DA6C29D-B975-4E5F-96BD-5EE2AE87851C}"/>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accent5"/>
                </a:solidFill>
                <a:latin typeface="+mj-lt"/>
              </a:defRPr>
            </a:lvl1pPr>
          </a:lstStyle>
          <a:p>
            <a:r>
              <a:rPr lang="en-US"/>
              <a:t>© FEI Systems 2021 </a:t>
            </a:r>
            <a:r>
              <a:rPr lang="en-US">
                <a:solidFill>
                  <a:schemeClr val="tx2"/>
                </a:solidFill>
              </a:rPr>
              <a:t>|</a:t>
            </a:r>
            <a:r>
              <a:rPr lang="en-US"/>
              <a:t> confidential and proprietary</a:t>
            </a:r>
          </a:p>
        </p:txBody>
      </p:sp>
    </p:spTree>
    <p:extLst>
      <p:ext uri="{BB962C8B-B14F-4D97-AF65-F5344CB8AC3E}">
        <p14:creationId xmlns:p14="http://schemas.microsoft.com/office/powerpoint/2010/main" val="2833754243"/>
      </p:ext>
    </p:extLst>
  </p:cSld>
  <p:clrMap bg1="lt1" tx1="dk1" bg2="lt2" tx2="dk2" accent1="accent1" accent2="accent2" accent3="accent3" accent4="accent4" accent5="accent5" accent6="accent6" hlink="hlink" folHlink="folHlink"/>
  <p:sldLayoutIdLst>
    <p:sldLayoutId id="2147483709" r:id="rId1"/>
    <p:sldLayoutId id="2147483711" r:id="rId2"/>
    <p:sldLayoutId id="2147483712" r:id="rId3"/>
  </p:sldLayoutIdLst>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8CB320-BD63-4315-A1C7-F6BEB9B32876}"/>
              </a:ext>
            </a:extLst>
          </p:cNvPr>
          <p:cNvSpPr>
            <a:spLocks noGrp="1"/>
          </p:cNvSpPr>
          <p:nvPr>
            <p:ph type="title"/>
          </p:nvPr>
        </p:nvSpPr>
        <p:spPr>
          <a:xfrm>
            <a:off x="460836" y="0"/>
            <a:ext cx="11247120" cy="10972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4DC0C9-1D1F-4DD1-BDAC-BB72FD87769B}"/>
              </a:ext>
            </a:extLst>
          </p:cNvPr>
          <p:cNvSpPr>
            <a:spLocks noGrp="1"/>
          </p:cNvSpPr>
          <p:nvPr>
            <p:ph type="body" idx="1"/>
          </p:nvPr>
        </p:nvSpPr>
        <p:spPr>
          <a:xfrm>
            <a:off x="460836" y="1462767"/>
            <a:ext cx="1124712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B3E7030-30E4-481F-85C5-BB257D433E86}"/>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6" name="Slide Number Placeholder 5">
            <a:extLst>
              <a:ext uri="{FF2B5EF4-FFF2-40B4-BE49-F238E27FC236}">
                <a16:creationId xmlns:a16="http://schemas.microsoft.com/office/drawing/2014/main" id="{55C53419-46AC-483C-B853-A3B790536CED}"/>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3509076550"/>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9" r:id="rId3"/>
    <p:sldLayoutId id="2147483760" r:id="rId4"/>
    <p:sldLayoutId id="2147483761" r:id="rId5"/>
    <p:sldLayoutId id="2147483762" r:id="rId6"/>
    <p:sldLayoutId id="2147483763" r:id="rId7"/>
    <p:sldLayoutId id="2147483764" r:id="rId8"/>
  </p:sldLayoutIdLst>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9C003C-05F5-41C7-A5D7-82056DB43F1B}"/>
              </a:ext>
            </a:extLst>
          </p:cNvPr>
          <p:cNvSpPr>
            <a:spLocks noGrp="1"/>
          </p:cNvSpPr>
          <p:nvPr>
            <p:ph type="title"/>
          </p:nvPr>
        </p:nvSpPr>
        <p:spPr>
          <a:xfrm>
            <a:off x="-2156" y="0"/>
            <a:ext cx="12194156" cy="10972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A68DB4-D259-461C-81F0-FE1BBA2F6F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Footer Placeholder 4">
            <a:extLst>
              <a:ext uri="{FF2B5EF4-FFF2-40B4-BE49-F238E27FC236}">
                <a16:creationId xmlns:a16="http://schemas.microsoft.com/office/drawing/2014/main" id="{D0A16AFD-18F0-4887-A4A8-A2E1D5C3A59F}"/>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8" name="Slide Number Placeholder 5">
            <a:extLst>
              <a:ext uri="{FF2B5EF4-FFF2-40B4-BE49-F238E27FC236}">
                <a16:creationId xmlns:a16="http://schemas.microsoft.com/office/drawing/2014/main" id="{B499C5CA-1F8B-41F2-BD60-66353F49FF24}"/>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142728330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2" r:id="rId3"/>
    <p:sldLayoutId id="2147483793" r:id="rId4"/>
    <p:sldLayoutId id="2147483794" r:id="rId5"/>
    <p:sldLayoutId id="2147483795" r:id="rId6"/>
    <p:sldLayoutId id="2147483796" r:id="rId7"/>
    <p:sldLayoutId id="2147483797" r:id="rId8"/>
  </p:sldLayoutIdLst>
  <p:txStyles>
    <p:titleStyle>
      <a:lvl1pPr marL="457200" indent="0"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hyperlink" Target="https://mh.alabama.gov/wp-content/uploads/2025/08/ADMH-SAIS-WITS-Billing-1.pdf"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hyperlink" Target="mailto:DMH.WITS@mh.alabama.gov" TargetMode="External"/><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hyperlink" Target="mailto:DMH.WITS@mh.alabama.gov" TargetMode="External"/><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4.xml"/><Relationship Id="rId4" Type="http://schemas.openxmlformats.org/officeDocument/2006/relationships/hyperlink" Target="https://mh.alabama.gov/admh-sais-wi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425754-7E7C-5E54-C0C3-AC468976E6DD}"/>
              </a:ext>
            </a:extLst>
          </p:cNvPr>
          <p:cNvSpPr>
            <a:spLocks noGrp="1"/>
          </p:cNvSpPr>
          <p:nvPr>
            <p:ph type="title" idx="4294967295"/>
          </p:nvPr>
        </p:nvSpPr>
        <p:spPr>
          <a:xfrm>
            <a:off x="489864" y="-1325563"/>
            <a:ext cx="10515600" cy="1325563"/>
          </a:xfrm>
        </p:spPr>
        <p:txBody>
          <a:bodyPr vert="horz" lIns="91440" tIns="45720" rIns="91440" bIns="45720" rtlCol="0" anchor="b">
            <a:normAutofit fontScale="90000"/>
          </a:bodyPr>
          <a:lstStyle/>
          <a:p>
            <a:pPr>
              <a:lnSpc>
                <a:spcPct val="150000"/>
              </a:lnSpc>
              <a:spcBef>
                <a:spcPts val="0"/>
              </a:spcBef>
            </a:pPr>
            <a:r>
              <a:rPr lang="en-US" sz="4000" b="1" dirty="0"/>
              <a:t>ALABAMA PROVIDER SESSIONS</a:t>
            </a:r>
            <a:br>
              <a:rPr lang="en-US" sz="3200" dirty="0"/>
            </a:br>
            <a:r>
              <a:rPr lang="en-US" dirty="0"/>
              <a:t>Thursday, October 15, 2026</a:t>
            </a:r>
            <a:br>
              <a:rPr lang="en-US" dirty="0"/>
            </a:br>
            <a:r>
              <a:rPr lang="en-US" dirty="0">
                <a:ea typeface="Calibri Light"/>
                <a:cs typeface="Calibri Light"/>
              </a:rPr>
              <a:t>1:30 – 3:00 PM</a:t>
            </a:r>
            <a:br>
              <a:rPr lang="en-US" dirty="0">
                <a:ea typeface="Calibri Light"/>
                <a:cs typeface="Calibri Light"/>
              </a:rPr>
            </a:br>
            <a:br>
              <a:rPr lang="en-US" dirty="0">
                <a:ea typeface="Calibri Light"/>
                <a:cs typeface="Calibri Light"/>
              </a:rPr>
            </a:br>
            <a:r>
              <a:rPr lang="en-US" b="1" dirty="0">
                <a:ea typeface="Calibri Light"/>
                <a:cs typeface="Calibri Light"/>
              </a:rPr>
              <a:t>Session 3</a:t>
            </a:r>
            <a:br>
              <a:rPr lang="en-US" b="1" dirty="0">
                <a:ea typeface="Calibri Light"/>
                <a:cs typeface="Calibri Light"/>
              </a:rPr>
            </a:br>
            <a:r>
              <a:rPr lang="en-US" b="1" dirty="0">
                <a:ea typeface="Calibri Light"/>
                <a:cs typeface="Calibri Light"/>
              </a:rPr>
              <a:t>WITS Claims Reconciliation</a:t>
            </a:r>
            <a:endParaRPr lang="en-US" dirty="0"/>
          </a:p>
        </p:txBody>
      </p:sp>
      <p:sp>
        <p:nvSpPr>
          <p:cNvPr id="2" name="Text Placeholder 1">
            <a:extLst>
              <a:ext uri="{FF2B5EF4-FFF2-40B4-BE49-F238E27FC236}">
                <a16:creationId xmlns:a16="http://schemas.microsoft.com/office/drawing/2014/main" id="{91F3E0EA-D7C7-49C4-B450-38EECB091298}"/>
              </a:ext>
            </a:extLst>
          </p:cNvPr>
          <p:cNvSpPr>
            <a:spLocks noGrp="1"/>
          </p:cNvSpPr>
          <p:nvPr>
            <p:ph type="body" sz="quarter" idx="13"/>
          </p:nvPr>
        </p:nvSpPr>
        <p:spPr/>
        <p:txBody>
          <a:bodyPr>
            <a:normAutofit fontScale="77500" lnSpcReduction="20000"/>
          </a:bodyPr>
          <a:lstStyle/>
          <a:p>
            <a:pPr algn="ctr">
              <a:lnSpc>
                <a:spcPct val="150000"/>
              </a:lnSpc>
              <a:spcBef>
                <a:spcPts val="0"/>
              </a:spcBef>
            </a:pPr>
            <a:r>
              <a:rPr lang="en-US" sz="3200" b="1" dirty="0"/>
              <a:t>ALABAMA PROVIDER SESSIONS</a:t>
            </a:r>
            <a:endParaRPr lang="en-US" sz="2400" dirty="0"/>
          </a:p>
          <a:p>
            <a:pPr algn="ctr">
              <a:lnSpc>
                <a:spcPct val="150000"/>
              </a:lnSpc>
              <a:spcBef>
                <a:spcPts val="0"/>
              </a:spcBef>
            </a:pPr>
            <a:r>
              <a:rPr lang="en-US" sz="2800" dirty="0"/>
              <a:t>Thursday, October 15, 2026</a:t>
            </a:r>
          </a:p>
          <a:p>
            <a:pPr algn="ctr">
              <a:lnSpc>
                <a:spcPct val="150000"/>
              </a:lnSpc>
              <a:spcBef>
                <a:spcPts val="0"/>
              </a:spcBef>
            </a:pPr>
            <a:r>
              <a:rPr lang="en-US" sz="2800" dirty="0">
                <a:ea typeface="Calibri Light"/>
                <a:cs typeface="Calibri Light"/>
              </a:rPr>
              <a:t>1:30 – 3:00 PM</a:t>
            </a:r>
          </a:p>
          <a:p>
            <a:pPr algn="ctr">
              <a:lnSpc>
                <a:spcPct val="150000"/>
              </a:lnSpc>
              <a:spcBef>
                <a:spcPts val="0"/>
              </a:spcBef>
            </a:pPr>
            <a:endParaRPr lang="en-US" sz="2800" dirty="0">
              <a:ea typeface="Calibri Light"/>
              <a:cs typeface="Calibri Light"/>
            </a:endParaRPr>
          </a:p>
          <a:p>
            <a:pPr algn="ctr">
              <a:lnSpc>
                <a:spcPct val="150000"/>
              </a:lnSpc>
              <a:spcBef>
                <a:spcPts val="0"/>
              </a:spcBef>
            </a:pPr>
            <a:r>
              <a:rPr lang="en-US" sz="2800" b="1" dirty="0">
                <a:ea typeface="Calibri Light"/>
                <a:cs typeface="Calibri Light"/>
              </a:rPr>
              <a:t>Session 3</a:t>
            </a:r>
          </a:p>
          <a:p>
            <a:pPr algn="ctr">
              <a:lnSpc>
                <a:spcPct val="150000"/>
              </a:lnSpc>
              <a:spcBef>
                <a:spcPts val="0"/>
              </a:spcBef>
            </a:pPr>
            <a:r>
              <a:rPr lang="en-US" sz="2800" b="1" dirty="0">
                <a:ea typeface="Calibri Light"/>
                <a:cs typeface="Calibri Light"/>
              </a:rPr>
              <a:t>WITS Claims Reconciliation</a:t>
            </a:r>
          </a:p>
        </p:txBody>
      </p:sp>
    </p:spTree>
    <p:extLst>
      <p:ext uri="{BB962C8B-B14F-4D97-AF65-F5344CB8AC3E}">
        <p14:creationId xmlns:p14="http://schemas.microsoft.com/office/powerpoint/2010/main" val="1141116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FEED0C3C-0561-5509-4232-58D1FE7033C5}"/>
              </a:ext>
            </a:extLst>
          </p:cNvPr>
          <p:cNvSpPr txBox="1">
            <a:spLocks noGrp="1"/>
          </p:cNvSpPr>
          <p:nvPr>
            <p:ph type="title" idx="4294967295"/>
          </p:nvPr>
        </p:nvSpPr>
        <p:spPr>
          <a:xfrm>
            <a:off x="5661764" y="866570"/>
            <a:ext cx="6187857" cy="482024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
                <a:schemeClr val="tx2"/>
              </a:buClr>
              <a:buSzTx/>
              <a:buFont typeface="Wingdings" panose="05000000000000000000" pitchFamily="2" charset="2"/>
              <a:buNone/>
              <a:tabLst/>
              <a:defRPr/>
            </a:pPr>
            <a:r>
              <a:rPr kumimoji="0" lang="en-US" sz="2400" b="1" i="0" u="none" strike="noStrike" kern="1200" cap="none" spc="0" normalizeH="0" baseline="0" noProof="0" dirty="0">
                <a:ln>
                  <a:noFill/>
                </a:ln>
                <a:solidFill>
                  <a:schemeClr val="tx2"/>
                </a:solidFill>
                <a:effectLst/>
                <a:uLnTx/>
                <a:uFillTx/>
                <a:latin typeface="+mj-lt"/>
                <a:ea typeface="+mn-ea"/>
                <a:cs typeface="+mn-cs"/>
              </a:rPr>
              <a:t>Provider Session 3</a:t>
            </a:r>
          </a:p>
          <a:p>
            <a:pPr marL="0" marR="0" lvl="0" indent="0" algn="l" defTabSz="914400" rtl="0" eaLnBrk="1" fontAlgn="auto" latinLnBrk="0" hangingPunct="1">
              <a:lnSpc>
                <a:spcPct val="150000"/>
              </a:lnSpc>
              <a:spcBef>
                <a:spcPts val="0"/>
              </a:spcBef>
              <a:spcAft>
                <a:spcPts val="0"/>
              </a:spcAft>
              <a:buClr>
                <a:schemeClr val="tx2"/>
              </a:buClr>
              <a:buSzTx/>
              <a:buFont typeface="Wingdings" panose="05000000000000000000" pitchFamily="2" charset="2"/>
              <a:buNone/>
              <a:tabLst/>
              <a:defRPr/>
            </a:pPr>
            <a:r>
              <a:rPr kumimoji="0" lang="en-US" sz="2100" b="1" i="0" u="none" strike="noStrike" kern="1200" cap="none" spc="0" normalizeH="0" baseline="0" noProof="0" dirty="0">
                <a:ln>
                  <a:noFill/>
                </a:ln>
                <a:solidFill>
                  <a:schemeClr val="tx1"/>
                </a:solidFill>
                <a:effectLst/>
                <a:uLnTx/>
                <a:uFillTx/>
                <a:latin typeface="+mj-lt"/>
                <a:ea typeface="+mn-ea"/>
                <a:cs typeface="+mn-cs"/>
              </a:rPr>
              <a:t>Claims Reconciliation</a:t>
            </a:r>
          </a:p>
          <a:p>
            <a:pPr marL="0" marR="0" lvl="0" indent="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None/>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This session provides an overview of the claims reconciliation process, including:</a:t>
            </a:r>
          </a:p>
          <a:p>
            <a:pPr marL="228600" marR="0" lvl="0" indent="-228600" algn="l" defTabSz="914400" rtl="0" eaLnBrk="1" fontAlgn="auto" latinLnBrk="0" hangingPunct="1">
              <a:lnSpc>
                <a:spcPct val="150000"/>
              </a:lnSpc>
              <a:spcBef>
                <a:spcPts val="0"/>
              </a:spcBef>
              <a:spcAft>
                <a:spcPts val="0"/>
              </a:spcAft>
              <a:buClr>
                <a:schemeClr val="tx2"/>
              </a:buClr>
              <a:buSzTx/>
              <a:buFont typeface="Wingdings" panose="05000000000000000000" pitchFamily="2" charset="2"/>
              <a:buChar char="§"/>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Comparison of submitted claims</a:t>
            </a:r>
          </a:p>
          <a:p>
            <a:pPr marL="228600" marR="0" lvl="0" indent="-22860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Char char="§"/>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Adjudication outcomes</a:t>
            </a:r>
          </a:p>
          <a:p>
            <a:pPr marL="228600" marR="0" lvl="0" indent="-22860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Char char="§"/>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Payment activity</a:t>
            </a:r>
          </a:p>
          <a:p>
            <a:pPr marL="228600" marR="0" lvl="0" indent="-22860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Char char="§"/>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Outstanding balances</a:t>
            </a:r>
          </a:p>
          <a:p>
            <a:pPr marL="0" marR="0" lvl="0" indent="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None/>
              <a:tabLst/>
              <a:defRPr/>
            </a:pPr>
            <a:endParaRPr kumimoji="0" lang="en-US" sz="2100" b="0" i="0" u="none" strike="noStrike" kern="1200" cap="none" spc="0" normalizeH="0" baseline="0" noProof="0" dirty="0">
              <a:ln>
                <a:noFill/>
              </a:ln>
              <a:solidFill>
                <a:schemeClr val="tx1"/>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None/>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The session will also cover common reconciliation challenges and approaches for maintaining alignment between provider records and claims processing results.</a:t>
            </a:r>
          </a:p>
        </p:txBody>
      </p:sp>
    </p:spTree>
    <p:extLst>
      <p:ext uri="{BB962C8B-B14F-4D97-AF65-F5344CB8AC3E}">
        <p14:creationId xmlns:p14="http://schemas.microsoft.com/office/powerpoint/2010/main" val="2610542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96181-5C73-4A1E-DB91-608D04EE8BF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30DBA8F-8F00-82F7-4581-D03D6D3A2C47}"/>
              </a:ext>
            </a:extLst>
          </p:cNvPr>
          <p:cNvSpPr txBox="1">
            <a:spLocks noGrp="1"/>
          </p:cNvSpPr>
          <p:nvPr>
            <p:ph type="title" idx="4294967295"/>
          </p:nvPr>
        </p:nvSpPr>
        <p:spPr>
          <a:xfrm>
            <a:off x="232002" y="2216727"/>
            <a:ext cx="6621380" cy="8589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
                <a:schemeClr val="tx2"/>
              </a:buClr>
              <a:buSzTx/>
              <a:buFont typeface="Wingdings" panose="05000000000000000000" pitchFamily="2" charset="2"/>
              <a:buNone/>
              <a:tabLst/>
              <a:defRPr/>
            </a:pPr>
            <a:r>
              <a:rPr kumimoji="0" lang="en-US" sz="3600" b="0" i="0" u="none" strike="noStrike" kern="1200" cap="none" spc="0" normalizeH="0" baseline="0" noProof="0" dirty="0">
                <a:ln>
                  <a:noFill/>
                </a:ln>
                <a:solidFill>
                  <a:schemeClr val="bg1"/>
                </a:solidFill>
                <a:effectLst/>
                <a:uLnTx/>
                <a:uFillTx/>
                <a:latin typeface="+mj-lt"/>
                <a:ea typeface="+mn-ea"/>
                <a:cs typeface="+mn-cs"/>
              </a:rPr>
              <a:t>Claims Reconciliation</a:t>
            </a:r>
          </a:p>
        </p:txBody>
      </p:sp>
    </p:spTree>
    <p:extLst>
      <p:ext uri="{BB962C8B-B14F-4D97-AF65-F5344CB8AC3E}">
        <p14:creationId xmlns:p14="http://schemas.microsoft.com/office/powerpoint/2010/main" val="1652364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71AD8-D623-60DB-4807-903830C19E5A}"/>
              </a:ext>
            </a:extLst>
          </p:cNvPr>
          <p:cNvSpPr>
            <a:spLocks noGrp="1"/>
          </p:cNvSpPr>
          <p:nvPr>
            <p:ph type="title"/>
          </p:nvPr>
        </p:nvSpPr>
        <p:spPr/>
        <p:txBody>
          <a:bodyPr/>
          <a:lstStyle/>
          <a:p>
            <a:r>
              <a:rPr lang="en-US"/>
              <a:t>Encounter/Claim pre-requisites</a:t>
            </a:r>
          </a:p>
        </p:txBody>
      </p:sp>
      <p:pic>
        <p:nvPicPr>
          <p:cNvPr id="6" name="Content Placeholder 5" descr="Flowchart showing the client journey from Client to Intake to Assessments and Program Enrollment to Encounter, with eligibility verification and a decision point for releasing to billing, leading to the Claim Item Workflow.">
            <a:extLst>
              <a:ext uri="{FF2B5EF4-FFF2-40B4-BE49-F238E27FC236}">
                <a16:creationId xmlns:a16="http://schemas.microsoft.com/office/drawing/2014/main" id="{D5C90B59-A956-A7A1-0745-5EE59872082F}"/>
              </a:ext>
            </a:extLst>
          </p:cNvPr>
          <p:cNvPicPr>
            <a:picLocks noGrp="1" noChangeAspect="1"/>
          </p:cNvPicPr>
          <p:nvPr>
            <p:ph sz="half" idx="1"/>
          </p:nvPr>
        </p:nvPicPr>
        <p:blipFill>
          <a:blip r:embed="rId3"/>
          <a:stretch>
            <a:fillRect/>
          </a:stretch>
        </p:blipFill>
        <p:spPr>
          <a:xfrm>
            <a:off x="2652277" y="798897"/>
            <a:ext cx="6664977" cy="5846162"/>
          </a:xfrm>
          <a:prstGeom prst="rect">
            <a:avLst/>
          </a:prstGeom>
        </p:spPr>
      </p:pic>
    </p:spTree>
    <p:extLst>
      <p:ext uri="{BB962C8B-B14F-4D97-AF65-F5344CB8AC3E}">
        <p14:creationId xmlns:p14="http://schemas.microsoft.com/office/powerpoint/2010/main" val="726432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3AFD3-F5D6-06ED-8CC6-1DD6B6062C4E}"/>
              </a:ext>
            </a:extLst>
          </p:cNvPr>
          <p:cNvSpPr>
            <a:spLocks noGrp="1"/>
          </p:cNvSpPr>
          <p:nvPr>
            <p:ph type="title"/>
          </p:nvPr>
        </p:nvSpPr>
        <p:spPr/>
        <p:txBody>
          <a:bodyPr/>
          <a:lstStyle/>
          <a:p>
            <a:r>
              <a:rPr lang="en-US" dirty="0"/>
              <a:t>Encounter RTB/Claim Item Creation workflow</a:t>
            </a:r>
          </a:p>
        </p:txBody>
      </p:sp>
      <p:pic>
        <p:nvPicPr>
          <p:cNvPr id="6" name="Picture 5" descr="Flowchart showing the billing sequence from encounter release, checking for TPL, generating and batching claims, billing TPL, receiving EOBs, applying payments, and determining whether a remaining balance requires billing another payor or ending billing.">
            <a:extLst>
              <a:ext uri="{FF2B5EF4-FFF2-40B4-BE49-F238E27FC236}">
                <a16:creationId xmlns:a16="http://schemas.microsoft.com/office/drawing/2014/main" id="{AA521036-6991-CCA5-955E-005E979F5A7A}"/>
              </a:ext>
            </a:extLst>
          </p:cNvPr>
          <p:cNvPicPr>
            <a:picLocks noChangeAspect="1"/>
          </p:cNvPicPr>
          <p:nvPr/>
        </p:nvPicPr>
        <p:blipFill>
          <a:blip r:embed="rId2"/>
          <a:srcRect t="15062"/>
          <a:stretch>
            <a:fillRect/>
          </a:stretch>
        </p:blipFill>
        <p:spPr>
          <a:xfrm>
            <a:off x="1361" y="1032932"/>
            <a:ext cx="12189278" cy="5825067"/>
          </a:xfrm>
          <a:prstGeom prst="rect">
            <a:avLst/>
          </a:prstGeom>
        </p:spPr>
      </p:pic>
    </p:spTree>
    <p:extLst>
      <p:ext uri="{BB962C8B-B14F-4D97-AF65-F5344CB8AC3E}">
        <p14:creationId xmlns:p14="http://schemas.microsoft.com/office/powerpoint/2010/main" val="2250057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2A579-B9E3-7DF3-DC41-1C33D07FB597}"/>
              </a:ext>
            </a:extLst>
          </p:cNvPr>
          <p:cNvSpPr>
            <a:spLocks noGrp="1"/>
          </p:cNvSpPr>
          <p:nvPr>
            <p:ph type="title"/>
          </p:nvPr>
        </p:nvSpPr>
        <p:spPr/>
        <p:txBody>
          <a:bodyPr/>
          <a:lstStyle/>
          <a:p>
            <a:r>
              <a:rPr lang="en-US"/>
              <a:t>Claim - Government Contract Billing(automated)</a:t>
            </a:r>
          </a:p>
        </p:txBody>
      </p:sp>
      <p:sp>
        <p:nvSpPr>
          <p:cNvPr id="8" name="TextBox 7">
            <a:extLst>
              <a:ext uri="{FF2B5EF4-FFF2-40B4-BE49-F238E27FC236}">
                <a16:creationId xmlns:a16="http://schemas.microsoft.com/office/drawing/2014/main" id="{4E1175B2-976D-81D8-CE73-9CB51F00ABEF}"/>
              </a:ext>
            </a:extLst>
          </p:cNvPr>
          <p:cNvSpPr txBox="1"/>
          <p:nvPr/>
        </p:nvSpPr>
        <p:spPr>
          <a:xfrm>
            <a:off x="798772" y="1304634"/>
            <a:ext cx="2492462" cy="4585871"/>
          </a:xfrm>
          <a:prstGeom prst="rect">
            <a:avLst/>
          </a:prstGeom>
          <a:noFill/>
        </p:spPr>
        <p:txBody>
          <a:bodyPr wrap="square">
            <a:spAutoFit/>
          </a:bodyPr>
          <a:lstStyle/>
          <a:p>
            <a:pPr marL="342900" indent="-342900">
              <a:spcAft>
                <a:spcPts val="2400"/>
              </a:spcAft>
              <a:buClr>
                <a:schemeClr val="tx2"/>
              </a:buClr>
              <a:buFont typeface="Wingdings" panose="05000000000000000000" pitchFamily="2" charset="2"/>
              <a:buChar char="§"/>
            </a:pPr>
            <a:r>
              <a:rPr lang="en-US" sz="1800"/>
              <a:t>Provider batches bill claims to ADMH (block grant and other state funds)</a:t>
            </a:r>
          </a:p>
          <a:p>
            <a:pPr marL="342900" indent="-342900">
              <a:spcAft>
                <a:spcPts val="2400"/>
              </a:spcAft>
              <a:buClr>
                <a:schemeClr val="tx2"/>
              </a:buClr>
              <a:buFont typeface="Wingdings" panose="05000000000000000000" pitchFamily="2" charset="2"/>
              <a:buChar char="§"/>
            </a:pPr>
            <a:r>
              <a:rPr lang="en-US" sz="1800"/>
              <a:t>Claims are adjudicated in the ADMH Agency to pay, deny, or pend based on rules</a:t>
            </a:r>
          </a:p>
          <a:p>
            <a:pPr marL="342900" indent="-342900">
              <a:spcAft>
                <a:spcPts val="2400"/>
              </a:spcAft>
              <a:buClr>
                <a:schemeClr val="tx2"/>
              </a:buClr>
              <a:buFont typeface="Wingdings" panose="05000000000000000000" pitchFamily="2" charset="2"/>
              <a:buChar char="§"/>
            </a:pPr>
            <a:r>
              <a:rPr lang="en-US" sz="1800"/>
              <a:t>Claims are paid out of the authorization period tier based on funding priority and available funds</a:t>
            </a:r>
          </a:p>
        </p:txBody>
      </p:sp>
      <p:pic>
        <p:nvPicPr>
          <p:cNvPr id="6" name="Content Placeholder 5" descr="Diagram showing the billing flow from Encounter to Claim Item to Claim Batch, then Provider Claim Submission to ADMH for adjudication, with EOB/Remittance returning to the provider.">
            <a:extLst>
              <a:ext uri="{FF2B5EF4-FFF2-40B4-BE49-F238E27FC236}">
                <a16:creationId xmlns:a16="http://schemas.microsoft.com/office/drawing/2014/main" id="{F94369DC-D748-7AFD-8A6A-134422A1600C}"/>
              </a:ext>
            </a:extLst>
          </p:cNvPr>
          <p:cNvPicPr>
            <a:picLocks noGrp="1" noChangeAspect="1"/>
          </p:cNvPicPr>
          <p:nvPr>
            <p:ph sz="half" idx="1"/>
          </p:nvPr>
        </p:nvPicPr>
        <p:blipFill>
          <a:blip r:embed="rId3"/>
          <a:stretch>
            <a:fillRect/>
          </a:stretch>
        </p:blipFill>
        <p:spPr>
          <a:xfrm>
            <a:off x="3722695" y="1522991"/>
            <a:ext cx="7670533" cy="3979216"/>
          </a:xfrm>
          <a:prstGeom prst="rect">
            <a:avLst/>
          </a:prstGeom>
          <a:ln>
            <a:solidFill>
              <a:schemeClr val="accent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29289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lowchart showing claim processing logic starting with sufficient funds, then checking additional rules, resulting in outcomes of claim paid, claim pended, claim denied, or updating the claim to the next funding source.">
            <a:extLst>
              <a:ext uri="{FF2B5EF4-FFF2-40B4-BE49-F238E27FC236}">
                <a16:creationId xmlns:a16="http://schemas.microsoft.com/office/drawing/2014/main" id="{F2DE0894-108F-FFF6-F0E6-A675BD59D166}"/>
              </a:ext>
            </a:extLst>
          </p:cNvPr>
          <p:cNvPicPr>
            <a:picLocks noChangeAspect="1"/>
          </p:cNvPicPr>
          <p:nvPr/>
        </p:nvPicPr>
        <p:blipFill>
          <a:blip r:embed="rId3"/>
          <a:stretch>
            <a:fillRect/>
          </a:stretch>
        </p:blipFill>
        <p:spPr>
          <a:xfrm>
            <a:off x="3626056" y="1056014"/>
            <a:ext cx="8283982" cy="4690367"/>
          </a:xfrm>
          <a:prstGeom prst="rect">
            <a:avLst/>
          </a:prstGeom>
        </p:spPr>
      </p:pic>
      <p:sp>
        <p:nvSpPr>
          <p:cNvPr id="6" name="Title 1">
            <a:extLst>
              <a:ext uri="{FF2B5EF4-FFF2-40B4-BE49-F238E27FC236}">
                <a16:creationId xmlns:a16="http://schemas.microsoft.com/office/drawing/2014/main" id="{240FCBA2-21A1-AED3-3950-7107A8F791F6}"/>
              </a:ext>
            </a:extLst>
          </p:cNvPr>
          <p:cNvSpPr txBox="1">
            <a:spLocks noGrp="1"/>
          </p:cNvSpPr>
          <p:nvPr>
            <p:ph type="title" idx="4294967295"/>
          </p:nvPr>
        </p:nvSpPr>
        <p:spPr>
          <a:xfrm>
            <a:off x="-2156" y="0"/>
            <a:ext cx="12194156" cy="10972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marL="457200" indent="0"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marL="45720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2"/>
                </a:solidFill>
                <a:effectLst/>
                <a:uLnTx/>
                <a:uFillTx/>
                <a:latin typeface="+mj-lt"/>
                <a:ea typeface="+mj-ea"/>
                <a:cs typeface="+mj-cs"/>
              </a:rPr>
              <a:t>Payor Adjudication: Rules</a:t>
            </a:r>
          </a:p>
        </p:txBody>
      </p:sp>
      <p:sp>
        <p:nvSpPr>
          <p:cNvPr id="9" name="TextBox 8">
            <a:extLst>
              <a:ext uri="{FF2B5EF4-FFF2-40B4-BE49-F238E27FC236}">
                <a16:creationId xmlns:a16="http://schemas.microsoft.com/office/drawing/2014/main" id="{F08BA69B-A30F-4151-50B8-04DDA9875EE2}"/>
              </a:ext>
            </a:extLst>
          </p:cNvPr>
          <p:cNvSpPr txBox="1"/>
          <p:nvPr/>
        </p:nvSpPr>
        <p:spPr>
          <a:xfrm>
            <a:off x="5469466" y="153317"/>
            <a:ext cx="6168352" cy="646331"/>
          </a:xfrm>
          <a:prstGeom prst="rect">
            <a:avLst/>
          </a:prstGeom>
          <a:solidFill>
            <a:srgbClr val="FFFF00"/>
          </a:solidFill>
        </p:spPr>
        <p:txBody>
          <a:bodyPr wrap="square" rtlCol="0">
            <a:spAutoFit/>
          </a:bodyPr>
          <a:lstStyle/>
          <a:p>
            <a:r>
              <a:rPr lang="en-US"/>
              <a:t>10/14/2026 Note:</a:t>
            </a:r>
          </a:p>
          <a:p>
            <a:r>
              <a:rPr lang="en-US"/>
              <a:t>Since payments are automated, the pended status is not used. </a:t>
            </a:r>
          </a:p>
        </p:txBody>
      </p:sp>
      <p:sp>
        <p:nvSpPr>
          <p:cNvPr id="8" name="TextBox 7">
            <a:extLst>
              <a:ext uri="{FF2B5EF4-FFF2-40B4-BE49-F238E27FC236}">
                <a16:creationId xmlns:a16="http://schemas.microsoft.com/office/drawing/2014/main" id="{DEDBB872-C825-A4F3-BF14-1E08D1180F41}"/>
              </a:ext>
            </a:extLst>
          </p:cNvPr>
          <p:cNvSpPr txBox="1"/>
          <p:nvPr/>
        </p:nvSpPr>
        <p:spPr>
          <a:xfrm>
            <a:off x="754219" y="1097280"/>
            <a:ext cx="4715247" cy="2092881"/>
          </a:xfrm>
          <a:prstGeom prst="rect">
            <a:avLst/>
          </a:prstGeom>
          <a:noFill/>
        </p:spPr>
        <p:txBody>
          <a:bodyPr wrap="square" rtlCol="0">
            <a:spAutoFit/>
          </a:bodyPr>
          <a:lstStyle/>
          <a:p>
            <a:pPr marL="342900" indent="-342900">
              <a:spcAft>
                <a:spcPts val="2400"/>
              </a:spcAft>
              <a:buClr>
                <a:schemeClr val="tx2"/>
              </a:buClr>
              <a:buFont typeface="Wingdings" panose="05000000000000000000" pitchFamily="2" charset="2"/>
              <a:buChar char="§"/>
            </a:pPr>
            <a:r>
              <a:rPr lang="en-US"/>
              <a:t>The claim is billed against the highest priority tier in the authorization period</a:t>
            </a:r>
          </a:p>
          <a:p>
            <a:pPr marL="342900" indent="-342900">
              <a:spcAft>
                <a:spcPts val="2400"/>
              </a:spcAft>
              <a:buClr>
                <a:schemeClr val="tx2"/>
              </a:buClr>
              <a:buFont typeface="Wingdings" panose="05000000000000000000" pitchFamily="2" charset="2"/>
              <a:buChar char="§"/>
            </a:pPr>
            <a:r>
              <a:rPr lang="en-US"/>
              <a:t>If there are insufficient funds, the system checks the next priority tier for eligibility</a:t>
            </a:r>
          </a:p>
          <a:p>
            <a:pPr marL="342900" indent="-342900">
              <a:spcAft>
                <a:spcPts val="2400"/>
              </a:spcAft>
              <a:buClr>
                <a:schemeClr val="tx2"/>
              </a:buClr>
              <a:buFont typeface="Wingdings" panose="05000000000000000000" pitchFamily="2" charset="2"/>
              <a:buChar char="§"/>
            </a:pPr>
            <a:r>
              <a:rPr lang="en-US"/>
              <a:t>Adjudication rules set by ADMH</a:t>
            </a:r>
          </a:p>
        </p:txBody>
      </p:sp>
      <p:sp>
        <p:nvSpPr>
          <p:cNvPr id="7" name="Slide Number Placeholder 3">
            <a:extLst>
              <a:ext uri="{FF2B5EF4-FFF2-40B4-BE49-F238E27FC236}">
                <a16:creationId xmlns:a16="http://schemas.microsoft.com/office/drawing/2014/main" id="{34DAA9CB-E685-99EE-849B-22C85051C897}"/>
              </a:ext>
            </a:extLst>
          </p:cNvPr>
          <p:cNvSpPr>
            <a:spLocks noGrp="1"/>
          </p:cNvSpPr>
          <p:nvPr>
            <p:ph type="sldNum" sz="quarter" idx="4"/>
          </p:nvPr>
        </p:nvSpPr>
        <p:spPr>
          <a:xfrm>
            <a:off x="9220622" y="6501490"/>
            <a:ext cx="2743200" cy="365125"/>
          </a:xfrm>
        </p:spPr>
        <p:txBody>
          <a:bodyPr/>
          <a:lstStyle/>
          <a:p>
            <a:fld id="{19783DCC-BFA2-483B-BF3B-4851F5A0DDCF}" type="slidenum">
              <a:rPr lang="en-US" smtClean="0"/>
              <a:pPr/>
              <a:t>7</a:t>
            </a:fld>
            <a:endParaRPr lang="en-US"/>
          </a:p>
        </p:txBody>
      </p:sp>
    </p:spTree>
    <p:extLst>
      <p:ext uri="{BB962C8B-B14F-4D97-AF65-F5344CB8AC3E}">
        <p14:creationId xmlns:p14="http://schemas.microsoft.com/office/powerpoint/2010/main" val="3327949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916A6-62E6-F1E7-B40D-3963E61EC3BC}"/>
              </a:ext>
            </a:extLst>
          </p:cNvPr>
          <p:cNvSpPr>
            <a:spLocks noGrp="1"/>
          </p:cNvSpPr>
          <p:nvPr>
            <p:ph type="title"/>
          </p:nvPr>
        </p:nvSpPr>
        <p:spPr/>
        <p:txBody>
          <a:bodyPr/>
          <a:lstStyle/>
          <a:p>
            <a:r>
              <a:rPr lang="en-US"/>
              <a:t>Claim - Medicaid Workflow (automated)</a:t>
            </a:r>
            <a:endParaRPr lang="en-US">
              <a:ea typeface="Calibri Light"/>
              <a:cs typeface="Calibri Light"/>
            </a:endParaRPr>
          </a:p>
        </p:txBody>
      </p:sp>
      <p:sp>
        <p:nvSpPr>
          <p:cNvPr id="8" name="TextBox 7">
            <a:extLst>
              <a:ext uri="{FF2B5EF4-FFF2-40B4-BE49-F238E27FC236}">
                <a16:creationId xmlns:a16="http://schemas.microsoft.com/office/drawing/2014/main" id="{3690DDC6-1E43-BCCA-A5E0-24F02AD14C03}"/>
              </a:ext>
            </a:extLst>
          </p:cNvPr>
          <p:cNvSpPr txBox="1"/>
          <p:nvPr/>
        </p:nvSpPr>
        <p:spPr>
          <a:xfrm>
            <a:off x="583412" y="1280160"/>
            <a:ext cx="2214652" cy="4555093"/>
          </a:xfrm>
          <a:prstGeom prst="rect">
            <a:avLst/>
          </a:prstGeom>
          <a:noFill/>
        </p:spPr>
        <p:txBody>
          <a:bodyPr wrap="square">
            <a:spAutoFit/>
          </a:bodyPr>
          <a:lstStyle/>
          <a:p>
            <a:pPr marL="342900" indent="-342900">
              <a:spcAft>
                <a:spcPts val="1200"/>
              </a:spcAft>
              <a:buClr>
                <a:schemeClr val="tx2"/>
              </a:buClr>
              <a:buFont typeface="Wingdings" panose="05000000000000000000" pitchFamily="2" charset="2"/>
              <a:buChar char="§"/>
            </a:pPr>
            <a:r>
              <a:rPr lang="en-US"/>
              <a:t>Encounters, claim items, </a:t>
            </a:r>
            <a:br>
              <a:rPr lang="en-US"/>
            </a:br>
            <a:r>
              <a:rPr lang="en-US"/>
              <a:t>and claim batches are created in the provider agency</a:t>
            </a:r>
          </a:p>
          <a:p>
            <a:pPr marL="342900" indent="-342900">
              <a:spcAft>
                <a:spcPts val="1200"/>
              </a:spcAft>
              <a:buClr>
                <a:schemeClr val="tx2"/>
              </a:buClr>
              <a:buFont typeface="Wingdings" panose="05000000000000000000" pitchFamily="2" charset="2"/>
              <a:buChar char="§"/>
            </a:pPr>
            <a:r>
              <a:rPr lang="en-US"/>
              <a:t>Provider claim batches are sent to the ADMH agency and become clearing house items</a:t>
            </a:r>
          </a:p>
          <a:p>
            <a:pPr marL="342900" indent="-342900">
              <a:spcAft>
                <a:spcPts val="1200"/>
              </a:spcAft>
              <a:buClr>
                <a:schemeClr val="tx2"/>
              </a:buClr>
              <a:buFont typeface="Wingdings" panose="05000000000000000000" pitchFamily="2" charset="2"/>
              <a:buChar char="§"/>
            </a:pPr>
            <a:r>
              <a:rPr lang="en-US"/>
              <a:t>Clearing house items are batched and billed to Medicaid</a:t>
            </a:r>
          </a:p>
        </p:txBody>
      </p:sp>
      <p:pic>
        <p:nvPicPr>
          <p:cNvPr id="6" name="Picture 5" descr="Diagram showing the flow from Encounter to Claim Item to Claim Batch in the Provider section, then to Clearing House Item and Clearing House Batch in ADMH, ending with the 837P file sent to Medicaid.">
            <a:extLst>
              <a:ext uri="{FF2B5EF4-FFF2-40B4-BE49-F238E27FC236}">
                <a16:creationId xmlns:a16="http://schemas.microsoft.com/office/drawing/2014/main" id="{4B15A41E-8D48-F98B-6F1A-34AF57345D25}"/>
              </a:ext>
            </a:extLst>
          </p:cNvPr>
          <p:cNvPicPr>
            <a:picLocks noChangeAspect="1"/>
          </p:cNvPicPr>
          <p:nvPr/>
        </p:nvPicPr>
        <p:blipFill>
          <a:blip r:embed="rId3"/>
          <a:stretch>
            <a:fillRect/>
          </a:stretch>
        </p:blipFill>
        <p:spPr>
          <a:xfrm>
            <a:off x="2974901" y="1280160"/>
            <a:ext cx="8633687" cy="4944929"/>
          </a:xfrm>
          <a:prstGeom prst="rect">
            <a:avLst/>
          </a:prstGeom>
          <a:ln>
            <a:solidFill>
              <a:schemeClr val="accent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98167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03DF62D-B0A9-ECAC-35E1-BE816DB5F66D}"/>
              </a:ext>
            </a:extLst>
          </p:cNvPr>
          <p:cNvSpPr>
            <a:spLocks noGrp="1"/>
          </p:cNvSpPr>
          <p:nvPr>
            <p:ph type="title" idx="4294967295"/>
          </p:nvPr>
        </p:nvSpPr>
        <p:spPr>
          <a:xfrm>
            <a:off x="-2156" y="-9905"/>
            <a:ext cx="12194156" cy="10972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marL="457200" indent="0" algn="l" defTabSz="914400" rtl="0" eaLnBrk="1" latinLnBrk="0" hangingPunct="1">
              <a:lnSpc>
                <a:spcPct val="90000"/>
              </a:lnSpc>
              <a:spcBef>
                <a:spcPct val="0"/>
              </a:spcBef>
              <a:buNone/>
              <a:defRPr sz="3600" kern="1200">
                <a:solidFill>
                  <a:schemeClr val="tx2"/>
                </a:solidFill>
                <a:latin typeface="+mj-lt"/>
                <a:ea typeface="+mj-ea"/>
                <a:cs typeface="+mj-cs"/>
              </a:defRPr>
            </a:lvl1pPr>
          </a:lstStyle>
          <a:p>
            <a:pPr marL="45720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2"/>
                </a:solidFill>
                <a:effectLst/>
                <a:uLnTx/>
                <a:uFillTx/>
                <a:latin typeface="+mj-lt"/>
                <a:ea typeface="+mj-ea"/>
                <a:cs typeface="+mj-cs"/>
              </a:rPr>
              <a:t>Medicaid Claim Remittance (automated)</a:t>
            </a:r>
          </a:p>
        </p:txBody>
      </p:sp>
      <p:sp>
        <p:nvSpPr>
          <p:cNvPr id="10" name="Rectangle: Rounded Corners 9">
            <a:extLst>
              <a:ext uri="{FF2B5EF4-FFF2-40B4-BE49-F238E27FC236}">
                <a16:creationId xmlns:a16="http://schemas.microsoft.com/office/drawing/2014/main" id="{E88C1A51-7273-7AA3-848E-2E985FF95F2B}"/>
              </a:ext>
            </a:extLst>
          </p:cNvPr>
          <p:cNvSpPr/>
          <p:nvPr/>
        </p:nvSpPr>
        <p:spPr>
          <a:xfrm>
            <a:off x="8488504" y="1548526"/>
            <a:ext cx="2182483" cy="1097280"/>
          </a:xfrm>
          <a:prstGeom prst="roundRect">
            <a:avLst/>
          </a:prstGeom>
          <a:solidFill>
            <a:srgbClr val="2D78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a:t>Provider 1 claims paid</a:t>
            </a:r>
          </a:p>
        </p:txBody>
      </p:sp>
      <p:cxnSp>
        <p:nvCxnSpPr>
          <p:cNvPr id="5" name="Straight Arrow Connector 4">
            <a:extLst>
              <a:ext uri="{FF2B5EF4-FFF2-40B4-BE49-F238E27FC236}">
                <a16:creationId xmlns:a16="http://schemas.microsoft.com/office/drawing/2014/main" id="{ECF6AF04-08C4-4A74-5E8D-BB9AC4B2F98C}"/>
              </a:ext>
              <a:ext uri="{C183D7F6-B498-43B3-948B-1728B52AA6E4}">
                <adec:decorative xmlns:adec="http://schemas.microsoft.com/office/drawing/2017/decorative" val="1"/>
              </a:ext>
            </a:extLst>
          </p:cNvPr>
          <p:cNvCxnSpPr>
            <a:cxnSpLocks/>
            <a:endCxn id="8" idx="1"/>
          </p:cNvCxnSpPr>
          <p:nvPr/>
        </p:nvCxnSpPr>
        <p:spPr>
          <a:xfrm flipV="1">
            <a:off x="2696594" y="3517250"/>
            <a:ext cx="1215845" cy="237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A7256712-3BDA-C6C3-62C4-0DAA442DDB60}"/>
              </a:ext>
            </a:extLst>
          </p:cNvPr>
          <p:cNvSpPr/>
          <p:nvPr/>
        </p:nvSpPr>
        <p:spPr>
          <a:xfrm>
            <a:off x="689494" y="2968610"/>
            <a:ext cx="2182483" cy="1097280"/>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a:t>Medicaid returns 835</a:t>
            </a:r>
          </a:p>
        </p:txBody>
      </p:sp>
      <p:sp>
        <p:nvSpPr>
          <p:cNvPr id="8" name="Rectangle: Rounded Corners 7">
            <a:extLst>
              <a:ext uri="{FF2B5EF4-FFF2-40B4-BE49-F238E27FC236}">
                <a16:creationId xmlns:a16="http://schemas.microsoft.com/office/drawing/2014/main" id="{C06C4AD3-7FE9-B5D7-6728-20ECF5D45A3D}"/>
              </a:ext>
            </a:extLst>
          </p:cNvPr>
          <p:cNvSpPr/>
          <p:nvPr/>
        </p:nvSpPr>
        <p:spPr>
          <a:xfrm>
            <a:off x="3912439" y="2968610"/>
            <a:ext cx="2182483" cy="1097280"/>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a:t>WITS receives in ADMH agency</a:t>
            </a:r>
          </a:p>
        </p:txBody>
      </p:sp>
      <p:cxnSp>
        <p:nvCxnSpPr>
          <p:cNvPr id="12" name="Straight Arrow Connector 11">
            <a:extLst>
              <a:ext uri="{FF2B5EF4-FFF2-40B4-BE49-F238E27FC236}">
                <a16:creationId xmlns:a16="http://schemas.microsoft.com/office/drawing/2014/main" id="{FC31D6A3-17CA-55E8-0D0A-280CF7DF1EB3}"/>
              </a:ext>
              <a:ext uri="{C183D7F6-B498-43B3-948B-1728B52AA6E4}">
                <adec:decorative xmlns:adec="http://schemas.microsoft.com/office/drawing/2017/decorative" val="1"/>
              </a:ext>
            </a:extLst>
          </p:cNvPr>
          <p:cNvCxnSpPr>
            <a:cxnSpLocks/>
          </p:cNvCxnSpPr>
          <p:nvPr/>
        </p:nvCxnSpPr>
        <p:spPr>
          <a:xfrm flipV="1">
            <a:off x="6033554" y="3516062"/>
            <a:ext cx="2467351" cy="35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C1F0042-0FDA-DF33-E30D-962C2F2895ED}"/>
              </a:ext>
              <a:ext uri="{C183D7F6-B498-43B3-948B-1728B52AA6E4}">
                <adec:decorative xmlns:adec="http://schemas.microsoft.com/office/drawing/2017/decorative" val="1"/>
              </a:ext>
            </a:extLst>
          </p:cNvPr>
          <p:cNvCxnSpPr>
            <a:cxnSpLocks/>
            <a:stCxn id="8" idx="3"/>
          </p:cNvCxnSpPr>
          <p:nvPr/>
        </p:nvCxnSpPr>
        <p:spPr>
          <a:xfrm flipV="1">
            <a:off x="6094922" y="2447455"/>
            <a:ext cx="2405983" cy="106979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09F732C-272A-F594-071B-F5FB9BFDCE98}"/>
              </a:ext>
              <a:ext uri="{C183D7F6-B498-43B3-948B-1728B52AA6E4}">
                <adec:decorative xmlns:adec="http://schemas.microsoft.com/office/drawing/2017/decorative" val="1"/>
              </a:ext>
            </a:extLst>
          </p:cNvPr>
          <p:cNvCxnSpPr>
            <a:cxnSpLocks/>
            <a:stCxn id="8" idx="3"/>
          </p:cNvCxnSpPr>
          <p:nvPr/>
        </p:nvCxnSpPr>
        <p:spPr>
          <a:xfrm>
            <a:off x="6094922" y="3517250"/>
            <a:ext cx="2343298" cy="106860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18830D42-231B-4C9E-478F-6307C2FA259A}"/>
              </a:ext>
            </a:extLst>
          </p:cNvPr>
          <p:cNvSpPr/>
          <p:nvPr/>
        </p:nvSpPr>
        <p:spPr>
          <a:xfrm>
            <a:off x="8488503" y="2988706"/>
            <a:ext cx="2182483" cy="109728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a:t>Provider 2 claims paid</a:t>
            </a:r>
          </a:p>
        </p:txBody>
      </p:sp>
      <p:sp>
        <p:nvSpPr>
          <p:cNvPr id="11" name="Rectangle: Rounded Corners 10">
            <a:extLst>
              <a:ext uri="{FF2B5EF4-FFF2-40B4-BE49-F238E27FC236}">
                <a16:creationId xmlns:a16="http://schemas.microsoft.com/office/drawing/2014/main" id="{15C24691-1E68-DB52-D445-1E133AA1B441}"/>
              </a:ext>
            </a:extLst>
          </p:cNvPr>
          <p:cNvSpPr/>
          <p:nvPr/>
        </p:nvSpPr>
        <p:spPr>
          <a:xfrm>
            <a:off x="8488502" y="4428886"/>
            <a:ext cx="2182483" cy="1097280"/>
          </a:xfrm>
          <a:prstGeom prst="roundRect">
            <a:avLst/>
          </a:prstGeom>
          <a:solidFill>
            <a:srgbClr val="1942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a:t>Provider 3 claims paid</a:t>
            </a:r>
          </a:p>
        </p:txBody>
      </p:sp>
    </p:spTree>
    <p:extLst>
      <p:ext uri="{BB962C8B-B14F-4D97-AF65-F5344CB8AC3E}">
        <p14:creationId xmlns:p14="http://schemas.microsoft.com/office/powerpoint/2010/main" val="905352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96C5B-E0A5-A98A-F395-2ABA92C8E218}"/>
              </a:ext>
            </a:extLst>
          </p:cNvPr>
          <p:cNvSpPr>
            <a:spLocks noGrp="1"/>
          </p:cNvSpPr>
          <p:nvPr>
            <p:ph type="title"/>
          </p:nvPr>
        </p:nvSpPr>
        <p:spPr/>
        <p:txBody>
          <a:bodyPr/>
          <a:lstStyle/>
          <a:p>
            <a:r>
              <a:rPr lang="en-US"/>
              <a:t>Medicaid Denial – Government Contract secondary payor</a:t>
            </a:r>
          </a:p>
        </p:txBody>
      </p:sp>
      <p:sp>
        <p:nvSpPr>
          <p:cNvPr id="3" name="Content Placeholder 2">
            <a:extLst>
              <a:ext uri="{FF2B5EF4-FFF2-40B4-BE49-F238E27FC236}">
                <a16:creationId xmlns:a16="http://schemas.microsoft.com/office/drawing/2014/main" id="{A44315B6-49EA-9EA8-B18A-021909043CB2}"/>
              </a:ext>
            </a:extLst>
          </p:cNvPr>
          <p:cNvSpPr>
            <a:spLocks noGrp="1"/>
          </p:cNvSpPr>
          <p:nvPr>
            <p:ph sz="half" idx="1"/>
          </p:nvPr>
        </p:nvSpPr>
        <p:spPr>
          <a:xfrm>
            <a:off x="838200" y="1825625"/>
            <a:ext cx="10216896" cy="4351338"/>
          </a:xfrm>
        </p:spPr>
        <p:txBody>
          <a:bodyPr>
            <a:normAutofit/>
          </a:bodyPr>
          <a:lstStyle/>
          <a:p>
            <a:pPr marL="0" indent="0" fontAlgn="base">
              <a:buNone/>
            </a:pPr>
            <a:r>
              <a:rPr lang="en-US"/>
              <a:t>WITS automatically generates a claim against government contract, if the following conditions are met: ​</a:t>
            </a:r>
          </a:p>
          <a:p>
            <a:pPr fontAlgn="base"/>
            <a:r>
              <a:rPr lang="en-US"/>
              <a:t>Medicaid returns a specific claim adjustment reason code ​</a:t>
            </a:r>
          </a:p>
          <a:p>
            <a:pPr marL="0" lvl="0" indent="0" fontAlgn="base">
              <a:buNone/>
            </a:pPr>
            <a:endParaRPr lang="en-US"/>
          </a:p>
          <a:p>
            <a:pPr lvl="0" fontAlgn="base"/>
            <a:r>
              <a:rPr lang="en-US"/>
              <a:t>Unpaid service has a Contract Service Rate setup with a rate type Standard or Contract​</a:t>
            </a:r>
            <a:br>
              <a:rPr lang="en-US"/>
            </a:br>
            <a:r>
              <a:rPr lang="en-US"/>
              <a:t>​</a:t>
            </a:r>
          </a:p>
          <a:p>
            <a:pPr lvl="0" fontAlgn="base"/>
            <a:r>
              <a:rPr lang="en-US"/>
              <a:t>Client has a CGE that matches the Contract Service Rate’s set group (adolescent, special women, adult, etc.)​</a:t>
            </a:r>
            <a:br>
              <a:rPr lang="en-US"/>
            </a:br>
            <a:r>
              <a:rPr lang="en-US"/>
              <a:t>​</a:t>
            </a:r>
          </a:p>
          <a:p>
            <a:endParaRPr lang="en-US"/>
          </a:p>
        </p:txBody>
      </p:sp>
    </p:spTree>
    <p:extLst>
      <p:ext uri="{BB962C8B-B14F-4D97-AF65-F5344CB8AC3E}">
        <p14:creationId xmlns:p14="http://schemas.microsoft.com/office/powerpoint/2010/main" val="4275286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AD5A9-7E7A-671E-3FD3-8A9EAF187CB2}"/>
              </a:ext>
            </a:extLst>
          </p:cNvPr>
          <p:cNvSpPr>
            <a:spLocks noGrp="1"/>
          </p:cNvSpPr>
          <p:nvPr>
            <p:ph type="title"/>
          </p:nvPr>
        </p:nvSpPr>
        <p:spPr/>
        <p:txBody>
          <a:bodyPr/>
          <a:lstStyle/>
          <a:p>
            <a:r>
              <a:rPr lang="en-US"/>
              <a:t>Payment Voucher (</a:t>
            </a:r>
            <a:r>
              <a:rPr lang="en-US" err="1"/>
              <a:t>Checkwrite</a:t>
            </a:r>
            <a:r>
              <a:rPr lang="en-US"/>
              <a:t>)</a:t>
            </a:r>
          </a:p>
        </p:txBody>
      </p:sp>
      <p:sp>
        <p:nvSpPr>
          <p:cNvPr id="3" name="Content Placeholder 2">
            <a:extLst>
              <a:ext uri="{FF2B5EF4-FFF2-40B4-BE49-F238E27FC236}">
                <a16:creationId xmlns:a16="http://schemas.microsoft.com/office/drawing/2014/main" id="{F3C87172-33E2-59FA-0D04-D055E7A37133}"/>
              </a:ext>
            </a:extLst>
          </p:cNvPr>
          <p:cNvSpPr>
            <a:spLocks noGrp="1"/>
          </p:cNvSpPr>
          <p:nvPr>
            <p:ph sz="half" idx="1"/>
          </p:nvPr>
        </p:nvSpPr>
        <p:spPr/>
        <p:txBody>
          <a:bodyPr/>
          <a:lstStyle/>
          <a:p>
            <a:r>
              <a:rPr lang="en-US"/>
              <a:t>Payment Vouchers(STAARS), referred to as </a:t>
            </a:r>
            <a:r>
              <a:rPr lang="en-US" err="1"/>
              <a:t>Checkwrites</a:t>
            </a:r>
            <a:r>
              <a:rPr lang="en-US"/>
              <a:t>, are generated on a schedule published by ADMH.</a:t>
            </a:r>
          </a:p>
          <a:p>
            <a:r>
              <a:rPr lang="en-US" err="1"/>
              <a:t>Checkwrites</a:t>
            </a:r>
            <a:r>
              <a:rPr lang="en-US"/>
              <a:t> are separated by Government Funding or Medicaid funding.</a:t>
            </a:r>
          </a:p>
          <a:p>
            <a:r>
              <a:rPr lang="en-US"/>
              <a:t>For a </a:t>
            </a:r>
            <a:r>
              <a:rPr lang="en-US" err="1"/>
              <a:t>Checkwrite</a:t>
            </a:r>
            <a:r>
              <a:rPr lang="en-US"/>
              <a:t>, either government or Medicaid, WITS is to sends ALL paid claims, since the last </a:t>
            </a:r>
            <a:r>
              <a:rPr lang="en-US" err="1"/>
              <a:t>Checkwrite</a:t>
            </a:r>
            <a:r>
              <a:rPr lang="en-US"/>
              <a:t> date.</a:t>
            </a:r>
          </a:p>
          <a:p>
            <a:endParaRPr lang="en-US"/>
          </a:p>
        </p:txBody>
      </p:sp>
      <p:pic>
        <p:nvPicPr>
          <p:cNvPr id="8" name="Content Placeholder 7" descr="List of dates showing August 21, 2026; August 28, 2026; September 4, 2026; September 11, 2026; and September 30, 2026, with some dates highlighted in red.">
            <a:extLst>
              <a:ext uri="{FF2B5EF4-FFF2-40B4-BE49-F238E27FC236}">
                <a16:creationId xmlns:a16="http://schemas.microsoft.com/office/drawing/2014/main" id="{5BB86A09-06CC-F2FB-75F5-C046E4C598A5}"/>
              </a:ext>
            </a:extLst>
          </p:cNvPr>
          <p:cNvPicPr>
            <a:picLocks noGrp="1" noChangeAspect="1"/>
          </p:cNvPicPr>
          <p:nvPr>
            <p:ph sz="half" idx="2"/>
          </p:nvPr>
        </p:nvPicPr>
        <p:blipFill>
          <a:blip r:embed="rId3"/>
          <a:stretch>
            <a:fillRect/>
          </a:stretch>
        </p:blipFill>
        <p:spPr>
          <a:xfrm>
            <a:off x="7101095" y="3329865"/>
            <a:ext cx="3323809" cy="1342857"/>
          </a:xfrm>
          <a:prstGeom prst="rect">
            <a:avLst/>
          </a:prstGeom>
        </p:spPr>
      </p:pic>
      <p:pic>
        <p:nvPicPr>
          <p:cNvPr id="6" name="Picture 5" descr="Header showing “FEI‑WITS” and the title “SUPTRS Checkwrite Schedule – Fiscal Year 2026,” with notes indicating bold text represents Medicaid and italics represent SUPTRS government contracts.">
            <a:extLst>
              <a:ext uri="{FF2B5EF4-FFF2-40B4-BE49-F238E27FC236}">
                <a16:creationId xmlns:a16="http://schemas.microsoft.com/office/drawing/2014/main" id="{D14CF94F-D7A4-3DE0-3375-4559A9A19B1B}"/>
              </a:ext>
            </a:extLst>
          </p:cNvPr>
          <p:cNvPicPr>
            <a:picLocks noChangeAspect="1"/>
          </p:cNvPicPr>
          <p:nvPr/>
        </p:nvPicPr>
        <p:blipFill>
          <a:blip r:embed="rId4"/>
          <a:stretch>
            <a:fillRect/>
          </a:stretch>
        </p:blipFill>
        <p:spPr>
          <a:xfrm>
            <a:off x="5884339" y="1389888"/>
            <a:ext cx="5757321" cy="1225296"/>
          </a:xfrm>
          <a:prstGeom prst="rect">
            <a:avLst/>
          </a:prstGeom>
        </p:spPr>
      </p:pic>
    </p:spTree>
    <p:extLst>
      <p:ext uri="{BB962C8B-B14F-4D97-AF65-F5344CB8AC3E}">
        <p14:creationId xmlns:p14="http://schemas.microsoft.com/office/powerpoint/2010/main" val="3270360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8C861-B6A9-7BD5-936E-5827B102F5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A4B9E9-DA7E-8B29-F2E3-06F05AEE85B4}"/>
              </a:ext>
            </a:extLst>
          </p:cNvPr>
          <p:cNvSpPr>
            <a:spLocks noGrp="1"/>
          </p:cNvSpPr>
          <p:nvPr>
            <p:ph type="title"/>
          </p:nvPr>
        </p:nvSpPr>
        <p:spPr>
          <a:xfrm>
            <a:off x="593767" y="0"/>
            <a:ext cx="11598233" cy="1097280"/>
          </a:xfrm>
        </p:spPr>
        <p:txBody>
          <a:bodyPr>
            <a:normAutofit/>
          </a:bodyPr>
          <a:lstStyle/>
          <a:p>
            <a:pPr marL="228600" indent="-228600">
              <a:spcBef>
                <a:spcPts val="1000"/>
              </a:spcBef>
            </a:pPr>
            <a:r>
              <a:rPr lang="en-US">
                <a:ea typeface="Calibri Light"/>
                <a:cs typeface="Calibri Light"/>
              </a:rPr>
              <a:t>Individual Claim Reconciliation</a:t>
            </a:r>
          </a:p>
        </p:txBody>
      </p:sp>
      <p:sp>
        <p:nvSpPr>
          <p:cNvPr id="3" name="Content Placeholder 2">
            <a:extLst>
              <a:ext uri="{FF2B5EF4-FFF2-40B4-BE49-F238E27FC236}">
                <a16:creationId xmlns:a16="http://schemas.microsoft.com/office/drawing/2014/main" id="{F4D060C6-2681-E4BA-D0A6-C88AF6B1A153}"/>
              </a:ext>
            </a:extLst>
          </p:cNvPr>
          <p:cNvSpPr>
            <a:spLocks noGrp="1"/>
          </p:cNvSpPr>
          <p:nvPr>
            <p:ph sz="half" idx="1"/>
          </p:nvPr>
        </p:nvSpPr>
        <p:spPr>
          <a:xfrm>
            <a:off x="838200" y="1825625"/>
            <a:ext cx="10369061" cy="4351338"/>
          </a:xfrm>
        </p:spPr>
        <p:txBody>
          <a:bodyPr vert="horz" lIns="91440" tIns="45720" rIns="91440" bIns="45720" rtlCol="0" anchor="t">
            <a:normAutofit/>
          </a:bodyPr>
          <a:lstStyle/>
          <a:p>
            <a:r>
              <a:rPr lang="en-US" sz="1800">
                <a:ea typeface="+mj-lt"/>
                <a:cs typeface="+mj-lt"/>
              </a:rPr>
              <a:t>Billing records for billed treatment services trace to the Encounter number – sometimes labeled Delivered Service id.  </a:t>
            </a:r>
          </a:p>
          <a:p>
            <a:r>
              <a:rPr lang="en-US" sz="1800">
                <a:ea typeface="+mj-lt"/>
                <a:cs typeface="+mj-lt"/>
              </a:rPr>
              <a:t>Generally, if you have the option to search by the Encounter number you will see the full billing history for that billed service.  </a:t>
            </a:r>
          </a:p>
          <a:p>
            <a:r>
              <a:rPr lang="en-US" sz="1800">
                <a:ea typeface="+mj-lt"/>
                <a:cs typeface="+mj-lt"/>
              </a:rPr>
              <a:t>There are several screens in WITS that can be utilized to assist claim reconciliation.  These are grouped in the Agency -&gt; Billing menu item.  </a:t>
            </a:r>
          </a:p>
          <a:p>
            <a:r>
              <a:rPr lang="en-US" sz="1800">
                <a:ea typeface="+mj-lt"/>
                <a:cs typeface="+mj-lt"/>
              </a:rPr>
              <a:t>The screens referenced and discussed in this document are Encounter List, Claim Item List, EOB Transaction List, Payment List and the SSRS Report Check write report.</a:t>
            </a:r>
            <a:endParaRPr lang="en-US" sz="1800">
              <a:ea typeface="Calibri Light"/>
              <a:cs typeface="Calibri Light"/>
            </a:endParaRPr>
          </a:p>
          <a:p>
            <a:endParaRPr lang="en-US">
              <a:ea typeface="Calibri Light"/>
              <a:cs typeface="Calibri Light"/>
            </a:endParaRPr>
          </a:p>
        </p:txBody>
      </p:sp>
    </p:spTree>
    <p:extLst>
      <p:ext uri="{BB962C8B-B14F-4D97-AF65-F5344CB8AC3E}">
        <p14:creationId xmlns:p14="http://schemas.microsoft.com/office/powerpoint/2010/main" val="3469897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B4BEF-508D-FFC0-6D2A-72E816427B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1F02CC-71C8-B1B4-5B76-E64C92BB979B}"/>
              </a:ext>
            </a:extLst>
          </p:cNvPr>
          <p:cNvSpPr>
            <a:spLocks noGrp="1"/>
          </p:cNvSpPr>
          <p:nvPr>
            <p:ph type="title"/>
          </p:nvPr>
        </p:nvSpPr>
        <p:spPr>
          <a:xfrm>
            <a:off x="452927" y="0"/>
            <a:ext cx="11739073" cy="1097280"/>
          </a:xfrm>
        </p:spPr>
        <p:txBody>
          <a:bodyPr>
            <a:normAutofit/>
          </a:bodyPr>
          <a:lstStyle/>
          <a:p>
            <a:pPr marL="228600" indent="-228600">
              <a:spcBef>
                <a:spcPts val="1000"/>
              </a:spcBef>
            </a:pPr>
            <a:r>
              <a:rPr lang="en-US">
                <a:ea typeface="Calibri Light"/>
                <a:cs typeface="Calibri Light"/>
              </a:rPr>
              <a:t>Encounter List</a:t>
            </a:r>
          </a:p>
        </p:txBody>
      </p:sp>
      <p:sp>
        <p:nvSpPr>
          <p:cNvPr id="3" name="Content Placeholder 2">
            <a:extLst>
              <a:ext uri="{FF2B5EF4-FFF2-40B4-BE49-F238E27FC236}">
                <a16:creationId xmlns:a16="http://schemas.microsoft.com/office/drawing/2014/main" id="{A22195C7-6F5B-145B-1ADA-839DE8247305}"/>
              </a:ext>
            </a:extLst>
          </p:cNvPr>
          <p:cNvSpPr>
            <a:spLocks noGrp="1"/>
          </p:cNvSpPr>
          <p:nvPr>
            <p:ph sz="half" idx="1"/>
          </p:nvPr>
        </p:nvSpPr>
        <p:spPr>
          <a:xfrm>
            <a:off x="838200" y="1095375"/>
            <a:ext cx="10632016" cy="5081588"/>
          </a:xfrm>
        </p:spPr>
        <p:txBody>
          <a:bodyPr vert="horz" lIns="91440" tIns="45720" rIns="91440" bIns="45720" rtlCol="0" anchor="t">
            <a:normAutofit/>
          </a:bodyPr>
          <a:lstStyle/>
          <a:p>
            <a:r>
              <a:rPr lang="en-US" sz="1800">
                <a:ea typeface="+mj-lt"/>
                <a:cs typeface="+mj-lt"/>
              </a:rPr>
              <a:t>The Encounter List can be used to see the billing history for individual Encounters.   </a:t>
            </a:r>
          </a:p>
          <a:p>
            <a:r>
              <a:rPr lang="en-US" sz="1800">
                <a:ea typeface="+mj-lt"/>
                <a:cs typeface="+mj-lt"/>
              </a:rPr>
              <a:t>Search for a date range by using the : between 2 dates.  Additionally, you can search for Encounters with no balance or a balance more than 0 using &gt;symbol. </a:t>
            </a:r>
          </a:p>
          <a:p>
            <a:r>
              <a:rPr lang="en-US" sz="1800">
                <a:ea typeface="+mj-lt"/>
                <a:cs typeface="+mj-lt"/>
              </a:rPr>
              <a:t>When an Encounter is found, the menu to the right includes the option “Billing History.”</a:t>
            </a:r>
            <a:endParaRPr lang="en-US" sz="1800">
              <a:ea typeface="Calibri Light"/>
              <a:cs typeface="Calibri Light"/>
            </a:endParaRPr>
          </a:p>
          <a:p>
            <a:r>
              <a:rPr lang="en-US" sz="1800">
                <a:ea typeface="+mj-lt"/>
                <a:cs typeface="+mj-lt"/>
              </a:rPr>
              <a:t>Billing History shows records from the Encounter, Billing Transaction and EOB Transaction tables for this individual Encounter.</a:t>
            </a:r>
            <a:endParaRPr lang="en-US" sz="1800">
              <a:ea typeface="Calibri Light"/>
              <a:cs typeface="Calibri Light"/>
            </a:endParaRPr>
          </a:p>
          <a:p>
            <a:endParaRPr lang="en-US">
              <a:ea typeface="Calibri Light"/>
              <a:cs typeface="Calibri Light"/>
            </a:endParaRPr>
          </a:p>
        </p:txBody>
      </p:sp>
      <p:pic>
        <p:nvPicPr>
          <p:cNvPr id="5" name="Content Placeholder 4" descr="Screen showing the Encounter Search filters at the top and an Encounter List table below, with the action menu open on one row showing options for Profile and Billing History.">
            <a:extLst>
              <a:ext uri="{FF2B5EF4-FFF2-40B4-BE49-F238E27FC236}">
                <a16:creationId xmlns:a16="http://schemas.microsoft.com/office/drawing/2014/main" id="{58C0E095-FF88-F45A-3C38-B011477EE2D4}"/>
              </a:ext>
            </a:extLst>
          </p:cNvPr>
          <p:cNvPicPr>
            <a:picLocks noGrp="1" noChangeAspect="1"/>
          </p:cNvPicPr>
          <p:nvPr>
            <p:ph sz="half" idx="2"/>
          </p:nvPr>
        </p:nvPicPr>
        <p:blipFill>
          <a:blip r:embed="rId3"/>
          <a:stretch>
            <a:fillRect/>
          </a:stretch>
        </p:blipFill>
        <p:spPr>
          <a:xfrm>
            <a:off x="3208867" y="2821985"/>
            <a:ext cx="8441266" cy="3438118"/>
          </a:xfrm>
          <a:prstGeom prst="rect">
            <a:avLst/>
          </a:prstGeom>
        </p:spPr>
      </p:pic>
    </p:spTree>
    <p:extLst>
      <p:ext uri="{BB962C8B-B14F-4D97-AF65-F5344CB8AC3E}">
        <p14:creationId xmlns:p14="http://schemas.microsoft.com/office/powerpoint/2010/main" val="1429007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B1DE8-D89A-3801-1E07-338C1091A078}"/>
              </a:ext>
            </a:extLst>
          </p:cNvPr>
          <p:cNvSpPr>
            <a:spLocks noGrp="1"/>
          </p:cNvSpPr>
          <p:nvPr>
            <p:ph type="title"/>
          </p:nvPr>
        </p:nvSpPr>
        <p:spPr/>
        <p:txBody>
          <a:bodyPr/>
          <a:lstStyle/>
          <a:p>
            <a:r>
              <a:rPr lang="en-US">
                <a:ea typeface="Calibri Light"/>
                <a:cs typeface="Calibri Light"/>
              </a:rPr>
              <a:t>Billing History</a:t>
            </a:r>
            <a:endParaRPr lang="en-US"/>
          </a:p>
        </p:txBody>
      </p:sp>
      <p:pic>
        <p:nvPicPr>
          <p:cNvPr id="5" name="Content Placeholder 4" descr="Billing History screen for an encounter showing service details, a Claim Item List with one item, a Billing Transaction List with charges and payment applications, and an EOB Transaction List.">
            <a:extLst>
              <a:ext uri="{FF2B5EF4-FFF2-40B4-BE49-F238E27FC236}">
                <a16:creationId xmlns:a16="http://schemas.microsoft.com/office/drawing/2014/main" id="{AC83F3C1-6C34-6DE0-72CA-952181992EB4}"/>
              </a:ext>
            </a:extLst>
          </p:cNvPr>
          <p:cNvPicPr>
            <a:picLocks noGrp="1" noChangeAspect="1"/>
          </p:cNvPicPr>
          <p:nvPr>
            <p:ph sz="half" idx="1"/>
          </p:nvPr>
        </p:nvPicPr>
        <p:blipFill>
          <a:blip r:embed="rId3"/>
          <a:stretch>
            <a:fillRect/>
          </a:stretch>
        </p:blipFill>
        <p:spPr>
          <a:xfrm>
            <a:off x="2679700" y="794337"/>
            <a:ext cx="6832599" cy="5689363"/>
          </a:xfrm>
          <a:prstGeom prst="rect">
            <a:avLst/>
          </a:prstGeom>
        </p:spPr>
      </p:pic>
    </p:spTree>
    <p:extLst>
      <p:ext uri="{BB962C8B-B14F-4D97-AF65-F5344CB8AC3E}">
        <p14:creationId xmlns:p14="http://schemas.microsoft.com/office/powerpoint/2010/main" val="3393753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726BC-75FE-D5F3-DD8E-6C39D4BFF67F}"/>
              </a:ext>
            </a:extLst>
          </p:cNvPr>
          <p:cNvSpPr>
            <a:spLocks noGrp="1"/>
          </p:cNvSpPr>
          <p:nvPr>
            <p:ph type="title"/>
          </p:nvPr>
        </p:nvSpPr>
        <p:spPr>
          <a:xfrm>
            <a:off x="537594" y="0"/>
            <a:ext cx="11654406" cy="1097280"/>
          </a:xfrm>
        </p:spPr>
        <p:txBody>
          <a:bodyPr>
            <a:normAutofit/>
          </a:bodyPr>
          <a:lstStyle/>
          <a:p>
            <a:pPr marL="228600" indent="-228600">
              <a:spcBef>
                <a:spcPts val="1000"/>
              </a:spcBef>
            </a:pPr>
            <a:r>
              <a:rPr lang="en-US">
                <a:ea typeface="Calibri Light"/>
                <a:cs typeface="Calibri Light"/>
              </a:rPr>
              <a:t>EOB Transactions</a:t>
            </a:r>
          </a:p>
        </p:txBody>
      </p:sp>
      <p:sp>
        <p:nvSpPr>
          <p:cNvPr id="3" name="Content Placeholder 2">
            <a:extLst>
              <a:ext uri="{FF2B5EF4-FFF2-40B4-BE49-F238E27FC236}">
                <a16:creationId xmlns:a16="http://schemas.microsoft.com/office/drawing/2014/main" id="{2FE1CFAD-1E01-1370-8905-543A98C4C354}"/>
              </a:ext>
            </a:extLst>
          </p:cNvPr>
          <p:cNvSpPr>
            <a:spLocks noGrp="1"/>
          </p:cNvSpPr>
          <p:nvPr>
            <p:ph sz="half" idx="1"/>
          </p:nvPr>
        </p:nvSpPr>
        <p:spPr>
          <a:xfrm>
            <a:off x="838200" y="1254125"/>
            <a:ext cx="10684933" cy="4922838"/>
          </a:xfrm>
        </p:spPr>
        <p:txBody>
          <a:bodyPr vert="horz" lIns="91440" tIns="45720" rIns="91440" bIns="45720" rtlCol="0" anchor="t">
            <a:normAutofit/>
          </a:bodyPr>
          <a:lstStyle/>
          <a:p>
            <a:r>
              <a:rPr lang="en-US" sz="2000">
                <a:ea typeface="+mj-lt"/>
                <a:cs typeface="+mj-lt"/>
              </a:rPr>
              <a:t>The Agency -&gt; Billing -&gt; EOB Transaction menu.  This screen has a search at the top with many options to review Encounters/Claim Items.  </a:t>
            </a:r>
            <a:endParaRPr lang="en-US" sz="2000">
              <a:ea typeface="Calibri Light"/>
              <a:cs typeface="Calibri Light"/>
            </a:endParaRPr>
          </a:p>
          <a:p>
            <a:r>
              <a:rPr lang="en-US" sz="1400" b="1">
                <a:ea typeface="+mj-lt"/>
                <a:cs typeface="+mj-lt"/>
              </a:rPr>
              <a:t>Date Filtering Examples:</a:t>
            </a:r>
            <a:endParaRPr lang="en-US" sz="1400">
              <a:ea typeface="Calibri Light"/>
              <a:cs typeface="Calibri Light"/>
            </a:endParaRPr>
          </a:p>
          <a:p>
            <a:r>
              <a:rPr lang="en-US" sz="1400">
                <a:ea typeface="+mj-lt"/>
                <a:cs typeface="+mj-lt"/>
              </a:rPr>
              <a:t>Range: </a:t>
            </a:r>
          </a:p>
          <a:p>
            <a:pPr marL="0" indent="0">
              <a:buNone/>
            </a:pPr>
            <a:r>
              <a:rPr lang="en-US" sz="1400">
                <a:ea typeface="+mj-lt"/>
                <a:cs typeface="+mj-lt"/>
              </a:rPr>
              <a:t> 1/1/2026:2/1/2026</a:t>
            </a:r>
            <a:endParaRPr lang="en-US" sz="1400">
              <a:ea typeface="Calibri Light"/>
              <a:cs typeface="Calibri Light"/>
            </a:endParaRPr>
          </a:p>
          <a:p>
            <a:r>
              <a:rPr lang="en-US" sz="1400">
                <a:ea typeface="+mj-lt"/>
                <a:cs typeface="+mj-lt"/>
              </a:rPr>
              <a:t>Greater than: </a:t>
            </a:r>
          </a:p>
          <a:p>
            <a:pPr marL="0" indent="0">
              <a:buNone/>
            </a:pPr>
            <a:r>
              <a:rPr lang="en-US" sz="1400">
                <a:ea typeface="+mj-lt"/>
                <a:cs typeface="+mj-lt"/>
              </a:rPr>
              <a:t>  &gt;1/1/2026</a:t>
            </a:r>
            <a:endParaRPr lang="en-US" sz="1400">
              <a:ea typeface="Calibri Light"/>
              <a:cs typeface="Calibri Light"/>
            </a:endParaRPr>
          </a:p>
          <a:p>
            <a:r>
              <a:rPr lang="en-US" sz="1400">
                <a:ea typeface="+mj-lt"/>
                <a:cs typeface="+mj-lt"/>
              </a:rPr>
              <a:t>Less than: </a:t>
            </a:r>
          </a:p>
          <a:p>
            <a:pPr marL="0" indent="0">
              <a:buNone/>
            </a:pPr>
            <a:r>
              <a:rPr lang="en-US" sz="1400">
                <a:ea typeface="+mj-lt"/>
                <a:cs typeface="+mj-lt"/>
              </a:rPr>
              <a:t> &lt;1/1/2026</a:t>
            </a:r>
            <a:endParaRPr lang="en-US" sz="1400">
              <a:ea typeface="Calibri Light"/>
              <a:cs typeface="Calibri Light"/>
            </a:endParaRPr>
          </a:p>
          <a:p>
            <a:pPr marL="0" indent="0">
              <a:buNone/>
            </a:pPr>
            <a:endParaRPr lang="en-US" sz="1400">
              <a:ea typeface="Calibri Light"/>
              <a:cs typeface="Calibri Light"/>
            </a:endParaRPr>
          </a:p>
          <a:p>
            <a:pPr>
              <a:buNone/>
            </a:pPr>
            <a:r>
              <a:rPr lang="en-US" sz="1400">
                <a:ea typeface="Calibri Light"/>
                <a:cs typeface="Calibri Light"/>
              </a:rPr>
              <a:t>This screen also has an</a:t>
            </a:r>
          </a:p>
          <a:p>
            <a:pPr>
              <a:buNone/>
            </a:pPr>
            <a:r>
              <a:rPr lang="en-US" sz="1400">
                <a:ea typeface="Calibri Light"/>
                <a:cs typeface="Calibri Light"/>
              </a:rPr>
              <a:t> Export option to review </a:t>
            </a:r>
          </a:p>
          <a:p>
            <a:pPr>
              <a:buNone/>
            </a:pPr>
            <a:r>
              <a:rPr lang="en-US" sz="1400">
                <a:ea typeface="Calibri Light"/>
                <a:cs typeface="Calibri Light"/>
              </a:rPr>
              <a:t>the list of Claim Items </a:t>
            </a:r>
          </a:p>
          <a:p>
            <a:pPr>
              <a:buNone/>
            </a:pPr>
            <a:r>
              <a:rPr lang="en-US" sz="1400">
                <a:ea typeface="Calibri Light"/>
                <a:cs typeface="Calibri Light"/>
              </a:rPr>
              <a:t>in Excel.</a:t>
            </a:r>
          </a:p>
          <a:p>
            <a:pPr marL="0" indent="0">
              <a:buNone/>
            </a:pPr>
            <a:endParaRPr lang="en-US" sz="1100">
              <a:ea typeface="Calibri Light"/>
              <a:cs typeface="Calibri Light"/>
            </a:endParaRPr>
          </a:p>
          <a:p>
            <a:endParaRPr lang="en-US" sz="1800">
              <a:ea typeface="Calibri Light"/>
              <a:cs typeface="Calibri Light"/>
            </a:endParaRPr>
          </a:p>
        </p:txBody>
      </p:sp>
      <p:pic>
        <p:nvPicPr>
          <p:cNvPr id="12" name="Content Placeholder 11" descr="EOB Transaction Search page with multiple search fields, including date fields showing examples for range searches, and an EOB Transaction List below with an Export option.">
            <a:extLst>
              <a:ext uri="{FF2B5EF4-FFF2-40B4-BE49-F238E27FC236}">
                <a16:creationId xmlns:a16="http://schemas.microsoft.com/office/drawing/2014/main" id="{902701E6-5078-110B-AF65-E08047CC712F}"/>
              </a:ext>
            </a:extLst>
          </p:cNvPr>
          <p:cNvPicPr>
            <a:picLocks noGrp="1" noChangeAspect="1"/>
          </p:cNvPicPr>
          <p:nvPr>
            <p:ph sz="half" idx="2"/>
          </p:nvPr>
        </p:nvPicPr>
        <p:blipFill>
          <a:blip r:embed="rId3"/>
          <a:stretch>
            <a:fillRect/>
          </a:stretch>
        </p:blipFill>
        <p:spPr>
          <a:xfrm>
            <a:off x="3208867" y="2679452"/>
            <a:ext cx="8758766" cy="3342183"/>
          </a:xfrm>
          <a:prstGeom prst="rect">
            <a:avLst/>
          </a:prstGeom>
        </p:spPr>
      </p:pic>
    </p:spTree>
    <p:extLst>
      <p:ext uri="{BB962C8B-B14F-4D97-AF65-F5344CB8AC3E}">
        <p14:creationId xmlns:p14="http://schemas.microsoft.com/office/powerpoint/2010/main" val="2734350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494B2-8AD5-BC71-FCA3-D4F2C5F9ABAC}"/>
              </a:ext>
            </a:extLst>
          </p:cNvPr>
          <p:cNvSpPr>
            <a:spLocks noGrp="1"/>
          </p:cNvSpPr>
          <p:nvPr>
            <p:ph type="title"/>
          </p:nvPr>
        </p:nvSpPr>
        <p:spPr>
          <a:xfrm>
            <a:off x="442344" y="0"/>
            <a:ext cx="11749656" cy="1097280"/>
          </a:xfrm>
        </p:spPr>
        <p:txBody>
          <a:bodyPr>
            <a:normAutofit/>
          </a:bodyPr>
          <a:lstStyle/>
          <a:p>
            <a:pPr marL="228600" indent="-228600">
              <a:spcBef>
                <a:spcPts val="1000"/>
              </a:spcBef>
            </a:pPr>
            <a:r>
              <a:rPr lang="en-US">
                <a:ea typeface="Calibri Light"/>
                <a:cs typeface="Calibri Light"/>
              </a:rPr>
              <a:t>Payment List </a:t>
            </a:r>
          </a:p>
        </p:txBody>
      </p:sp>
      <p:sp>
        <p:nvSpPr>
          <p:cNvPr id="3" name="Content Placeholder 2">
            <a:extLst>
              <a:ext uri="{FF2B5EF4-FFF2-40B4-BE49-F238E27FC236}">
                <a16:creationId xmlns:a16="http://schemas.microsoft.com/office/drawing/2014/main" id="{411B8AAD-88D9-ED41-D5AC-CEC9E2C7BE25}"/>
              </a:ext>
            </a:extLst>
          </p:cNvPr>
          <p:cNvSpPr>
            <a:spLocks noGrp="1"/>
          </p:cNvSpPr>
          <p:nvPr>
            <p:ph sz="half" idx="1"/>
          </p:nvPr>
        </p:nvSpPr>
        <p:spPr>
          <a:xfrm>
            <a:off x="594784" y="1613959"/>
            <a:ext cx="3520017" cy="4563004"/>
          </a:xfrm>
        </p:spPr>
        <p:txBody>
          <a:bodyPr vert="horz" lIns="91440" tIns="45720" rIns="91440" bIns="45720" rtlCol="0" anchor="t">
            <a:normAutofit/>
          </a:bodyPr>
          <a:lstStyle/>
          <a:p>
            <a:pPr marL="0" indent="0">
              <a:buNone/>
            </a:pPr>
            <a:r>
              <a:rPr lang="en-US" sz="1800">
                <a:ea typeface="+mj-lt"/>
                <a:cs typeface="+mj-lt"/>
              </a:rPr>
              <a:t>The payment list is a universal list of payments the agency has received.  It’s available in the Agency -&gt; Billing – Payment list menu item.  </a:t>
            </a:r>
            <a:endParaRPr lang="en-US"/>
          </a:p>
          <a:p>
            <a:pPr marL="0" indent="0">
              <a:buNone/>
            </a:pPr>
            <a:endParaRPr lang="en-US" sz="1800">
              <a:ea typeface="+mj-lt"/>
              <a:cs typeface="+mj-lt"/>
            </a:endParaRPr>
          </a:p>
          <a:p>
            <a:pPr marL="0" indent="0">
              <a:buNone/>
            </a:pPr>
            <a:r>
              <a:rPr lang="en-US" sz="1800">
                <a:ea typeface="+mj-lt"/>
                <a:cs typeface="+mj-lt"/>
              </a:rPr>
              <a:t>Please note: this is WITS Payments not a Payment Voucher or </a:t>
            </a:r>
            <a:r>
              <a:rPr lang="en-US" sz="1800" err="1">
                <a:ea typeface="+mj-lt"/>
                <a:cs typeface="+mj-lt"/>
              </a:rPr>
              <a:t>Checkwrite</a:t>
            </a:r>
            <a:r>
              <a:rPr lang="en-US" sz="1800">
                <a:ea typeface="+mj-lt"/>
                <a:cs typeface="+mj-lt"/>
              </a:rPr>
              <a:t>.</a:t>
            </a:r>
            <a:endParaRPr lang="en-US" sz="1800">
              <a:ea typeface="Calibri Light"/>
              <a:cs typeface="Calibri Light"/>
            </a:endParaRPr>
          </a:p>
          <a:p>
            <a:pPr marL="0" indent="0">
              <a:buNone/>
            </a:pPr>
            <a:endParaRPr lang="en-US">
              <a:ea typeface="Calibri Light"/>
              <a:cs typeface="Calibri Light"/>
            </a:endParaRPr>
          </a:p>
          <a:p>
            <a:pPr marL="0" indent="0">
              <a:buNone/>
            </a:pPr>
            <a:r>
              <a:rPr lang="en-US" sz="1800">
                <a:ea typeface="Calibri Light"/>
                <a:cs typeface="Calibri Light"/>
              </a:rPr>
              <a:t>Reminder: 1 or many WITS payments could be in the same </a:t>
            </a:r>
            <a:r>
              <a:rPr lang="en-US" sz="1800" err="1">
                <a:ea typeface="Calibri Light"/>
                <a:cs typeface="Calibri Light"/>
              </a:rPr>
              <a:t>Checkwrite</a:t>
            </a:r>
            <a:r>
              <a:rPr lang="en-US" sz="1800">
                <a:ea typeface="Calibri Light"/>
                <a:cs typeface="Calibri Light"/>
              </a:rPr>
              <a:t>.</a:t>
            </a:r>
          </a:p>
        </p:txBody>
      </p:sp>
      <p:pic>
        <p:nvPicPr>
          <p:cNvPr id="5" name="Content Placeholder 4" descr="Payment Search page showing filters including posted date with range examples, and a Payment List below under the Billing section of the Agency menu.">
            <a:extLst>
              <a:ext uri="{FF2B5EF4-FFF2-40B4-BE49-F238E27FC236}">
                <a16:creationId xmlns:a16="http://schemas.microsoft.com/office/drawing/2014/main" id="{F8A0C1E3-AAEF-0DE3-C3F7-6FD536DBDFB5}"/>
              </a:ext>
            </a:extLst>
          </p:cNvPr>
          <p:cNvPicPr>
            <a:picLocks noGrp="1" noChangeAspect="1"/>
          </p:cNvPicPr>
          <p:nvPr>
            <p:ph sz="half" idx="2"/>
          </p:nvPr>
        </p:nvPicPr>
        <p:blipFill>
          <a:blip r:embed="rId3"/>
          <a:stretch>
            <a:fillRect/>
          </a:stretch>
        </p:blipFill>
        <p:spPr>
          <a:xfrm>
            <a:off x="4119033" y="808370"/>
            <a:ext cx="7626350" cy="5041763"/>
          </a:xfrm>
          <a:prstGeom prst="rect">
            <a:avLst/>
          </a:prstGeom>
        </p:spPr>
      </p:pic>
    </p:spTree>
    <p:extLst>
      <p:ext uri="{BB962C8B-B14F-4D97-AF65-F5344CB8AC3E}">
        <p14:creationId xmlns:p14="http://schemas.microsoft.com/office/powerpoint/2010/main" val="2865539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2C82-C77B-E26D-79F1-472D1FB6903F}"/>
              </a:ext>
            </a:extLst>
          </p:cNvPr>
          <p:cNvSpPr>
            <a:spLocks noGrp="1"/>
          </p:cNvSpPr>
          <p:nvPr>
            <p:ph type="title"/>
          </p:nvPr>
        </p:nvSpPr>
        <p:spPr>
          <a:xfrm>
            <a:off x="484677" y="0"/>
            <a:ext cx="11707323" cy="1097280"/>
          </a:xfrm>
        </p:spPr>
        <p:txBody>
          <a:bodyPr>
            <a:normAutofit/>
          </a:bodyPr>
          <a:lstStyle/>
          <a:p>
            <a:pPr marL="228600" indent="-228600">
              <a:spcBef>
                <a:spcPts val="1000"/>
              </a:spcBef>
            </a:pPr>
            <a:r>
              <a:rPr lang="en-US">
                <a:ea typeface="Calibri Light"/>
                <a:cs typeface="Calibri Light"/>
              </a:rPr>
              <a:t>Payment List continued</a:t>
            </a:r>
          </a:p>
        </p:txBody>
      </p:sp>
      <p:sp>
        <p:nvSpPr>
          <p:cNvPr id="3" name="Content Placeholder 2">
            <a:extLst>
              <a:ext uri="{FF2B5EF4-FFF2-40B4-BE49-F238E27FC236}">
                <a16:creationId xmlns:a16="http://schemas.microsoft.com/office/drawing/2014/main" id="{F90D3496-90FD-EE8C-29FE-652DB546E7AC}"/>
              </a:ext>
            </a:extLst>
          </p:cNvPr>
          <p:cNvSpPr>
            <a:spLocks noGrp="1"/>
          </p:cNvSpPr>
          <p:nvPr>
            <p:ph sz="half" idx="1"/>
          </p:nvPr>
        </p:nvSpPr>
        <p:spPr>
          <a:xfrm>
            <a:off x="838200" y="1370542"/>
            <a:ext cx="10437446" cy="4806421"/>
          </a:xfrm>
        </p:spPr>
        <p:txBody>
          <a:bodyPr vert="horz" lIns="91440" tIns="45720" rIns="91440" bIns="45720" rtlCol="0" anchor="t">
            <a:normAutofit/>
          </a:bodyPr>
          <a:lstStyle/>
          <a:p>
            <a:pPr marL="0" indent="0">
              <a:buNone/>
            </a:pPr>
            <a:r>
              <a:rPr lang="en-US">
                <a:ea typeface="+mj-lt"/>
                <a:cs typeface="+mj-lt"/>
              </a:rPr>
              <a:t>The list of Payments can be exported using the button at the top of the list.  The details of related claims can be found by reviewing an individual Payment and clicking ‘Profile’:</a:t>
            </a:r>
            <a:endParaRPr lang="en-US">
              <a:ea typeface="Calibri Light" panose="020F0302020204030204"/>
              <a:cs typeface="Calibri Light" panose="020F0302020204030204"/>
            </a:endParaRPr>
          </a:p>
          <a:p>
            <a:endParaRPr lang="en-US">
              <a:ea typeface="Calibri Light" panose="020F0302020204030204"/>
              <a:cs typeface="Calibri Light" panose="020F0302020204030204"/>
            </a:endParaRPr>
          </a:p>
        </p:txBody>
      </p:sp>
      <p:pic>
        <p:nvPicPr>
          <p:cNvPr id="5" name="Content Placeholder 4" descr="Payment List table showing payments with an Export option at the top and an action menu open on one row displaying the Profile option.">
            <a:extLst>
              <a:ext uri="{FF2B5EF4-FFF2-40B4-BE49-F238E27FC236}">
                <a16:creationId xmlns:a16="http://schemas.microsoft.com/office/drawing/2014/main" id="{B676B77C-0F73-2FD7-CE91-08B6A37910D4}"/>
              </a:ext>
            </a:extLst>
          </p:cNvPr>
          <p:cNvPicPr>
            <a:picLocks noGrp="1" noChangeAspect="1"/>
          </p:cNvPicPr>
          <p:nvPr>
            <p:ph sz="half" idx="2"/>
          </p:nvPr>
        </p:nvPicPr>
        <p:blipFill>
          <a:blip r:embed="rId3"/>
          <a:stretch>
            <a:fillRect/>
          </a:stretch>
        </p:blipFill>
        <p:spPr>
          <a:xfrm>
            <a:off x="922867" y="3592080"/>
            <a:ext cx="10430933" cy="1654510"/>
          </a:xfrm>
          <a:prstGeom prst="rect">
            <a:avLst/>
          </a:prstGeom>
        </p:spPr>
      </p:pic>
    </p:spTree>
    <p:extLst>
      <p:ext uri="{BB962C8B-B14F-4D97-AF65-F5344CB8AC3E}">
        <p14:creationId xmlns:p14="http://schemas.microsoft.com/office/powerpoint/2010/main" val="1183631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9FA61-FE03-B861-B8DE-28BF426DEEAF}"/>
              </a:ext>
            </a:extLst>
          </p:cNvPr>
          <p:cNvSpPr>
            <a:spLocks noGrp="1"/>
          </p:cNvSpPr>
          <p:nvPr>
            <p:ph type="title"/>
          </p:nvPr>
        </p:nvSpPr>
        <p:spPr>
          <a:xfrm>
            <a:off x="431760" y="0"/>
            <a:ext cx="11760240" cy="1097280"/>
          </a:xfrm>
        </p:spPr>
        <p:txBody>
          <a:bodyPr>
            <a:normAutofit/>
          </a:bodyPr>
          <a:lstStyle/>
          <a:p>
            <a:pPr marL="228600" indent="-228600">
              <a:spcBef>
                <a:spcPts val="1000"/>
              </a:spcBef>
            </a:pPr>
            <a:r>
              <a:rPr lang="en-US" sz="4000" dirty="0">
                <a:ea typeface="Calibri Light"/>
                <a:cs typeface="Calibri Light"/>
              </a:rPr>
              <a:t>Payment List  continued</a:t>
            </a:r>
          </a:p>
        </p:txBody>
      </p:sp>
      <p:sp>
        <p:nvSpPr>
          <p:cNvPr id="3" name="Content Placeholder 2">
            <a:extLst>
              <a:ext uri="{FF2B5EF4-FFF2-40B4-BE49-F238E27FC236}">
                <a16:creationId xmlns:a16="http://schemas.microsoft.com/office/drawing/2014/main" id="{4B45F625-656A-73BD-741A-5D60A5A31FBF}"/>
              </a:ext>
            </a:extLst>
          </p:cNvPr>
          <p:cNvSpPr>
            <a:spLocks noGrp="1"/>
          </p:cNvSpPr>
          <p:nvPr>
            <p:ph sz="half" idx="1"/>
          </p:nvPr>
        </p:nvSpPr>
        <p:spPr/>
        <p:txBody>
          <a:bodyPr vert="horz" lIns="91440" tIns="45720" rIns="91440" bIns="45720" rtlCol="0" anchor="t">
            <a:normAutofit/>
          </a:bodyPr>
          <a:lstStyle/>
          <a:p>
            <a:pPr marL="0" indent="0">
              <a:buNone/>
            </a:pPr>
            <a:endParaRPr lang="en-US">
              <a:ea typeface="+mj-lt"/>
              <a:cs typeface="+mj-lt"/>
            </a:endParaRPr>
          </a:p>
          <a:p>
            <a:pPr marL="0" indent="0">
              <a:buNone/>
            </a:pPr>
            <a:r>
              <a:rPr lang="en-US">
                <a:ea typeface="+mj-lt"/>
                <a:cs typeface="+mj-lt"/>
              </a:rPr>
              <a:t>At the bottom is the “Show Payment Application” button that can be used to see the billed services to which this payment applied, this opens the EOB Transaction list.</a:t>
            </a:r>
            <a:endParaRPr lang="en-US">
              <a:ea typeface="Calibri Light" panose="020F0302020204030204"/>
              <a:cs typeface="Calibri Light" panose="020F0302020204030204"/>
            </a:endParaRPr>
          </a:p>
          <a:p>
            <a:endParaRPr lang="en-US">
              <a:ea typeface="Calibri Light" panose="020F0302020204030204"/>
              <a:cs typeface="Calibri Light" panose="020F0302020204030204"/>
            </a:endParaRPr>
          </a:p>
        </p:txBody>
      </p:sp>
      <p:pic>
        <p:nvPicPr>
          <p:cNvPr id="5" name="Content Placeholder 4" descr="Payment Profile page displaying payment details with administrative actions at the bottom, including a button labeled Show Payment Application.">
            <a:extLst>
              <a:ext uri="{FF2B5EF4-FFF2-40B4-BE49-F238E27FC236}">
                <a16:creationId xmlns:a16="http://schemas.microsoft.com/office/drawing/2014/main" id="{44E8E3AC-92E9-2115-594F-27A373B0F900}"/>
              </a:ext>
            </a:extLst>
          </p:cNvPr>
          <p:cNvPicPr>
            <a:picLocks noGrp="1" noChangeAspect="1"/>
          </p:cNvPicPr>
          <p:nvPr>
            <p:ph sz="half" idx="2"/>
          </p:nvPr>
        </p:nvPicPr>
        <p:blipFill>
          <a:blip r:embed="rId3"/>
          <a:stretch>
            <a:fillRect/>
          </a:stretch>
        </p:blipFill>
        <p:spPr>
          <a:xfrm>
            <a:off x="6404054" y="1825625"/>
            <a:ext cx="4717891" cy="4351338"/>
          </a:xfrm>
          <a:prstGeom prst="rect">
            <a:avLst/>
          </a:prstGeom>
        </p:spPr>
      </p:pic>
    </p:spTree>
    <p:extLst>
      <p:ext uri="{BB962C8B-B14F-4D97-AF65-F5344CB8AC3E}">
        <p14:creationId xmlns:p14="http://schemas.microsoft.com/office/powerpoint/2010/main" val="4025677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B69A-84BA-9DF6-7C9F-598A2A665BF5}"/>
              </a:ext>
            </a:extLst>
          </p:cNvPr>
          <p:cNvSpPr>
            <a:spLocks noGrp="1"/>
          </p:cNvSpPr>
          <p:nvPr>
            <p:ph type="title"/>
          </p:nvPr>
        </p:nvSpPr>
        <p:spPr>
          <a:xfrm>
            <a:off x="378844" y="0"/>
            <a:ext cx="11813156" cy="1097280"/>
          </a:xfrm>
        </p:spPr>
        <p:txBody>
          <a:bodyPr>
            <a:normAutofit/>
          </a:bodyPr>
          <a:lstStyle/>
          <a:p>
            <a:pPr marL="228600" indent="-228600">
              <a:spcBef>
                <a:spcPts val="1000"/>
              </a:spcBef>
            </a:pPr>
            <a:r>
              <a:rPr lang="en-US" dirty="0">
                <a:ea typeface="Calibri Light"/>
                <a:cs typeface="Calibri Light"/>
              </a:rPr>
              <a:t>Payment List - continued</a:t>
            </a:r>
          </a:p>
        </p:txBody>
      </p:sp>
      <p:sp>
        <p:nvSpPr>
          <p:cNvPr id="3" name="Content Placeholder 2">
            <a:extLst>
              <a:ext uri="{FF2B5EF4-FFF2-40B4-BE49-F238E27FC236}">
                <a16:creationId xmlns:a16="http://schemas.microsoft.com/office/drawing/2014/main" id="{BC7ADC21-D729-3245-58DE-4302226847BD}"/>
              </a:ext>
            </a:extLst>
          </p:cNvPr>
          <p:cNvSpPr>
            <a:spLocks noGrp="1"/>
          </p:cNvSpPr>
          <p:nvPr>
            <p:ph sz="half" idx="1"/>
          </p:nvPr>
        </p:nvSpPr>
        <p:spPr>
          <a:xfrm>
            <a:off x="563034" y="1190625"/>
            <a:ext cx="2588684" cy="4986338"/>
          </a:xfrm>
        </p:spPr>
        <p:txBody>
          <a:bodyPr vert="horz" lIns="91440" tIns="45720" rIns="91440" bIns="45720" rtlCol="0" anchor="t">
            <a:normAutofit/>
          </a:bodyPr>
          <a:lstStyle/>
          <a:p>
            <a:pPr marL="0" indent="0">
              <a:buNone/>
            </a:pPr>
            <a:r>
              <a:rPr lang="en-US" sz="1600">
                <a:latin typeface="Aptos"/>
              </a:rPr>
              <a:t>The EOB Transaction list opens for the specific payment and has an export button to show all paid billed services.  </a:t>
            </a:r>
            <a:endParaRPr lang="en-US" sz="1600">
              <a:ea typeface="Calibri Light"/>
              <a:cs typeface="Calibri Light"/>
            </a:endParaRPr>
          </a:p>
        </p:txBody>
      </p:sp>
      <p:pic>
        <p:nvPicPr>
          <p:cNvPr id="5" name="Content Placeholder 4" descr="EOB Transaction Search page with filters at the top and an EOB Transaction List below, showing payment-related rows and an Export option highlighted.">
            <a:extLst>
              <a:ext uri="{FF2B5EF4-FFF2-40B4-BE49-F238E27FC236}">
                <a16:creationId xmlns:a16="http://schemas.microsoft.com/office/drawing/2014/main" id="{077A3BC1-0895-9644-A8AA-C31B8BB8B55F}"/>
              </a:ext>
            </a:extLst>
          </p:cNvPr>
          <p:cNvPicPr>
            <a:picLocks noGrp="1" noChangeAspect="1"/>
          </p:cNvPicPr>
          <p:nvPr>
            <p:ph sz="half" idx="2"/>
          </p:nvPr>
        </p:nvPicPr>
        <p:blipFill>
          <a:blip r:embed="rId3"/>
          <a:stretch>
            <a:fillRect/>
          </a:stretch>
        </p:blipFill>
        <p:spPr>
          <a:xfrm>
            <a:off x="3155950" y="876351"/>
            <a:ext cx="8843433" cy="4376635"/>
          </a:xfrm>
          <a:prstGeom prst="rect">
            <a:avLst/>
          </a:prstGeom>
        </p:spPr>
      </p:pic>
    </p:spTree>
    <p:extLst>
      <p:ext uri="{BB962C8B-B14F-4D97-AF65-F5344CB8AC3E}">
        <p14:creationId xmlns:p14="http://schemas.microsoft.com/office/powerpoint/2010/main" val="2414017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45DA4-4077-52AB-31CB-092A51CCAA57}"/>
              </a:ext>
            </a:extLst>
          </p:cNvPr>
          <p:cNvSpPr>
            <a:spLocks noGrp="1"/>
          </p:cNvSpPr>
          <p:nvPr>
            <p:ph type="title"/>
          </p:nvPr>
        </p:nvSpPr>
        <p:spPr/>
        <p:txBody>
          <a:bodyPr/>
          <a:lstStyle/>
          <a:p>
            <a:r>
              <a:rPr lang="en-US"/>
              <a:t>Reports</a:t>
            </a:r>
          </a:p>
          <a:p>
            <a:endParaRPr lang="en-US">
              <a:ea typeface="Calibri Light"/>
              <a:cs typeface="Calibri Light"/>
            </a:endParaRPr>
          </a:p>
        </p:txBody>
      </p:sp>
      <p:sp>
        <p:nvSpPr>
          <p:cNvPr id="3" name="Content Placeholder 2">
            <a:extLst>
              <a:ext uri="{FF2B5EF4-FFF2-40B4-BE49-F238E27FC236}">
                <a16:creationId xmlns:a16="http://schemas.microsoft.com/office/drawing/2014/main" id="{351F69DD-3613-7393-83A5-758B69CE2F89}"/>
              </a:ext>
            </a:extLst>
          </p:cNvPr>
          <p:cNvSpPr>
            <a:spLocks noGrp="1"/>
          </p:cNvSpPr>
          <p:nvPr>
            <p:ph sz="half" idx="1"/>
          </p:nvPr>
        </p:nvSpPr>
        <p:spPr>
          <a:xfrm>
            <a:off x="838200" y="915459"/>
            <a:ext cx="2948517" cy="5261504"/>
          </a:xfrm>
        </p:spPr>
        <p:txBody>
          <a:bodyPr vert="horz" lIns="91440" tIns="45720" rIns="91440" bIns="45720" rtlCol="0" anchor="t">
            <a:normAutofit/>
          </a:bodyPr>
          <a:lstStyle/>
          <a:p>
            <a:pPr marL="0" indent="0">
              <a:buNone/>
            </a:pPr>
            <a:r>
              <a:rPr lang="en-US">
                <a:ea typeface="+mj-lt"/>
                <a:cs typeface="+mj-lt"/>
              </a:rPr>
              <a:t>There are also Billing reports available in WITS.  </a:t>
            </a:r>
          </a:p>
          <a:p>
            <a:pPr marL="0" indent="0">
              <a:buNone/>
            </a:pPr>
            <a:r>
              <a:rPr lang="en-US">
                <a:ea typeface="+mj-lt"/>
                <a:cs typeface="+mj-lt"/>
              </a:rPr>
              <a:t>The following menu item requires a role: </a:t>
            </a:r>
            <a:r>
              <a:rPr lang="en-US" b="1">
                <a:solidFill>
                  <a:srgbClr val="FF0000"/>
                </a:solidFill>
                <a:ea typeface="+mj-lt"/>
                <a:cs typeface="+mj-lt"/>
              </a:rPr>
              <a:t>Reports Access.  </a:t>
            </a:r>
          </a:p>
          <a:p>
            <a:pPr marL="0" indent="0">
              <a:buNone/>
            </a:pPr>
            <a:r>
              <a:rPr lang="en-US">
                <a:ea typeface="+mj-lt"/>
                <a:cs typeface="+mj-lt"/>
              </a:rPr>
              <a:t>More information about these reports is available in the </a:t>
            </a:r>
            <a:r>
              <a:rPr lang="en-US">
                <a:ea typeface="+mj-lt"/>
                <a:cs typeface="+mj-lt"/>
                <a:hlinkClick r:id="rId3"/>
              </a:rPr>
              <a:t>ADMH WITS Billing document</a:t>
            </a:r>
            <a:r>
              <a:rPr lang="en-US">
                <a:ea typeface="+mj-lt"/>
                <a:cs typeface="+mj-lt"/>
              </a:rPr>
              <a:t>.</a:t>
            </a:r>
            <a:endParaRPr lang="en-US">
              <a:ea typeface="Calibri Light" panose="020F0302020204030204"/>
              <a:cs typeface="Calibri Light" panose="020F0302020204030204"/>
            </a:endParaRPr>
          </a:p>
          <a:p>
            <a:endParaRPr lang="en-US">
              <a:ea typeface="Calibri Light" panose="020F0302020204030204"/>
              <a:cs typeface="Calibri Light" panose="020F0302020204030204"/>
            </a:endParaRPr>
          </a:p>
        </p:txBody>
      </p:sp>
      <p:pic>
        <p:nvPicPr>
          <p:cNvPr id="5" name="Content Placeholder 4" descr="Reports page showing a search field at the top and a Report Catalog below with expandable categories, including Billing with several report options listed.">
            <a:extLst>
              <a:ext uri="{FF2B5EF4-FFF2-40B4-BE49-F238E27FC236}">
                <a16:creationId xmlns:a16="http://schemas.microsoft.com/office/drawing/2014/main" id="{3E6F3AB7-7013-AE6D-0843-ABDD30BD7E45}"/>
              </a:ext>
            </a:extLst>
          </p:cNvPr>
          <p:cNvPicPr>
            <a:picLocks noGrp="1" noChangeAspect="1"/>
          </p:cNvPicPr>
          <p:nvPr>
            <p:ph sz="half" idx="2"/>
          </p:nvPr>
        </p:nvPicPr>
        <p:blipFill>
          <a:blip r:embed="rId4"/>
          <a:stretch>
            <a:fillRect/>
          </a:stretch>
        </p:blipFill>
        <p:spPr>
          <a:xfrm>
            <a:off x="4521200" y="915025"/>
            <a:ext cx="6673850" cy="4574455"/>
          </a:xfrm>
          <a:prstGeom prst="rect">
            <a:avLst/>
          </a:prstGeom>
        </p:spPr>
      </p:pic>
    </p:spTree>
    <p:extLst>
      <p:ext uri="{BB962C8B-B14F-4D97-AF65-F5344CB8AC3E}">
        <p14:creationId xmlns:p14="http://schemas.microsoft.com/office/powerpoint/2010/main" val="2249545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CC329-AC6B-B9BA-D0BE-3AA8ECCE23EF}"/>
              </a:ext>
            </a:extLst>
          </p:cNvPr>
          <p:cNvSpPr>
            <a:spLocks noGrp="1"/>
          </p:cNvSpPr>
          <p:nvPr>
            <p:ph type="title"/>
          </p:nvPr>
        </p:nvSpPr>
        <p:spPr/>
        <p:txBody>
          <a:bodyPr/>
          <a:lstStyle/>
          <a:p>
            <a:r>
              <a:rPr lang="en-US"/>
              <a:t>SSRS</a:t>
            </a:r>
          </a:p>
          <a:p>
            <a:endParaRPr lang="en-US">
              <a:ea typeface="Calibri Light"/>
              <a:cs typeface="Calibri Light"/>
            </a:endParaRPr>
          </a:p>
        </p:txBody>
      </p:sp>
      <p:sp>
        <p:nvSpPr>
          <p:cNvPr id="3" name="Content Placeholder 2">
            <a:extLst>
              <a:ext uri="{FF2B5EF4-FFF2-40B4-BE49-F238E27FC236}">
                <a16:creationId xmlns:a16="http://schemas.microsoft.com/office/drawing/2014/main" id="{8B0946F4-350A-0323-82D8-F1AF90B37F52}"/>
              </a:ext>
            </a:extLst>
          </p:cNvPr>
          <p:cNvSpPr>
            <a:spLocks noGrp="1"/>
          </p:cNvSpPr>
          <p:nvPr>
            <p:ph sz="half" idx="1"/>
          </p:nvPr>
        </p:nvSpPr>
        <p:spPr>
          <a:xfrm>
            <a:off x="764117" y="1232958"/>
            <a:ext cx="9806516" cy="2680674"/>
          </a:xfrm>
        </p:spPr>
        <p:txBody>
          <a:bodyPr vert="horz" lIns="91440" tIns="45720" rIns="91440" bIns="45720" rtlCol="0" anchor="t">
            <a:normAutofit fontScale="92500" lnSpcReduction="10000"/>
          </a:bodyPr>
          <a:lstStyle/>
          <a:p>
            <a:r>
              <a:rPr lang="en-US">
                <a:ea typeface="+mj-lt"/>
                <a:cs typeface="+mj-lt"/>
              </a:rPr>
              <a:t>SSRS is the ad-hoc report tool available in WITS.  It allows the staff to create/view custom reports from data in WITS.  A role </a:t>
            </a:r>
            <a:r>
              <a:rPr lang="en-US" b="1">
                <a:solidFill>
                  <a:srgbClr val="FF0000"/>
                </a:solidFill>
                <a:ea typeface="+mj-lt"/>
                <a:cs typeface="+mj-lt"/>
              </a:rPr>
              <a:t>(SSRS Agency Reader) </a:t>
            </a:r>
            <a:r>
              <a:rPr lang="en-US">
                <a:ea typeface="+mj-lt"/>
                <a:cs typeface="+mj-lt"/>
              </a:rPr>
              <a:t>is required to access, and permissions for SSRS have two levels, the first level is read-only, and the second permission allows the staff member to create and/or edit reports.  </a:t>
            </a:r>
          </a:p>
          <a:p>
            <a:r>
              <a:rPr lang="en-US">
                <a:ea typeface="+mj-lt"/>
                <a:cs typeface="+mj-lt"/>
              </a:rPr>
              <a:t>When the staff member has an SSRS role, the link to SSRS is at the top of the screen.  </a:t>
            </a:r>
          </a:p>
          <a:p>
            <a:r>
              <a:rPr lang="en-US">
                <a:ea typeface="+mj-lt"/>
                <a:cs typeface="+mj-lt"/>
              </a:rPr>
              <a:t>If you are unable to see the SSRS Reports link, please contact </a:t>
            </a:r>
            <a:r>
              <a:rPr lang="en-US" b="1" u="sng">
                <a:hlinkClick r:id="rId3"/>
              </a:rPr>
              <a:t>DMH.WITS@mh.alabama.gov</a:t>
            </a:r>
            <a:r>
              <a:rPr lang="en-US"/>
              <a:t> for assistance</a:t>
            </a:r>
            <a:endParaRPr lang="en-US">
              <a:ea typeface="Calibri Light" panose="020F0302020204030204"/>
              <a:cs typeface="Calibri Light" panose="020F0302020204030204"/>
            </a:endParaRPr>
          </a:p>
          <a:p>
            <a:endParaRPr lang="en-US">
              <a:ea typeface="Calibri Light" panose="020F0302020204030204"/>
              <a:cs typeface="Calibri Light" panose="020F0302020204030204"/>
            </a:endParaRPr>
          </a:p>
        </p:txBody>
      </p:sp>
      <p:pic>
        <p:nvPicPr>
          <p:cNvPr id="12" name="Content Placeholder 11" descr="AL‑WITS header showing the WITS logo and a navigation link labeled SSRS Reports.">
            <a:extLst>
              <a:ext uri="{FF2B5EF4-FFF2-40B4-BE49-F238E27FC236}">
                <a16:creationId xmlns:a16="http://schemas.microsoft.com/office/drawing/2014/main" id="{5CFCB0D6-D9E3-5CFD-1AEF-9240C551B07C}"/>
              </a:ext>
            </a:extLst>
          </p:cNvPr>
          <p:cNvPicPr>
            <a:picLocks noGrp="1" noChangeAspect="1"/>
          </p:cNvPicPr>
          <p:nvPr>
            <p:ph sz="half" idx="2"/>
          </p:nvPr>
        </p:nvPicPr>
        <p:blipFill>
          <a:blip r:embed="rId4"/>
          <a:stretch>
            <a:fillRect/>
          </a:stretch>
        </p:blipFill>
        <p:spPr>
          <a:xfrm>
            <a:off x="584200" y="4596070"/>
            <a:ext cx="10356850" cy="503780"/>
          </a:xfrm>
          <a:prstGeom prst="rect">
            <a:avLst/>
          </a:prstGeom>
        </p:spPr>
      </p:pic>
    </p:spTree>
    <p:extLst>
      <p:ext uri="{BB962C8B-B14F-4D97-AF65-F5344CB8AC3E}">
        <p14:creationId xmlns:p14="http://schemas.microsoft.com/office/powerpoint/2010/main" val="3360890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525D0-AF86-1FFB-C2BE-DB96FE175D1D}"/>
              </a:ext>
            </a:extLst>
          </p:cNvPr>
          <p:cNvSpPr>
            <a:spLocks noGrp="1"/>
          </p:cNvSpPr>
          <p:nvPr>
            <p:ph type="title"/>
          </p:nvPr>
        </p:nvSpPr>
        <p:spPr/>
        <p:txBody>
          <a:bodyPr/>
          <a:lstStyle/>
          <a:p>
            <a:r>
              <a:rPr lang="en-US" err="1"/>
              <a:t>Checkwrite</a:t>
            </a:r>
            <a:r>
              <a:rPr lang="en-US"/>
              <a:t> Report (Payment Voucher report)</a:t>
            </a:r>
          </a:p>
        </p:txBody>
      </p:sp>
      <p:pic>
        <p:nvPicPr>
          <p:cNvPr id="5" name="drawing" descr="SSRS Home page showing folders, with the Check Write Report folder highlighted.">
            <a:extLst>
              <a:ext uri="{FF2B5EF4-FFF2-40B4-BE49-F238E27FC236}">
                <a16:creationId xmlns:a16="http://schemas.microsoft.com/office/drawing/2014/main" id="{41ECB110-262B-2E96-F325-82FDB7BDD96F}"/>
              </a:ext>
            </a:extLst>
          </p:cNvPr>
          <p:cNvPicPr>
            <a:picLocks noGrp="1" noChangeAspect="1"/>
          </p:cNvPicPr>
          <p:nvPr>
            <p:ph sz="half" idx="1"/>
          </p:nvPr>
        </p:nvPicPr>
        <p:blipFill>
          <a:blip r:embed="rId3">
            <a:extLst>
              <a:ext uri="{28A0092B-C50C-407E-A947-70E740481C1C}">
                <a14:useLocalDpi xmlns:a14="http://schemas.microsoft.com/office/drawing/2010/main"/>
              </a:ext>
            </a:extLst>
          </a:blip>
          <a:srcRect b="23384"/>
          <a:stretch>
            <a:fillRect/>
          </a:stretch>
        </p:blipFill>
        <p:spPr>
          <a:xfrm>
            <a:off x="838200" y="1721882"/>
            <a:ext cx="8305554" cy="3312790"/>
          </a:xfrm>
          <a:prstGeom prst="rect">
            <a:avLst/>
          </a:prstGeom>
        </p:spPr>
      </p:pic>
      <p:pic>
        <p:nvPicPr>
          <p:cNvPr id="10" name="drawing" descr="SSRS page showing the Check Write Report folder with a single paginated report titled Check Write Report highlighted.">
            <a:extLst>
              <a:ext uri="{FF2B5EF4-FFF2-40B4-BE49-F238E27FC236}">
                <a16:creationId xmlns:a16="http://schemas.microsoft.com/office/drawing/2014/main" id="{091B3BAF-1410-6B65-7F89-1D4A14E7161A}"/>
              </a:ext>
            </a:extLst>
          </p:cNvPr>
          <p:cNvPicPr>
            <a:picLocks noGrp="1" noChangeAspect="1"/>
          </p:cNvPicPr>
          <p:nvPr>
            <p:ph sz="half" idx="2"/>
          </p:nvPr>
        </p:nvPicPr>
        <p:blipFill>
          <a:blip r:embed="rId4">
            <a:extLst>
              <a:ext uri="{28A0092B-C50C-407E-A947-70E740481C1C}">
                <a14:useLocalDpi xmlns:a14="http://schemas.microsoft.com/office/drawing/2010/main"/>
              </a:ext>
            </a:extLst>
          </a:blip>
          <a:srcRect b="10855"/>
          <a:stretch>
            <a:fillRect/>
          </a:stretch>
        </p:blipFill>
        <p:spPr>
          <a:xfrm>
            <a:off x="7867650" y="4654124"/>
            <a:ext cx="3954187" cy="2041952"/>
          </a:xfrm>
          <a:prstGeom prst="rect">
            <a:avLst/>
          </a:prstGeom>
        </p:spPr>
      </p:pic>
      <p:sp>
        <p:nvSpPr>
          <p:cNvPr id="11" name="TextBox 10">
            <a:extLst>
              <a:ext uri="{FF2B5EF4-FFF2-40B4-BE49-F238E27FC236}">
                <a16:creationId xmlns:a16="http://schemas.microsoft.com/office/drawing/2014/main" id="{49DD0F49-C05B-EBA1-E609-5FAB5C2DF659}"/>
              </a:ext>
            </a:extLst>
          </p:cNvPr>
          <p:cNvSpPr txBox="1"/>
          <p:nvPr/>
        </p:nvSpPr>
        <p:spPr>
          <a:xfrm>
            <a:off x="838200" y="1352550"/>
            <a:ext cx="10515600" cy="369332"/>
          </a:xfrm>
          <a:prstGeom prst="rect">
            <a:avLst/>
          </a:prstGeom>
          <a:noFill/>
        </p:spPr>
        <p:txBody>
          <a:bodyPr wrap="square" rtlCol="0">
            <a:spAutoFit/>
          </a:bodyPr>
          <a:lstStyle/>
          <a:p>
            <a:r>
              <a:rPr lang="en-US"/>
              <a:t>To facilitate reconciliation, ADMH has provided a </a:t>
            </a:r>
            <a:r>
              <a:rPr lang="en-US" err="1"/>
              <a:t>Checkwrite</a:t>
            </a:r>
            <a:r>
              <a:rPr lang="en-US"/>
              <a:t> report in SSRS.</a:t>
            </a:r>
          </a:p>
        </p:txBody>
      </p:sp>
    </p:spTree>
    <p:extLst>
      <p:ext uri="{BB962C8B-B14F-4D97-AF65-F5344CB8AC3E}">
        <p14:creationId xmlns:p14="http://schemas.microsoft.com/office/powerpoint/2010/main" val="3824320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6796D-B3E8-65F1-2502-FFBCAAB9EF1F}"/>
              </a:ext>
            </a:extLst>
          </p:cNvPr>
          <p:cNvSpPr>
            <a:spLocks noGrp="1"/>
          </p:cNvSpPr>
          <p:nvPr>
            <p:ph type="title"/>
          </p:nvPr>
        </p:nvSpPr>
        <p:spPr/>
        <p:txBody>
          <a:bodyPr/>
          <a:lstStyle/>
          <a:p>
            <a:r>
              <a:rPr lang="en-US" err="1"/>
              <a:t>Checkwrite</a:t>
            </a:r>
            <a:r>
              <a:rPr lang="en-US"/>
              <a:t> Report continued</a:t>
            </a:r>
          </a:p>
        </p:txBody>
      </p:sp>
      <p:sp>
        <p:nvSpPr>
          <p:cNvPr id="5" name="Rectangle 2">
            <a:extLst>
              <a:ext uri="{FF2B5EF4-FFF2-40B4-BE49-F238E27FC236}">
                <a16:creationId xmlns:a16="http://schemas.microsoft.com/office/drawing/2014/main" id="{C6584009-EE0D-E001-4721-B5DD7C91B18F}"/>
              </a:ext>
            </a:extLst>
          </p:cNvPr>
          <p:cNvSpPr>
            <a:spLocks noChangeArrowheads="1"/>
          </p:cNvSpPr>
          <p:nvPr/>
        </p:nvSpPr>
        <p:spPr bwMode="auto">
          <a:xfrm>
            <a:off x="742950" y="1456294"/>
            <a:ext cx="9877319"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mj-lt"/>
                <a:ea typeface="Aptos" panose="020B0004020202020204" pitchFamily="34" charset="0"/>
                <a:cs typeface="Times New Roman" panose="02020603050405020304" pitchFamily="18" charset="0"/>
              </a:rPr>
              <a:t>Enter the desired Check Write Date and Agency Name, and click “view report”:</a:t>
            </a:r>
            <a:endParaRPr kumimoji="0" lang="en-US" altLang="en-US" sz="1200" b="0" i="0" u="none" strike="noStrike" cap="none" normalizeH="0" baseline="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25" name="drawing" descr="Check Write Report page with fields for check write date and agency name, and a highlighted View Report button.">
            <a:extLst>
              <a:ext uri="{FF2B5EF4-FFF2-40B4-BE49-F238E27FC236}">
                <a16:creationId xmlns:a16="http://schemas.microsoft.com/office/drawing/2014/main" id="{C3854D1D-54A3-A7A3-C91C-0AF9CE8709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 y="2054225"/>
            <a:ext cx="9732581" cy="2584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9328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5D155-41E5-7652-B004-F4C64B6BD86D}"/>
              </a:ext>
            </a:extLst>
          </p:cNvPr>
          <p:cNvSpPr>
            <a:spLocks noGrp="1"/>
          </p:cNvSpPr>
          <p:nvPr>
            <p:ph type="title"/>
          </p:nvPr>
        </p:nvSpPr>
        <p:spPr/>
        <p:txBody>
          <a:bodyPr/>
          <a:lstStyle/>
          <a:p>
            <a:r>
              <a:rPr lang="en-US" dirty="0" err="1"/>
              <a:t>Checkwrite</a:t>
            </a:r>
            <a:r>
              <a:rPr lang="en-US" dirty="0"/>
              <a:t> Report - continued</a:t>
            </a:r>
          </a:p>
        </p:txBody>
      </p:sp>
      <p:sp>
        <p:nvSpPr>
          <p:cNvPr id="4" name="Content Placeholder 3">
            <a:extLst>
              <a:ext uri="{FF2B5EF4-FFF2-40B4-BE49-F238E27FC236}">
                <a16:creationId xmlns:a16="http://schemas.microsoft.com/office/drawing/2014/main" id="{D3E05B1D-D745-3318-7466-C375A2EB7716}"/>
              </a:ext>
            </a:extLst>
          </p:cNvPr>
          <p:cNvSpPr>
            <a:spLocks noGrp="1"/>
          </p:cNvSpPr>
          <p:nvPr>
            <p:ph sz="half" idx="2"/>
          </p:nvPr>
        </p:nvSpPr>
        <p:spPr>
          <a:xfrm>
            <a:off x="837122" y="1544055"/>
            <a:ext cx="10515600" cy="4351338"/>
          </a:xfrm>
        </p:spPr>
        <p:txBody>
          <a:bodyPr/>
          <a:lstStyle/>
          <a:p>
            <a:r>
              <a:rPr lang="en-US"/>
              <a:t>SSRS allows the report data to be exported.  The excel format is recommended.</a:t>
            </a:r>
          </a:p>
          <a:p>
            <a:r>
              <a:rPr lang="en-US"/>
              <a:t>This allows you to save the results outside of SSRS.</a:t>
            </a:r>
          </a:p>
        </p:txBody>
      </p:sp>
      <p:pic>
        <p:nvPicPr>
          <p:cNvPr id="5" name="drawing" descr="Check Write Report page showing selected date and agency, with the report displayed below and the export menu open listing formats such as Word, Excel, and PDF.">
            <a:extLst>
              <a:ext uri="{FF2B5EF4-FFF2-40B4-BE49-F238E27FC236}">
                <a16:creationId xmlns:a16="http://schemas.microsoft.com/office/drawing/2014/main" id="{69F7E746-65AA-0BC7-534C-AFA9260751A7}"/>
              </a:ext>
            </a:extLst>
          </p:cNvPr>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1466850" y="3290247"/>
            <a:ext cx="8896350" cy="2605146"/>
          </a:xfrm>
          <a:prstGeom prst="rect">
            <a:avLst/>
          </a:prstGeom>
        </p:spPr>
      </p:pic>
    </p:spTree>
    <p:extLst>
      <p:ext uri="{BB962C8B-B14F-4D97-AF65-F5344CB8AC3E}">
        <p14:creationId xmlns:p14="http://schemas.microsoft.com/office/powerpoint/2010/main" val="1328790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16989-EE62-FBC6-BA9A-4E84A7615EB1}"/>
              </a:ext>
            </a:extLst>
          </p:cNvPr>
          <p:cNvSpPr>
            <a:spLocks noGrp="1"/>
          </p:cNvSpPr>
          <p:nvPr>
            <p:ph type="title"/>
          </p:nvPr>
        </p:nvSpPr>
        <p:spPr/>
        <p:txBody>
          <a:bodyPr/>
          <a:lstStyle/>
          <a:p>
            <a:r>
              <a:rPr lang="en-US" b="1">
                <a:ea typeface="Calibri Light"/>
                <a:cs typeface="Calibri Light"/>
              </a:rPr>
              <a:t>Reconciliation Walk Through Example 1:</a:t>
            </a:r>
            <a:r>
              <a:rPr lang="en-US" sz="1100">
                <a:solidFill>
                  <a:srgbClr val="000000"/>
                </a:solidFill>
                <a:ea typeface="Calibri Light"/>
                <a:cs typeface="Calibri Light"/>
              </a:rPr>
              <a:t>   </a:t>
            </a:r>
            <a:r>
              <a:rPr lang="en-US" sz="2800">
                <a:solidFill>
                  <a:srgbClr val="000000"/>
                </a:solidFill>
                <a:highlight>
                  <a:srgbClr val="FFFF00"/>
                </a:highlight>
                <a:ea typeface="Calibri Light"/>
                <a:cs typeface="Calibri Light"/>
              </a:rPr>
              <a:t>Paid claim</a:t>
            </a:r>
          </a:p>
          <a:p>
            <a:endParaRPr lang="en-US" sz="1100" b="1">
              <a:solidFill>
                <a:srgbClr val="000000"/>
              </a:solidFill>
              <a:ea typeface="Calibri Light"/>
              <a:cs typeface="Calibri Light"/>
            </a:endParaRPr>
          </a:p>
        </p:txBody>
      </p:sp>
      <p:sp>
        <p:nvSpPr>
          <p:cNvPr id="3" name="Content Placeholder 2">
            <a:extLst>
              <a:ext uri="{FF2B5EF4-FFF2-40B4-BE49-F238E27FC236}">
                <a16:creationId xmlns:a16="http://schemas.microsoft.com/office/drawing/2014/main" id="{4DD48C68-2CE8-9263-4413-203DBB1E581F}"/>
              </a:ext>
            </a:extLst>
          </p:cNvPr>
          <p:cNvSpPr>
            <a:spLocks noGrp="1"/>
          </p:cNvSpPr>
          <p:nvPr>
            <p:ph sz="half" idx="1"/>
          </p:nvPr>
        </p:nvSpPr>
        <p:spPr>
          <a:xfrm>
            <a:off x="383117" y="1232959"/>
            <a:ext cx="5710766" cy="4944004"/>
          </a:xfrm>
        </p:spPr>
        <p:txBody>
          <a:bodyPr vert="horz" lIns="91440" tIns="45720" rIns="91440" bIns="45720" rtlCol="0" anchor="t">
            <a:normAutofit/>
          </a:bodyPr>
          <a:lstStyle/>
          <a:p>
            <a:pPr marL="0" indent="0">
              <a:buNone/>
            </a:pPr>
            <a:r>
              <a:rPr lang="en-US" sz="1400">
                <a:ea typeface="+mj-lt"/>
                <a:cs typeface="+mj-lt"/>
              </a:rPr>
              <a:t>Encounter # (</a:t>
            </a:r>
            <a:r>
              <a:rPr lang="en-US" sz="1400" err="1">
                <a:ea typeface="+mj-lt"/>
                <a:cs typeface="+mj-lt"/>
              </a:rPr>
              <a:t>delivered_service_id</a:t>
            </a:r>
            <a:r>
              <a:rPr lang="en-US" sz="1400">
                <a:ea typeface="+mj-lt"/>
                <a:cs typeface="+mj-lt"/>
              </a:rPr>
              <a:t>) 12983613</a:t>
            </a:r>
          </a:p>
          <a:p>
            <a:pPr marL="0" indent="0">
              <a:buNone/>
            </a:pPr>
            <a:r>
              <a:rPr lang="en-US" sz="1400">
                <a:ea typeface="+mj-lt"/>
                <a:cs typeface="+mj-lt"/>
              </a:rPr>
              <a:t>Total payment was $25</a:t>
            </a:r>
            <a:endParaRPr lang="en-US" sz="1400">
              <a:ea typeface="Calibri Light"/>
              <a:cs typeface="Calibri Light"/>
            </a:endParaRPr>
          </a:p>
          <a:p>
            <a:endParaRPr lang="en-US">
              <a:ea typeface="Calibri Light"/>
              <a:cs typeface="Calibri Light"/>
            </a:endParaRPr>
          </a:p>
        </p:txBody>
      </p:sp>
      <p:pic>
        <p:nvPicPr>
          <p:cNvPr id="5" name="Content Placeholder 4" descr="EOB Transaction Search page with Enc# entered and a single matching result displayed in the EOB Transaction List below.">
            <a:extLst>
              <a:ext uri="{FF2B5EF4-FFF2-40B4-BE49-F238E27FC236}">
                <a16:creationId xmlns:a16="http://schemas.microsoft.com/office/drawing/2014/main" id="{CEF85E16-55F7-3EB8-4588-DE9EF4851A27}"/>
              </a:ext>
            </a:extLst>
          </p:cNvPr>
          <p:cNvPicPr>
            <a:picLocks noGrp="1" noChangeAspect="1"/>
          </p:cNvPicPr>
          <p:nvPr>
            <p:ph sz="half" idx="2"/>
          </p:nvPr>
        </p:nvPicPr>
        <p:blipFill>
          <a:blip r:embed="rId3"/>
          <a:stretch>
            <a:fillRect/>
          </a:stretch>
        </p:blipFill>
        <p:spPr>
          <a:xfrm>
            <a:off x="457201" y="1967620"/>
            <a:ext cx="7065432" cy="2786764"/>
          </a:xfrm>
          <a:prstGeom prst="rect">
            <a:avLst/>
          </a:prstGeom>
        </p:spPr>
      </p:pic>
      <p:sp>
        <p:nvSpPr>
          <p:cNvPr id="7" name="TextBox 6">
            <a:extLst>
              <a:ext uri="{FF2B5EF4-FFF2-40B4-BE49-F238E27FC236}">
                <a16:creationId xmlns:a16="http://schemas.microsoft.com/office/drawing/2014/main" id="{110F0D76-64D8-5323-D514-3B086F63DEB6}"/>
              </a:ext>
            </a:extLst>
          </p:cNvPr>
          <p:cNvSpPr txBox="1"/>
          <p:nvPr/>
        </p:nvSpPr>
        <p:spPr>
          <a:xfrm>
            <a:off x="8513064" y="4159250"/>
            <a:ext cx="3075686"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Complete </a:t>
            </a:r>
            <a:r>
              <a:rPr lang="en-US" sz="1400" err="1"/>
              <a:t>Checkwrite</a:t>
            </a:r>
            <a:r>
              <a:rPr lang="en-US" sz="1400"/>
              <a:t> History for 12983613:</a:t>
            </a:r>
            <a:endParaRPr lang="en-US" sz="1400">
              <a:ea typeface="Calibri"/>
              <a:cs typeface="Calibri"/>
            </a:endParaRPr>
          </a:p>
          <a:p>
            <a:pPr algn="ctr"/>
            <a:endParaRPr lang="en-US"/>
          </a:p>
        </p:txBody>
      </p:sp>
      <p:pic>
        <p:nvPicPr>
          <p:cNvPr id="10" name="Picture 9" descr="Report row showing a check write date of 5/4/2026, payment voucher ID 74, service name, claim item ID, encounter ID highlighted, fund source, and a total claim paid amount of $25.00.">
            <a:extLst>
              <a:ext uri="{FF2B5EF4-FFF2-40B4-BE49-F238E27FC236}">
                <a16:creationId xmlns:a16="http://schemas.microsoft.com/office/drawing/2014/main" id="{9A3DE7EC-96CE-C6AE-F2F5-FDE68FCD79A6}"/>
              </a:ext>
            </a:extLst>
          </p:cNvPr>
          <p:cNvPicPr>
            <a:picLocks noChangeAspect="1"/>
          </p:cNvPicPr>
          <p:nvPr/>
        </p:nvPicPr>
        <p:blipFill>
          <a:blip r:embed="rId4"/>
          <a:stretch>
            <a:fillRect/>
          </a:stretch>
        </p:blipFill>
        <p:spPr>
          <a:xfrm>
            <a:off x="796702" y="5095148"/>
            <a:ext cx="9647619" cy="866667"/>
          </a:xfrm>
          <a:prstGeom prst="rect">
            <a:avLst/>
          </a:prstGeom>
        </p:spPr>
      </p:pic>
    </p:spTree>
    <p:extLst>
      <p:ext uri="{BB962C8B-B14F-4D97-AF65-F5344CB8AC3E}">
        <p14:creationId xmlns:p14="http://schemas.microsoft.com/office/powerpoint/2010/main" val="279668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E7A1F-8679-F251-A382-A4FDB7C6AE61}"/>
              </a:ext>
            </a:extLst>
          </p:cNvPr>
          <p:cNvSpPr>
            <a:spLocks noGrp="1"/>
          </p:cNvSpPr>
          <p:nvPr>
            <p:ph type="title"/>
          </p:nvPr>
        </p:nvSpPr>
        <p:spPr/>
        <p:txBody>
          <a:bodyPr/>
          <a:lstStyle/>
          <a:p>
            <a:r>
              <a:rPr lang="en-US" b="1">
                <a:ea typeface="Calibri Light"/>
                <a:cs typeface="Calibri Light"/>
              </a:rPr>
              <a:t>Reconciliation Walk Through Example 2:  </a:t>
            </a:r>
            <a:r>
              <a:rPr lang="en-US" sz="2800" b="1">
                <a:solidFill>
                  <a:schemeClr val="tx1"/>
                </a:solidFill>
                <a:highlight>
                  <a:srgbClr val="FFFF00"/>
                </a:highlight>
                <a:ea typeface="Calibri Light"/>
                <a:cs typeface="Calibri Light"/>
              </a:rPr>
              <a:t>Voided (Reversed) Claim</a:t>
            </a:r>
            <a:r>
              <a:rPr lang="en-US" sz="2800">
                <a:solidFill>
                  <a:schemeClr val="tx1"/>
                </a:solidFill>
                <a:highlight>
                  <a:srgbClr val="FFFF00"/>
                </a:highlight>
                <a:ea typeface="Calibri Light"/>
                <a:cs typeface="Calibri Light"/>
              </a:rPr>
              <a:t>  </a:t>
            </a:r>
          </a:p>
        </p:txBody>
      </p:sp>
      <p:sp>
        <p:nvSpPr>
          <p:cNvPr id="3" name="Content Placeholder 2">
            <a:extLst>
              <a:ext uri="{FF2B5EF4-FFF2-40B4-BE49-F238E27FC236}">
                <a16:creationId xmlns:a16="http://schemas.microsoft.com/office/drawing/2014/main" id="{F556E2A4-9BD5-D3AB-9A23-4B2D34CBEFE6}"/>
              </a:ext>
            </a:extLst>
          </p:cNvPr>
          <p:cNvSpPr>
            <a:spLocks noGrp="1"/>
          </p:cNvSpPr>
          <p:nvPr>
            <p:ph sz="half" idx="1"/>
          </p:nvPr>
        </p:nvSpPr>
        <p:spPr>
          <a:xfrm>
            <a:off x="520700" y="1095376"/>
            <a:ext cx="7912099" cy="710671"/>
          </a:xfrm>
        </p:spPr>
        <p:txBody>
          <a:bodyPr vert="horz" lIns="91440" tIns="45720" rIns="91440" bIns="45720" rtlCol="0" anchor="t">
            <a:noAutofit/>
          </a:bodyPr>
          <a:lstStyle/>
          <a:p>
            <a:pPr marL="0" indent="0">
              <a:buNone/>
            </a:pPr>
            <a:r>
              <a:rPr lang="en-US" sz="1400">
                <a:ea typeface="+mj-lt"/>
                <a:cs typeface="+mj-lt"/>
              </a:rPr>
              <a:t>Encounter # (</a:t>
            </a:r>
            <a:r>
              <a:rPr lang="en-US" sz="1400" err="1">
                <a:ea typeface="+mj-lt"/>
                <a:cs typeface="+mj-lt"/>
              </a:rPr>
              <a:t>delivered_service_id</a:t>
            </a:r>
            <a:r>
              <a:rPr lang="en-US" sz="1400">
                <a:ea typeface="+mj-lt"/>
                <a:cs typeface="+mj-lt"/>
              </a:rPr>
              <a:t>): 12799580 </a:t>
            </a:r>
            <a:endParaRPr lang="en-US" sz="1400">
              <a:ea typeface="Calibri Light"/>
              <a:cs typeface="Calibri Light"/>
            </a:endParaRPr>
          </a:p>
          <a:p>
            <a:pPr marL="0" indent="0">
              <a:buNone/>
            </a:pPr>
            <a:r>
              <a:rPr lang="en-US" sz="1400">
                <a:ea typeface="+mj-lt"/>
                <a:cs typeface="+mj-lt"/>
              </a:rPr>
              <a:t>Total payment overall was 0:</a:t>
            </a:r>
          </a:p>
          <a:p>
            <a:pPr marL="0" indent="0">
              <a:buNone/>
            </a:pPr>
            <a:endParaRPr lang="en-US" sz="1100">
              <a:ea typeface="Calibri Light"/>
              <a:cs typeface="Calibri Light"/>
            </a:endParaRPr>
          </a:p>
          <a:p>
            <a:endParaRPr lang="en-US">
              <a:ea typeface="Calibri Light"/>
              <a:cs typeface="Calibri Light"/>
            </a:endParaRPr>
          </a:p>
        </p:txBody>
      </p:sp>
      <p:pic>
        <p:nvPicPr>
          <p:cNvPr id="5" name="Content Placeholder 4" descr="EOB Transaction Search page showing an encounter number entered, with the EOB Transaction List below displaying two payment rows for the same encounter and a highlighted applied amount column.">
            <a:extLst>
              <a:ext uri="{FF2B5EF4-FFF2-40B4-BE49-F238E27FC236}">
                <a16:creationId xmlns:a16="http://schemas.microsoft.com/office/drawing/2014/main" id="{1188B920-FC29-ADE3-FC4F-6296595FF4D4}"/>
              </a:ext>
            </a:extLst>
          </p:cNvPr>
          <p:cNvPicPr>
            <a:picLocks noGrp="1" noChangeAspect="1"/>
          </p:cNvPicPr>
          <p:nvPr>
            <p:ph sz="half" idx="2"/>
          </p:nvPr>
        </p:nvPicPr>
        <p:blipFill>
          <a:blip r:embed="rId3"/>
          <a:stretch>
            <a:fillRect/>
          </a:stretch>
        </p:blipFill>
        <p:spPr>
          <a:xfrm>
            <a:off x="520700" y="1712656"/>
            <a:ext cx="8420100" cy="3523012"/>
          </a:xfrm>
          <a:prstGeom prst="rect">
            <a:avLst/>
          </a:prstGeom>
        </p:spPr>
      </p:pic>
      <p:sp>
        <p:nvSpPr>
          <p:cNvPr id="7" name="TextBox 6">
            <a:extLst>
              <a:ext uri="{FF2B5EF4-FFF2-40B4-BE49-F238E27FC236}">
                <a16:creationId xmlns:a16="http://schemas.microsoft.com/office/drawing/2014/main" id="{829FBF40-B7FA-86AC-AF0C-735817EFFE8A}"/>
              </a:ext>
            </a:extLst>
          </p:cNvPr>
          <p:cNvSpPr txBox="1"/>
          <p:nvPr/>
        </p:nvSpPr>
        <p:spPr>
          <a:xfrm>
            <a:off x="9080498" y="4307416"/>
            <a:ext cx="2709334"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err="1"/>
              <a:t>Checkwrite</a:t>
            </a:r>
            <a:r>
              <a:rPr lang="en-US" sz="1400"/>
              <a:t> report records for 12799580 – matches net 0 payment:</a:t>
            </a:r>
            <a:endParaRPr lang="en-US" sz="1400">
              <a:ea typeface="Calibri"/>
              <a:cs typeface="Calibri"/>
            </a:endParaRPr>
          </a:p>
          <a:p>
            <a:pPr algn="ctr"/>
            <a:endParaRPr lang="en-US"/>
          </a:p>
        </p:txBody>
      </p:sp>
      <p:pic>
        <p:nvPicPr>
          <p:cNvPr id="8" name="Picture 7" descr="Report showing two rows with the same check write date and payment voucher ID, each listing a service name, claim item ID, encounter ID highlighted, fund source, and a total claim paid amount—one positive and one negative.">
            <a:extLst>
              <a:ext uri="{FF2B5EF4-FFF2-40B4-BE49-F238E27FC236}">
                <a16:creationId xmlns:a16="http://schemas.microsoft.com/office/drawing/2014/main" id="{ED6F83C7-761F-E994-03F9-424919233708}"/>
              </a:ext>
            </a:extLst>
          </p:cNvPr>
          <p:cNvPicPr>
            <a:picLocks noChangeAspect="1"/>
          </p:cNvPicPr>
          <p:nvPr/>
        </p:nvPicPr>
        <p:blipFill>
          <a:blip r:embed="rId4"/>
          <a:stretch>
            <a:fillRect/>
          </a:stretch>
        </p:blipFill>
        <p:spPr>
          <a:xfrm>
            <a:off x="4315976" y="5308229"/>
            <a:ext cx="7473856" cy="1085629"/>
          </a:xfrm>
          <a:prstGeom prst="rect">
            <a:avLst/>
          </a:prstGeom>
        </p:spPr>
      </p:pic>
    </p:spTree>
    <p:extLst>
      <p:ext uri="{BB962C8B-B14F-4D97-AF65-F5344CB8AC3E}">
        <p14:creationId xmlns:p14="http://schemas.microsoft.com/office/powerpoint/2010/main" val="3508523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A34E-035A-ECE3-DCB8-B25CF18614BB}"/>
              </a:ext>
            </a:extLst>
          </p:cNvPr>
          <p:cNvSpPr>
            <a:spLocks noGrp="1"/>
          </p:cNvSpPr>
          <p:nvPr>
            <p:ph type="title"/>
          </p:nvPr>
        </p:nvSpPr>
        <p:spPr/>
        <p:txBody>
          <a:bodyPr/>
          <a:lstStyle/>
          <a:p>
            <a:r>
              <a:rPr lang="en-US"/>
              <a:t>Reconciling to Payment Vouchers(</a:t>
            </a:r>
            <a:r>
              <a:rPr lang="en-US" err="1"/>
              <a:t>Checkwrite</a:t>
            </a:r>
            <a:r>
              <a:rPr lang="en-US"/>
              <a:t>) </a:t>
            </a:r>
          </a:p>
        </p:txBody>
      </p:sp>
      <p:sp>
        <p:nvSpPr>
          <p:cNvPr id="3" name="Content Placeholder 2">
            <a:extLst>
              <a:ext uri="{FF2B5EF4-FFF2-40B4-BE49-F238E27FC236}">
                <a16:creationId xmlns:a16="http://schemas.microsoft.com/office/drawing/2014/main" id="{54752222-AA14-689E-F59D-BF71ABAE4329}"/>
              </a:ext>
            </a:extLst>
          </p:cNvPr>
          <p:cNvSpPr>
            <a:spLocks noGrp="1"/>
          </p:cNvSpPr>
          <p:nvPr>
            <p:ph sz="half" idx="1"/>
          </p:nvPr>
        </p:nvSpPr>
        <p:spPr>
          <a:xfrm>
            <a:off x="838200" y="1084792"/>
            <a:ext cx="5255683" cy="5092171"/>
          </a:xfrm>
        </p:spPr>
        <p:txBody>
          <a:bodyPr vert="horz" lIns="91440" tIns="45720" rIns="91440" bIns="45720" rtlCol="0" anchor="t">
            <a:normAutofit/>
          </a:bodyPr>
          <a:lstStyle/>
          <a:p>
            <a:r>
              <a:rPr lang="en-US">
                <a:ea typeface="+mj-lt"/>
                <a:cs typeface="+mj-lt"/>
              </a:rPr>
              <a:t>The WITS Payment and the EOB Transaction screens can assist </a:t>
            </a:r>
            <a:r>
              <a:rPr lang="en-US" err="1">
                <a:ea typeface="+mj-lt"/>
                <a:cs typeface="+mj-lt"/>
              </a:rPr>
              <a:t>reconcilling</a:t>
            </a:r>
            <a:r>
              <a:rPr lang="en-US">
                <a:ea typeface="+mj-lt"/>
                <a:cs typeface="+mj-lt"/>
              </a:rPr>
              <a:t>.</a:t>
            </a:r>
            <a:endParaRPr lang="en-US">
              <a:ea typeface="Calibri Light"/>
              <a:cs typeface="Calibri Light"/>
            </a:endParaRPr>
          </a:p>
          <a:p>
            <a:r>
              <a:rPr lang="en-US">
                <a:ea typeface="+mj-lt"/>
                <a:cs typeface="+mj-lt"/>
              </a:rPr>
              <a:t>Every government contract adjudication and H835 from Medicaid creates a WITS Payment.  </a:t>
            </a:r>
          </a:p>
          <a:p>
            <a:endParaRPr lang="en-US">
              <a:ea typeface="Calibri Light"/>
              <a:cs typeface="Calibri Light"/>
            </a:endParaRPr>
          </a:p>
        </p:txBody>
      </p:sp>
      <p:pic>
        <p:nvPicPr>
          <p:cNvPr id="5" name="Content Placeholder 4" descr="Payment Search page showing search fields, including a posted date range example, with a Payment List below displaying matching payments and unapplied amounts.">
            <a:extLst>
              <a:ext uri="{FF2B5EF4-FFF2-40B4-BE49-F238E27FC236}">
                <a16:creationId xmlns:a16="http://schemas.microsoft.com/office/drawing/2014/main" id="{6C5D18E8-C5E0-FE03-5801-61E826D12DE7}"/>
              </a:ext>
            </a:extLst>
          </p:cNvPr>
          <p:cNvPicPr>
            <a:picLocks noGrp="1" noChangeAspect="1"/>
          </p:cNvPicPr>
          <p:nvPr>
            <p:ph sz="half" idx="2"/>
          </p:nvPr>
        </p:nvPicPr>
        <p:blipFill>
          <a:blip r:embed="rId3"/>
          <a:stretch>
            <a:fillRect/>
          </a:stretch>
        </p:blipFill>
        <p:spPr>
          <a:xfrm>
            <a:off x="6172200" y="1084792"/>
            <a:ext cx="5181600" cy="2736948"/>
          </a:xfrm>
          <a:prstGeom prst="rect">
            <a:avLst/>
          </a:prstGeom>
        </p:spPr>
      </p:pic>
      <p:sp>
        <p:nvSpPr>
          <p:cNvPr id="6" name="TextBox 5">
            <a:extLst>
              <a:ext uri="{FF2B5EF4-FFF2-40B4-BE49-F238E27FC236}">
                <a16:creationId xmlns:a16="http://schemas.microsoft.com/office/drawing/2014/main" id="{FB2A26E3-15FF-509E-AE14-ED216415CCD7}"/>
              </a:ext>
            </a:extLst>
          </p:cNvPr>
          <p:cNvSpPr txBox="1"/>
          <p:nvPr/>
        </p:nvSpPr>
        <p:spPr>
          <a:xfrm>
            <a:off x="1088136" y="4793383"/>
            <a:ext cx="9589770" cy="1569660"/>
          </a:xfrm>
          <a:prstGeom prst="rect">
            <a:avLst/>
          </a:prstGeom>
          <a:noFill/>
        </p:spPr>
        <p:txBody>
          <a:bodyPr wrap="square">
            <a:spAutoFit/>
          </a:bodyPr>
          <a:lstStyle/>
          <a:p>
            <a:r>
              <a:rPr lang="en-US" sz="2400">
                <a:ea typeface="+mj-lt"/>
                <a:cs typeface="+mj-lt"/>
              </a:rPr>
              <a:t>Reminder: WITS Payment is different from a </a:t>
            </a:r>
            <a:r>
              <a:rPr lang="en-US" sz="2400" err="1">
                <a:ea typeface="+mj-lt"/>
                <a:cs typeface="+mj-lt"/>
              </a:rPr>
              <a:t>Checkwrite</a:t>
            </a:r>
            <a:r>
              <a:rPr lang="en-US" sz="2400">
                <a:ea typeface="+mj-lt"/>
                <a:cs typeface="+mj-lt"/>
              </a:rPr>
              <a:t>.  </a:t>
            </a:r>
          </a:p>
          <a:p>
            <a:r>
              <a:rPr lang="en-US" sz="2400">
                <a:ea typeface="+mj-lt"/>
                <a:cs typeface="+mj-lt"/>
              </a:rPr>
              <a:t>In the </a:t>
            </a:r>
            <a:r>
              <a:rPr lang="en-US" sz="2400">
                <a:solidFill>
                  <a:srgbClr val="FF0000"/>
                </a:solidFill>
                <a:ea typeface="+mj-lt"/>
                <a:cs typeface="+mj-lt"/>
              </a:rPr>
              <a:t>posted date </a:t>
            </a:r>
            <a:r>
              <a:rPr lang="en-US" sz="2400">
                <a:ea typeface="+mj-lt"/>
                <a:cs typeface="+mj-lt"/>
              </a:rPr>
              <a:t>field, search by date range, use the last </a:t>
            </a:r>
            <a:r>
              <a:rPr lang="en-US" sz="2400" err="1">
                <a:ea typeface="+mj-lt"/>
                <a:cs typeface="+mj-lt"/>
              </a:rPr>
              <a:t>Checkwrite</a:t>
            </a:r>
            <a:r>
              <a:rPr lang="en-US" sz="2400">
                <a:ea typeface="+mj-lt"/>
                <a:cs typeface="+mj-lt"/>
              </a:rPr>
              <a:t> date to the current </a:t>
            </a:r>
            <a:r>
              <a:rPr lang="en-US" sz="2400" err="1">
                <a:ea typeface="+mj-lt"/>
                <a:cs typeface="+mj-lt"/>
              </a:rPr>
              <a:t>Checkwrite</a:t>
            </a:r>
            <a:r>
              <a:rPr lang="en-US" sz="2400">
                <a:ea typeface="+mj-lt"/>
                <a:cs typeface="+mj-lt"/>
              </a:rPr>
              <a:t> date.  Then when reviewing select “Payment Application” from the payment profile to export all claims for that payment.</a:t>
            </a:r>
            <a:endParaRPr lang="en-US" sz="2400">
              <a:ea typeface="Calibri Light"/>
              <a:cs typeface="Calibri Light"/>
            </a:endParaRPr>
          </a:p>
        </p:txBody>
      </p:sp>
    </p:spTree>
    <p:extLst>
      <p:ext uri="{BB962C8B-B14F-4D97-AF65-F5344CB8AC3E}">
        <p14:creationId xmlns:p14="http://schemas.microsoft.com/office/powerpoint/2010/main" val="96304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41F48-D9E8-DB1F-BBD1-D0D2DCC55CCB}"/>
              </a:ext>
            </a:extLst>
          </p:cNvPr>
          <p:cNvSpPr>
            <a:spLocks noGrp="1"/>
          </p:cNvSpPr>
          <p:nvPr>
            <p:ph type="title"/>
          </p:nvPr>
        </p:nvSpPr>
        <p:spPr/>
        <p:txBody>
          <a:bodyPr/>
          <a:lstStyle/>
          <a:p>
            <a:r>
              <a:rPr lang="en-US">
                <a:ea typeface="Calibri Light"/>
                <a:cs typeface="Calibri Light"/>
              </a:rPr>
              <a:t>Reconciling to </a:t>
            </a:r>
            <a:r>
              <a:rPr lang="en-US" err="1">
                <a:ea typeface="Calibri Light"/>
                <a:cs typeface="Calibri Light"/>
              </a:rPr>
              <a:t>Checkwrite</a:t>
            </a:r>
            <a:r>
              <a:rPr lang="en-US">
                <a:ea typeface="Calibri Light"/>
                <a:cs typeface="Calibri Light"/>
              </a:rPr>
              <a:t> continued</a:t>
            </a:r>
            <a:endParaRPr lang="en-US"/>
          </a:p>
        </p:txBody>
      </p:sp>
      <p:sp>
        <p:nvSpPr>
          <p:cNvPr id="3" name="Content Placeholder 2">
            <a:extLst>
              <a:ext uri="{FF2B5EF4-FFF2-40B4-BE49-F238E27FC236}">
                <a16:creationId xmlns:a16="http://schemas.microsoft.com/office/drawing/2014/main" id="{B99F6737-C9EE-4D8A-F2CA-0D7AB9C3D398}"/>
              </a:ext>
            </a:extLst>
          </p:cNvPr>
          <p:cNvSpPr>
            <a:spLocks noGrp="1"/>
          </p:cNvSpPr>
          <p:nvPr>
            <p:ph sz="half" idx="1"/>
          </p:nvPr>
        </p:nvSpPr>
        <p:spPr/>
        <p:txBody>
          <a:bodyPr vert="horz" lIns="91440" tIns="45720" rIns="91440" bIns="45720" rtlCol="0" anchor="t">
            <a:normAutofit/>
          </a:bodyPr>
          <a:lstStyle/>
          <a:p>
            <a:pPr marL="0" indent="0">
              <a:buNone/>
            </a:pPr>
            <a:r>
              <a:rPr lang="en-US">
                <a:ea typeface="+mj-lt"/>
                <a:cs typeface="+mj-lt"/>
              </a:rPr>
              <a:t>The EOB Transaction screen could be used in a similar manner.  </a:t>
            </a:r>
          </a:p>
          <a:p>
            <a:pPr marL="0" indent="0">
              <a:buNone/>
            </a:pPr>
            <a:r>
              <a:rPr lang="en-US">
                <a:ea typeface="+mj-lt"/>
                <a:cs typeface="+mj-lt"/>
              </a:rPr>
              <a:t>Utilizing this screen allows easier access to view/export all the applicable individual claims.</a:t>
            </a:r>
            <a:endParaRPr lang="en-US">
              <a:ea typeface="Calibri Light" panose="020F0302020204030204"/>
              <a:cs typeface="Calibri Light" panose="020F0302020204030204"/>
            </a:endParaRPr>
          </a:p>
          <a:p>
            <a:endParaRPr lang="en-US">
              <a:ea typeface="Calibri Light" panose="020F0302020204030204"/>
              <a:cs typeface="Calibri Light" panose="020F0302020204030204"/>
            </a:endParaRPr>
          </a:p>
        </p:txBody>
      </p:sp>
      <p:pic>
        <p:nvPicPr>
          <p:cNvPr id="5" name="Content Placeholder 4" descr="EOB Transaction Search page showing multiple search fields, with the Payment Date field displaying a date range example indicating that start and end dates are separated by a colon.">
            <a:extLst>
              <a:ext uri="{FF2B5EF4-FFF2-40B4-BE49-F238E27FC236}">
                <a16:creationId xmlns:a16="http://schemas.microsoft.com/office/drawing/2014/main" id="{54870606-547C-7753-E34C-660696434665}"/>
              </a:ext>
            </a:extLst>
          </p:cNvPr>
          <p:cNvPicPr>
            <a:picLocks noGrp="1" noChangeAspect="1"/>
          </p:cNvPicPr>
          <p:nvPr>
            <p:ph sz="half" idx="2"/>
          </p:nvPr>
        </p:nvPicPr>
        <p:blipFill>
          <a:blip r:embed="rId3"/>
          <a:stretch>
            <a:fillRect/>
          </a:stretch>
        </p:blipFill>
        <p:spPr>
          <a:xfrm>
            <a:off x="6098117" y="1832512"/>
            <a:ext cx="5181600" cy="2093898"/>
          </a:xfrm>
          <a:prstGeom prst="rect">
            <a:avLst/>
          </a:prstGeom>
        </p:spPr>
      </p:pic>
    </p:spTree>
    <p:extLst>
      <p:ext uri="{BB962C8B-B14F-4D97-AF65-F5344CB8AC3E}">
        <p14:creationId xmlns:p14="http://schemas.microsoft.com/office/powerpoint/2010/main" val="4036700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A407C-D568-04D4-89D4-8746DD50E109}"/>
              </a:ext>
            </a:extLst>
          </p:cNvPr>
          <p:cNvSpPr>
            <a:spLocks noGrp="1"/>
          </p:cNvSpPr>
          <p:nvPr>
            <p:ph type="title"/>
          </p:nvPr>
        </p:nvSpPr>
        <p:spPr/>
        <p:txBody>
          <a:bodyPr/>
          <a:lstStyle/>
          <a:p>
            <a:r>
              <a:rPr lang="en-US"/>
              <a:t>Claim Number Submitted to Medicaid</a:t>
            </a:r>
          </a:p>
          <a:p>
            <a:endParaRPr lang="en-US">
              <a:ea typeface="Calibri Light"/>
              <a:cs typeface="Calibri Light"/>
            </a:endParaRPr>
          </a:p>
        </p:txBody>
      </p:sp>
      <p:sp>
        <p:nvSpPr>
          <p:cNvPr id="3" name="Content Placeholder 2">
            <a:extLst>
              <a:ext uri="{FF2B5EF4-FFF2-40B4-BE49-F238E27FC236}">
                <a16:creationId xmlns:a16="http://schemas.microsoft.com/office/drawing/2014/main" id="{0FC93CAF-5087-4FC1-8F2D-90E2BB0CDDCD}"/>
              </a:ext>
            </a:extLst>
          </p:cNvPr>
          <p:cNvSpPr>
            <a:spLocks noGrp="1"/>
          </p:cNvSpPr>
          <p:nvPr>
            <p:ph sz="half" idx="1"/>
          </p:nvPr>
        </p:nvSpPr>
        <p:spPr>
          <a:xfrm>
            <a:off x="838200" y="1243542"/>
            <a:ext cx="5255683" cy="4933421"/>
          </a:xfrm>
        </p:spPr>
        <p:txBody>
          <a:bodyPr vert="horz" lIns="91440" tIns="45720" rIns="91440" bIns="45720" rtlCol="0" anchor="t">
            <a:normAutofit/>
          </a:bodyPr>
          <a:lstStyle/>
          <a:p>
            <a:pPr marL="0" indent="0">
              <a:buNone/>
            </a:pPr>
            <a:r>
              <a:rPr lang="en-US">
                <a:ea typeface="+mj-lt"/>
                <a:cs typeface="+mj-lt"/>
              </a:rPr>
              <a:t>If investigating a specific claim with ADMH and Medicaid, here's how to find the WITS Claim number.</a:t>
            </a:r>
            <a:endParaRPr lang="en-US">
              <a:ea typeface="Calibri Light"/>
              <a:cs typeface="Calibri Light"/>
            </a:endParaRPr>
          </a:p>
          <a:p>
            <a:pPr marL="0" indent="0">
              <a:buNone/>
            </a:pPr>
            <a:endParaRPr lang="en-US">
              <a:ea typeface="+mj-lt"/>
              <a:cs typeface="+mj-lt"/>
            </a:endParaRPr>
          </a:p>
          <a:p>
            <a:pPr marL="0" indent="0">
              <a:buNone/>
            </a:pPr>
            <a:r>
              <a:rPr lang="en-US">
                <a:ea typeface="+mj-lt"/>
                <a:cs typeface="+mj-lt"/>
              </a:rPr>
              <a:t>Navigate to Agency -&gt; Billing -&gt; Claim Item List and reviewing the profile of the Individual Claim Item.  </a:t>
            </a:r>
            <a:endParaRPr lang="en-US">
              <a:ea typeface="Calibri Light" panose="020F0302020204030204"/>
              <a:cs typeface="Calibri Light" panose="020F0302020204030204"/>
            </a:endParaRPr>
          </a:p>
        </p:txBody>
      </p:sp>
      <p:pic>
        <p:nvPicPr>
          <p:cNvPr id="5" name="Content Placeholder 4" descr="Claim Batch Information section showing the claim number, batch number, and batch created date, with a note indicating the claim number sent to Medicaid.">
            <a:extLst>
              <a:ext uri="{FF2B5EF4-FFF2-40B4-BE49-F238E27FC236}">
                <a16:creationId xmlns:a16="http://schemas.microsoft.com/office/drawing/2014/main" id="{9D0ED0AE-D45C-5294-86BF-47F6B0FBD63E}"/>
              </a:ext>
            </a:extLst>
          </p:cNvPr>
          <p:cNvPicPr>
            <a:picLocks noGrp="1" noChangeAspect="1"/>
          </p:cNvPicPr>
          <p:nvPr>
            <p:ph sz="half" idx="2"/>
          </p:nvPr>
        </p:nvPicPr>
        <p:blipFill>
          <a:blip r:embed="rId3"/>
          <a:stretch>
            <a:fillRect/>
          </a:stretch>
        </p:blipFill>
        <p:spPr>
          <a:xfrm>
            <a:off x="6267450" y="1714349"/>
            <a:ext cx="5181600" cy="1674055"/>
          </a:xfrm>
          <a:prstGeom prst="rect">
            <a:avLst/>
          </a:prstGeom>
        </p:spPr>
      </p:pic>
    </p:spTree>
    <p:extLst>
      <p:ext uri="{BB962C8B-B14F-4D97-AF65-F5344CB8AC3E}">
        <p14:creationId xmlns:p14="http://schemas.microsoft.com/office/powerpoint/2010/main" val="39039667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B0692-676E-F05E-A4AD-0B42887DF33C}"/>
              </a:ext>
            </a:extLst>
          </p:cNvPr>
          <p:cNvSpPr>
            <a:spLocks noGrp="1"/>
          </p:cNvSpPr>
          <p:nvPr>
            <p:ph type="title"/>
          </p:nvPr>
        </p:nvSpPr>
        <p:spPr/>
        <p:txBody>
          <a:bodyPr/>
          <a:lstStyle/>
          <a:p>
            <a:r>
              <a:rPr lang="en-US">
                <a:ea typeface="+mj-lt"/>
                <a:cs typeface="+mj-lt"/>
              </a:rPr>
              <a:t>FAQ</a:t>
            </a:r>
            <a:endParaRPr lang="en-US"/>
          </a:p>
          <a:p>
            <a:endParaRPr lang="en-US">
              <a:ea typeface="Calibri Light"/>
              <a:cs typeface="Calibri Light"/>
            </a:endParaRPr>
          </a:p>
        </p:txBody>
      </p:sp>
      <p:sp>
        <p:nvSpPr>
          <p:cNvPr id="3" name="Content Placeholder 2">
            <a:extLst>
              <a:ext uri="{FF2B5EF4-FFF2-40B4-BE49-F238E27FC236}">
                <a16:creationId xmlns:a16="http://schemas.microsoft.com/office/drawing/2014/main" id="{41E322FE-4372-1B18-8150-71F897E48622}"/>
              </a:ext>
            </a:extLst>
          </p:cNvPr>
          <p:cNvSpPr>
            <a:spLocks noGrp="1"/>
          </p:cNvSpPr>
          <p:nvPr>
            <p:ph sz="half" idx="1"/>
          </p:nvPr>
        </p:nvSpPr>
        <p:spPr>
          <a:xfrm>
            <a:off x="838200" y="799042"/>
            <a:ext cx="10041043" cy="5377921"/>
          </a:xfrm>
        </p:spPr>
        <p:txBody>
          <a:bodyPr vert="horz" lIns="91440" tIns="45720" rIns="91440" bIns="45720" rtlCol="0" anchor="t">
            <a:normAutofit/>
          </a:bodyPr>
          <a:lstStyle/>
          <a:p>
            <a:pPr marL="0" indent="0">
              <a:buNone/>
            </a:pPr>
            <a:r>
              <a:rPr lang="en-US">
                <a:ea typeface="+mj-lt"/>
                <a:cs typeface="+mj-lt"/>
              </a:rPr>
              <a:t>We had a claim that was denied, how can we see more information in WITS?</a:t>
            </a:r>
            <a:endParaRPr lang="en-US">
              <a:ea typeface="Calibri Light" panose="020F0302020204030204"/>
              <a:cs typeface="Calibri Light" panose="020F0302020204030204"/>
            </a:endParaRPr>
          </a:p>
          <a:p>
            <a:pPr lvl="1"/>
            <a:r>
              <a:rPr lang="en-US">
                <a:ea typeface="+mj-lt"/>
                <a:cs typeface="+mj-lt"/>
              </a:rPr>
              <a:t>Run the Adjudication Results report</a:t>
            </a:r>
          </a:p>
          <a:p>
            <a:pPr lvl="1"/>
            <a:r>
              <a:rPr lang="en-US">
                <a:ea typeface="+mj-lt"/>
                <a:cs typeface="+mj-lt"/>
              </a:rPr>
              <a:t>Review the Agency -&gt; Billing -&gt; Encounter list, search for the Encounter and select “Billing History.”</a:t>
            </a:r>
            <a:endParaRPr lang="en-US">
              <a:ea typeface="Calibri Light"/>
              <a:cs typeface="Calibri Light"/>
            </a:endParaRPr>
          </a:p>
          <a:p>
            <a:pPr marL="457200" lvl="1" indent="0">
              <a:buNone/>
            </a:pPr>
            <a:r>
              <a:rPr lang="en-US">
                <a:ea typeface="+mj-lt"/>
                <a:cs typeface="+mj-lt"/>
              </a:rPr>
              <a:t> OR</a:t>
            </a:r>
            <a:endParaRPr lang="en-US">
              <a:ea typeface="Calibri Light" panose="020F0302020204030204"/>
              <a:cs typeface="Calibri Light" panose="020F0302020204030204"/>
            </a:endParaRPr>
          </a:p>
          <a:p>
            <a:pPr lvl="1"/>
            <a:r>
              <a:rPr lang="en-US">
                <a:ea typeface="+mj-lt"/>
                <a:cs typeface="+mj-lt"/>
              </a:rPr>
              <a:t>Review the Agency -&gt; Billing -&gt; EOB Transaction list, search for the Encounter</a:t>
            </a:r>
            <a:endParaRPr lang="en-US"/>
          </a:p>
          <a:p>
            <a:pPr marL="457200" lvl="1" indent="0">
              <a:buNone/>
            </a:pPr>
            <a:r>
              <a:rPr lang="en-US">
                <a:ea typeface="+mj-lt"/>
                <a:cs typeface="+mj-lt"/>
              </a:rPr>
              <a:t> AND/OR</a:t>
            </a:r>
            <a:endParaRPr lang="en-US">
              <a:ea typeface="Calibri Light" panose="020F0302020204030204"/>
              <a:cs typeface="Calibri Light" panose="020F0302020204030204"/>
            </a:endParaRPr>
          </a:p>
          <a:p>
            <a:pPr lvl="1"/>
            <a:r>
              <a:rPr lang="en-US"/>
              <a:t>Please contact </a:t>
            </a:r>
            <a:r>
              <a:rPr lang="en-US" b="1" u="sng">
                <a:hlinkClick r:id="rId3"/>
              </a:rPr>
              <a:t>DMH.WITS@mh.alabama.gov</a:t>
            </a:r>
            <a:r>
              <a:rPr lang="en-US"/>
              <a:t> for assistance.</a:t>
            </a:r>
          </a:p>
          <a:p>
            <a:endParaRPr lang="en-US">
              <a:ea typeface="Calibri Light"/>
              <a:cs typeface="Calibri Light"/>
            </a:endParaRPr>
          </a:p>
        </p:txBody>
      </p:sp>
    </p:spTree>
    <p:extLst>
      <p:ext uri="{BB962C8B-B14F-4D97-AF65-F5344CB8AC3E}">
        <p14:creationId xmlns:p14="http://schemas.microsoft.com/office/powerpoint/2010/main" val="1068164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FA2A-72D4-5DDC-023B-C356E649DC1B}"/>
              </a:ext>
            </a:extLst>
          </p:cNvPr>
          <p:cNvSpPr>
            <a:spLocks noGrp="1"/>
          </p:cNvSpPr>
          <p:nvPr>
            <p:ph type="title"/>
          </p:nvPr>
        </p:nvSpPr>
        <p:spPr/>
        <p:txBody>
          <a:bodyPr/>
          <a:lstStyle/>
          <a:p>
            <a:r>
              <a:rPr lang="en-US"/>
              <a:t>FAQ continued</a:t>
            </a:r>
          </a:p>
        </p:txBody>
      </p:sp>
      <p:sp>
        <p:nvSpPr>
          <p:cNvPr id="3" name="Content Placeholder 2">
            <a:extLst>
              <a:ext uri="{FF2B5EF4-FFF2-40B4-BE49-F238E27FC236}">
                <a16:creationId xmlns:a16="http://schemas.microsoft.com/office/drawing/2014/main" id="{9D3D4A9C-1F16-2CEB-19B3-EF67073F030F}"/>
              </a:ext>
            </a:extLst>
          </p:cNvPr>
          <p:cNvSpPr>
            <a:spLocks noGrp="1"/>
          </p:cNvSpPr>
          <p:nvPr>
            <p:ph sz="half" idx="1"/>
          </p:nvPr>
        </p:nvSpPr>
        <p:spPr>
          <a:xfrm>
            <a:off x="838200" y="1421752"/>
            <a:ext cx="10427208" cy="570103"/>
          </a:xfrm>
        </p:spPr>
        <p:txBody>
          <a:bodyPr/>
          <a:lstStyle/>
          <a:p>
            <a:pPr marL="0" indent="0">
              <a:buNone/>
            </a:pPr>
            <a:r>
              <a:rPr lang="en-US"/>
              <a:t>We need to replace a submitted claim via H837, how do we do this?</a:t>
            </a:r>
          </a:p>
        </p:txBody>
      </p:sp>
      <p:pic>
        <p:nvPicPr>
          <p:cNvPr id="6" name="Picture 5" descr="Table showing Claim Frequency Type Code values, where 1 indicates an original claim, 7 indicates a replacement claim, and 8 indicates a void claim.">
            <a:extLst>
              <a:ext uri="{FF2B5EF4-FFF2-40B4-BE49-F238E27FC236}">
                <a16:creationId xmlns:a16="http://schemas.microsoft.com/office/drawing/2014/main" id="{36A029E8-FEDA-C58C-3936-A2973DDF61BA}"/>
              </a:ext>
            </a:extLst>
          </p:cNvPr>
          <p:cNvPicPr>
            <a:picLocks noChangeAspect="1"/>
          </p:cNvPicPr>
          <p:nvPr/>
        </p:nvPicPr>
        <p:blipFill>
          <a:blip r:embed="rId2"/>
          <a:stretch>
            <a:fillRect/>
          </a:stretch>
        </p:blipFill>
        <p:spPr>
          <a:xfrm>
            <a:off x="1793080" y="2514549"/>
            <a:ext cx="7600000" cy="1219048"/>
          </a:xfrm>
          <a:prstGeom prst="rect">
            <a:avLst/>
          </a:prstGeom>
        </p:spPr>
      </p:pic>
      <p:pic>
        <p:nvPicPr>
          <p:cNvPr id="8" name="Picture 7" descr="Table showing REF01 qualifier F8 for Original Reference Number, used only when the claim frequency code indicates a replacement or void claim.">
            <a:extLst>
              <a:ext uri="{FF2B5EF4-FFF2-40B4-BE49-F238E27FC236}">
                <a16:creationId xmlns:a16="http://schemas.microsoft.com/office/drawing/2014/main" id="{D6E8AB4B-225C-1027-6FFB-5DA4834AF5E2}"/>
              </a:ext>
            </a:extLst>
          </p:cNvPr>
          <p:cNvPicPr>
            <a:picLocks noChangeAspect="1"/>
          </p:cNvPicPr>
          <p:nvPr/>
        </p:nvPicPr>
        <p:blipFill>
          <a:blip r:embed="rId3"/>
          <a:stretch>
            <a:fillRect/>
          </a:stretch>
        </p:blipFill>
        <p:spPr>
          <a:xfrm>
            <a:off x="1783657" y="4186869"/>
            <a:ext cx="7619048" cy="971429"/>
          </a:xfrm>
          <a:prstGeom prst="rect">
            <a:avLst/>
          </a:prstGeom>
        </p:spPr>
      </p:pic>
      <p:sp>
        <p:nvSpPr>
          <p:cNvPr id="9" name="TextBox 8">
            <a:extLst>
              <a:ext uri="{FF2B5EF4-FFF2-40B4-BE49-F238E27FC236}">
                <a16:creationId xmlns:a16="http://schemas.microsoft.com/office/drawing/2014/main" id="{F713A982-5574-9870-9738-309215DACBFB}"/>
              </a:ext>
            </a:extLst>
          </p:cNvPr>
          <p:cNvSpPr txBox="1"/>
          <p:nvPr/>
        </p:nvSpPr>
        <p:spPr>
          <a:xfrm>
            <a:off x="1183907" y="5544152"/>
            <a:ext cx="9115125" cy="369332"/>
          </a:xfrm>
          <a:prstGeom prst="rect">
            <a:avLst/>
          </a:prstGeom>
          <a:noFill/>
        </p:spPr>
        <p:txBody>
          <a:bodyPr wrap="square" rtlCol="0">
            <a:spAutoFit/>
          </a:bodyPr>
          <a:lstStyle/>
          <a:p>
            <a:r>
              <a:rPr lang="en-US"/>
              <a:t>For more information please see the </a:t>
            </a:r>
            <a:r>
              <a:rPr lang="en-US">
                <a:hlinkClick r:id="rId4"/>
              </a:rPr>
              <a:t>ADMH website</a:t>
            </a:r>
            <a:r>
              <a:rPr lang="en-US"/>
              <a:t>.</a:t>
            </a:r>
          </a:p>
        </p:txBody>
      </p:sp>
    </p:spTree>
    <p:extLst>
      <p:ext uri="{BB962C8B-B14F-4D97-AF65-F5344CB8AC3E}">
        <p14:creationId xmlns:p14="http://schemas.microsoft.com/office/powerpoint/2010/main" val="3370447769"/>
      </p:ext>
    </p:extLst>
  </p:cSld>
  <p:clrMapOvr>
    <a:masterClrMapping/>
  </p:clrMapOvr>
</p:sld>
</file>

<file path=ppt/theme/theme1.xml><?xml version="1.0" encoding="utf-8"?>
<a:theme xmlns:a="http://schemas.openxmlformats.org/drawingml/2006/main" name="COVER">
  <a:themeElements>
    <a:clrScheme name="Blue Compass">
      <a:dk1>
        <a:sysClr val="windowText" lastClr="000000"/>
      </a:dk1>
      <a:lt1>
        <a:sysClr val="window" lastClr="FFFFFF"/>
      </a:lt1>
      <a:dk2>
        <a:srgbClr val="24628F"/>
      </a:dk2>
      <a:lt2>
        <a:srgbClr val="EDEDED"/>
      </a:lt2>
      <a:accent1>
        <a:srgbClr val="24628F"/>
      </a:accent1>
      <a:accent2>
        <a:srgbClr val="84536A"/>
      </a:accent2>
      <a:accent3>
        <a:srgbClr val="3C8D8B"/>
      </a:accent3>
      <a:accent4>
        <a:srgbClr val="DA902F"/>
      </a:accent4>
      <a:accent5>
        <a:srgbClr val="5D6373"/>
      </a:accent5>
      <a:accent6>
        <a:srgbClr val="9398A7"/>
      </a:accent6>
      <a:hlink>
        <a:srgbClr val="066FD8"/>
      </a:hlink>
      <a:folHlink>
        <a:srgbClr val="8345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ackdrop - opt2">
  <a:themeElements>
    <a:clrScheme name="Blue Compass">
      <a:dk1>
        <a:sysClr val="windowText" lastClr="000000"/>
      </a:dk1>
      <a:lt1>
        <a:sysClr val="window" lastClr="FFFFFF"/>
      </a:lt1>
      <a:dk2>
        <a:srgbClr val="24628F"/>
      </a:dk2>
      <a:lt2>
        <a:srgbClr val="EDEDED"/>
      </a:lt2>
      <a:accent1>
        <a:srgbClr val="24628F"/>
      </a:accent1>
      <a:accent2>
        <a:srgbClr val="84536A"/>
      </a:accent2>
      <a:accent3>
        <a:srgbClr val="3C8D8B"/>
      </a:accent3>
      <a:accent4>
        <a:srgbClr val="DA902F"/>
      </a:accent4>
      <a:accent5>
        <a:srgbClr val="5D6373"/>
      </a:accent5>
      <a:accent6>
        <a:srgbClr val="9398A7"/>
      </a:accent6>
      <a:hlink>
        <a:srgbClr val="066FD8"/>
      </a:hlink>
      <a:folHlink>
        <a:srgbClr val="8345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Blue Compass">
      <a:dk1>
        <a:sysClr val="windowText" lastClr="000000"/>
      </a:dk1>
      <a:lt1>
        <a:sysClr val="window" lastClr="FFFFFF"/>
      </a:lt1>
      <a:dk2>
        <a:srgbClr val="24628F"/>
      </a:dk2>
      <a:lt2>
        <a:srgbClr val="EDEDED"/>
      </a:lt2>
      <a:accent1>
        <a:srgbClr val="24628F"/>
      </a:accent1>
      <a:accent2>
        <a:srgbClr val="84536A"/>
      </a:accent2>
      <a:accent3>
        <a:srgbClr val="3C8D8B"/>
      </a:accent3>
      <a:accent4>
        <a:srgbClr val="DA902F"/>
      </a:accent4>
      <a:accent5>
        <a:srgbClr val="5D6373"/>
      </a:accent5>
      <a:accent6>
        <a:srgbClr val="9398A7"/>
      </a:accent6>
      <a:hlink>
        <a:srgbClr val="066FD8"/>
      </a:hlink>
      <a:folHlink>
        <a:srgbClr val="8345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abb2cb43-be4e-4fb0-882d-1529e80e121a" xsi:nil="true"/>
    <_ip_UnifiedCompliancePolicyProperties xmlns="http://schemas.microsoft.com/sharepoint/v3" xsi:nil="true"/>
    <lcf76f155ced4ddcb4097134ff3c332f xmlns="53b91394-bc5e-49ec-bd70-0aa53a607b4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54CDB91175371469F7CE796A45553C4" ma:contentTypeVersion="13" ma:contentTypeDescription="Create a new document." ma:contentTypeScope="" ma:versionID="5f1c498b3888891233a0f2621cd89e55">
  <xsd:schema xmlns:xsd="http://www.w3.org/2001/XMLSchema" xmlns:xs="http://www.w3.org/2001/XMLSchema" xmlns:p="http://schemas.microsoft.com/office/2006/metadata/properties" xmlns:ns1="http://schemas.microsoft.com/sharepoint/v3" xmlns:ns2="53b91394-bc5e-49ec-bd70-0aa53a607b46" xmlns:ns3="abb2cb43-be4e-4fb0-882d-1529e80e121a" targetNamespace="http://schemas.microsoft.com/office/2006/metadata/properties" ma:root="true" ma:fieldsID="37d13ecf724bf5b7176b0ef54a5b194c" ns1:_="" ns2:_="" ns3:_="">
    <xsd:import namespace="http://schemas.microsoft.com/sharepoint/v3"/>
    <xsd:import namespace="53b91394-bc5e-49ec-bd70-0aa53a607b46"/>
    <xsd:import namespace="abb2cb43-be4e-4fb0-882d-1529e80e121a"/>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b91394-bc5e-49ec-bd70-0aa53a607b4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5dbdce9-60e9-41e5-8608-85a453d28885"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b2cb43-be4e-4fb0-882d-1529e80e121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0a44467e-9234-43c0-b5ae-f4b371aa132c}" ma:internalName="TaxCatchAll" ma:showField="CatchAllData" ma:web="abb2cb43-be4e-4fb0-882d-1529e80e121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EF7922-BF89-4DBA-B98E-4E287C267E5C}">
  <ds:schemaRefs>
    <ds:schemaRef ds:uri="0896877c-8dcc-4611-a2bb-64e5f19637f6"/>
    <ds:schemaRef ds:uri="4995c27f-9b00-4756-8b80-03360e657bb8"/>
    <ds:schemaRef ds:uri="774e019a-160e-42ec-b520-3e4d30c38619"/>
    <ds:schemaRef ds:uri="88895e31-857b-4ac9-bf70-02788a5a5f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schemas.microsoft.com/sharepoint/v3"/>
    <ds:schemaRef ds:uri="abb2cb43-be4e-4fb0-882d-1529e80e121a"/>
    <ds:schemaRef ds:uri="53b91394-bc5e-49ec-bd70-0aa53a607b46"/>
  </ds:schemaRefs>
</ds:datastoreItem>
</file>

<file path=customXml/itemProps2.xml><?xml version="1.0" encoding="utf-8"?>
<ds:datastoreItem xmlns:ds="http://schemas.openxmlformats.org/officeDocument/2006/customXml" ds:itemID="{8854D611-E569-4E35-BE17-FA5DF2F77EB0}">
  <ds:schemaRefs>
    <ds:schemaRef ds:uri="http://schemas.microsoft.com/sharepoint/v3/contenttype/forms"/>
  </ds:schemaRefs>
</ds:datastoreItem>
</file>

<file path=customXml/itemProps3.xml><?xml version="1.0" encoding="utf-8"?>
<ds:datastoreItem xmlns:ds="http://schemas.openxmlformats.org/officeDocument/2006/customXml" ds:itemID="{D9E6271B-3422-4AA7-A76B-00E94DA063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3b91394-bc5e-49ec-bd70-0aa53a607b46"/>
    <ds:schemaRef ds:uri="abb2cb43-be4e-4fb0-882d-1529e80e12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5054646-7467-4c6f-bd09-caa1a8027002}" enabled="1" method="Standard" siteId="{bedd5d6f-bcfc-46d4-918d-7fb210e57897}" removed="0"/>
</clbl:labelList>
</file>

<file path=docProps/app.xml><?xml version="1.0" encoding="utf-8"?>
<Properties xmlns="http://schemas.openxmlformats.org/officeDocument/2006/extended-properties" xmlns:vt="http://schemas.openxmlformats.org/officeDocument/2006/docPropsVTypes">
  <TotalTime>0</TotalTime>
  <Words>1404</Words>
  <Application>Microsoft Office PowerPoint</Application>
  <PresentationFormat>Widescreen</PresentationFormat>
  <Paragraphs>163</Paragraphs>
  <Slides>31</Slides>
  <Notes>29</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31</vt:i4>
      </vt:variant>
    </vt:vector>
  </HeadingPairs>
  <TitlesOfParts>
    <vt:vector size="39" baseType="lpstr">
      <vt:lpstr>Aptos</vt:lpstr>
      <vt:lpstr>Arial</vt:lpstr>
      <vt:lpstr>Calibri</vt:lpstr>
      <vt:lpstr>Calibri Light</vt:lpstr>
      <vt:lpstr>Wingdings</vt:lpstr>
      <vt:lpstr>COVER</vt:lpstr>
      <vt:lpstr>backdrop - opt2</vt:lpstr>
      <vt:lpstr>2_Custom Design</vt:lpstr>
      <vt:lpstr>ALABAMA PROVIDER SESSIONS Thursday, October 15, 2026 1:30 – 3:00 PM  Session 3 WITS Claims Reconciliation</vt:lpstr>
      <vt:lpstr>Provider Session 3 Claims Reconciliation This session provides an overview of the claims reconciliation process, including: Comparison of submitted claims Adjudication outcomes Payment activity Outstanding balances  The session will also cover common reconciliation challenges and approaches for maintaining alignment between provider records and claims processing results.</vt:lpstr>
      <vt:lpstr>Claims Reconciliation</vt:lpstr>
      <vt:lpstr>Encounter/Claim pre-requisites</vt:lpstr>
      <vt:lpstr>Encounter RTB/Claim Item Creation workflow</vt:lpstr>
      <vt:lpstr>Claim - Government Contract Billing(automated)</vt:lpstr>
      <vt:lpstr>Payor Adjudication: Rules</vt:lpstr>
      <vt:lpstr>Claim - Medicaid Workflow (automated)</vt:lpstr>
      <vt:lpstr>Medicaid Claim Remittance (automated)</vt:lpstr>
      <vt:lpstr>Medicaid Denial – Government Contract secondary payor</vt:lpstr>
      <vt:lpstr>Payment Voucher (Checkwrite)</vt:lpstr>
      <vt:lpstr>Individual Claim Reconciliation</vt:lpstr>
      <vt:lpstr>Encounter List</vt:lpstr>
      <vt:lpstr>Billing History</vt:lpstr>
      <vt:lpstr>EOB Transactions</vt:lpstr>
      <vt:lpstr>Payment List </vt:lpstr>
      <vt:lpstr>Payment List continued</vt:lpstr>
      <vt:lpstr>Payment List  continued</vt:lpstr>
      <vt:lpstr>Payment List - continued</vt:lpstr>
      <vt:lpstr>Reports </vt:lpstr>
      <vt:lpstr>SSRS </vt:lpstr>
      <vt:lpstr>Checkwrite Report (Payment Voucher report)</vt:lpstr>
      <vt:lpstr>Checkwrite Report continued</vt:lpstr>
      <vt:lpstr>Checkwrite Report - continued</vt:lpstr>
      <vt:lpstr>Reconciliation Walk Through Example 1:   Paid claim </vt:lpstr>
      <vt:lpstr>Reconciliation Walk Through Example 2:  Voided (Reversed) Claim  </vt:lpstr>
      <vt:lpstr>Reconciling to Payment Vouchers(Checkwrite) </vt:lpstr>
      <vt:lpstr>Reconciling to Checkwrite continued</vt:lpstr>
      <vt:lpstr>Claim Number Submitted to Medicaid </vt:lpstr>
      <vt:lpstr>FAQ </vt:lpstr>
      <vt:lpstr>FAQ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Chipman</dc:creator>
  <cp:lastModifiedBy>Miriam Patterson</cp:lastModifiedBy>
  <cp:revision>2</cp:revision>
  <dcterms:created xsi:type="dcterms:W3CDTF">2021-02-26T14:18:05Z</dcterms:created>
  <dcterms:modified xsi:type="dcterms:W3CDTF">2026-10-22T15:34:55Z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0x010100954CDB91175371469F7CE796A45553C4</vt:lpwstr>
  </property>
  <property fmtid="{D5CDD505-2E9C-101B-9397-08002B2CF9AE}" pid="3" name="_dlc_DocIdItemGuid">
    <vt:lpwstr>7896fd2b-0123-4f0f-ac51-a670ccc6d420</vt:lpwstr>
  </property>
  <property fmtid="{D5CDD505-2E9C-101B-9397-08002B2CF9AE}" pid="4" name="MediaServiceImageTags">
    <vt:lpwstr/>
  </property>
</Properties>
</file>